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Φωτεινό στυλ 1 - Έμφαση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4" Type="http://schemas.openxmlformats.org/officeDocument/2006/relationships/image" Target="../media/image8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9.svg"/><Relationship Id="rId4" Type="http://schemas.openxmlformats.org/officeDocument/2006/relationships/image" Target="../media/image1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4" Type="http://schemas.openxmlformats.org/officeDocument/2006/relationships/image" Target="../media/image8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9.sv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BFE2CF-4492-4845-B8C0-6968A2C6D95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2A8FB04-E471-4159-BC34-E429138A6493}">
      <dgm:prSet/>
      <dgm:spPr/>
      <dgm:t>
        <a:bodyPr/>
        <a:lstStyle/>
        <a:p>
          <a:r>
            <a:rPr lang="en-US"/>
            <a:t>I will give you a situation</a:t>
          </a:r>
        </a:p>
      </dgm:t>
    </dgm:pt>
    <dgm:pt modelId="{C29F0C95-5D24-46EF-A583-859271BB6B84}" type="parTrans" cxnId="{2DDDFB8D-90B7-4A7E-8422-A9BAECE630B0}">
      <dgm:prSet/>
      <dgm:spPr/>
      <dgm:t>
        <a:bodyPr/>
        <a:lstStyle/>
        <a:p>
          <a:endParaRPr lang="en-US"/>
        </a:p>
      </dgm:t>
    </dgm:pt>
    <dgm:pt modelId="{3130C1E7-B3C5-4DDA-A152-23FEACE052E7}" type="sibTrans" cxnId="{2DDDFB8D-90B7-4A7E-8422-A9BAECE630B0}">
      <dgm:prSet/>
      <dgm:spPr/>
      <dgm:t>
        <a:bodyPr/>
        <a:lstStyle/>
        <a:p>
          <a:endParaRPr lang="en-US"/>
        </a:p>
      </dgm:t>
    </dgm:pt>
    <dgm:pt modelId="{65622BA3-C5F5-45CA-80F8-EA788C110C58}">
      <dgm:prSet/>
      <dgm:spPr/>
      <dgm:t>
        <a:bodyPr/>
        <a:lstStyle/>
        <a:p>
          <a:r>
            <a:rPr lang="en-US"/>
            <a:t>Choose the best leadership style</a:t>
          </a:r>
        </a:p>
      </dgm:t>
    </dgm:pt>
    <dgm:pt modelId="{9BE16756-967B-4AA7-B310-623285303A95}" type="parTrans" cxnId="{A362426C-641D-4E5F-A133-F8663DCBC766}">
      <dgm:prSet/>
      <dgm:spPr/>
      <dgm:t>
        <a:bodyPr/>
        <a:lstStyle/>
        <a:p>
          <a:endParaRPr lang="en-US"/>
        </a:p>
      </dgm:t>
    </dgm:pt>
    <dgm:pt modelId="{513C86B0-5CEB-4B42-B66A-251E502F168F}" type="sibTrans" cxnId="{A362426C-641D-4E5F-A133-F8663DCBC766}">
      <dgm:prSet/>
      <dgm:spPr/>
      <dgm:t>
        <a:bodyPr/>
        <a:lstStyle/>
        <a:p>
          <a:endParaRPr lang="en-US"/>
        </a:p>
      </dgm:t>
    </dgm:pt>
    <dgm:pt modelId="{51EE265F-B01A-4E71-972E-7AD7704D0895}">
      <dgm:prSet/>
      <dgm:spPr/>
      <dgm:t>
        <a:bodyPr/>
        <a:lstStyle/>
        <a:p>
          <a:r>
            <a:rPr lang="en-US"/>
            <a:t>There is not always one correct answer</a:t>
          </a:r>
        </a:p>
      </dgm:t>
    </dgm:pt>
    <dgm:pt modelId="{1E36D2E9-6E56-4330-9EFF-6A598091B0CD}" type="parTrans" cxnId="{EFE35AEB-3D2A-47A5-BC4C-C3012CE3C988}">
      <dgm:prSet/>
      <dgm:spPr/>
      <dgm:t>
        <a:bodyPr/>
        <a:lstStyle/>
        <a:p>
          <a:endParaRPr lang="en-US"/>
        </a:p>
      </dgm:t>
    </dgm:pt>
    <dgm:pt modelId="{3A2B5328-400A-4F47-BC7F-951BEBFDAA7F}" type="sibTrans" cxnId="{EFE35AEB-3D2A-47A5-BC4C-C3012CE3C988}">
      <dgm:prSet/>
      <dgm:spPr/>
      <dgm:t>
        <a:bodyPr/>
        <a:lstStyle/>
        <a:p>
          <a:endParaRPr lang="en-US"/>
        </a:p>
      </dgm:t>
    </dgm:pt>
    <dgm:pt modelId="{C7F7C0DE-CCB6-43C0-8F83-A057C6C54773}">
      <dgm:prSet/>
      <dgm:spPr/>
      <dgm:t>
        <a:bodyPr/>
        <a:lstStyle/>
        <a:p>
          <a:r>
            <a:rPr lang="en-US"/>
            <a:t>Explain your reasoning</a:t>
          </a:r>
        </a:p>
      </dgm:t>
    </dgm:pt>
    <dgm:pt modelId="{84A2BC27-4635-4066-A5A8-D8C3DCD08265}" type="parTrans" cxnId="{2013C957-F044-49BD-9AD2-54E1410432A6}">
      <dgm:prSet/>
      <dgm:spPr/>
      <dgm:t>
        <a:bodyPr/>
        <a:lstStyle/>
        <a:p>
          <a:endParaRPr lang="en-US"/>
        </a:p>
      </dgm:t>
    </dgm:pt>
    <dgm:pt modelId="{BADEC097-2B4C-4B9F-8ADB-A6E78D0CD51E}" type="sibTrans" cxnId="{2013C957-F044-49BD-9AD2-54E1410432A6}">
      <dgm:prSet/>
      <dgm:spPr/>
      <dgm:t>
        <a:bodyPr/>
        <a:lstStyle/>
        <a:p>
          <a:endParaRPr lang="en-US"/>
        </a:p>
      </dgm:t>
    </dgm:pt>
    <dgm:pt modelId="{9D73AD00-A877-442D-B8F3-285A171128AF}" type="pres">
      <dgm:prSet presAssocID="{94BFE2CF-4492-4845-B8C0-6968A2C6D959}" presName="outerComposite" presStyleCnt="0">
        <dgm:presLayoutVars>
          <dgm:chMax val="5"/>
          <dgm:dir/>
          <dgm:resizeHandles val="exact"/>
        </dgm:presLayoutVars>
      </dgm:prSet>
      <dgm:spPr/>
    </dgm:pt>
    <dgm:pt modelId="{D6C2D436-23C9-4B11-AB95-306ABCAFD804}" type="pres">
      <dgm:prSet presAssocID="{94BFE2CF-4492-4845-B8C0-6968A2C6D959}" presName="dummyMaxCanvas" presStyleCnt="0">
        <dgm:presLayoutVars/>
      </dgm:prSet>
      <dgm:spPr/>
    </dgm:pt>
    <dgm:pt modelId="{0F652E6C-F000-4593-9BC0-27B601FCA617}" type="pres">
      <dgm:prSet presAssocID="{94BFE2CF-4492-4845-B8C0-6968A2C6D959}" presName="FourNodes_1" presStyleLbl="node1" presStyleIdx="0" presStyleCnt="4">
        <dgm:presLayoutVars>
          <dgm:bulletEnabled val="1"/>
        </dgm:presLayoutVars>
      </dgm:prSet>
      <dgm:spPr/>
    </dgm:pt>
    <dgm:pt modelId="{573210FE-165D-40B8-99E3-07EC65CBAB37}" type="pres">
      <dgm:prSet presAssocID="{94BFE2CF-4492-4845-B8C0-6968A2C6D959}" presName="FourNodes_2" presStyleLbl="node1" presStyleIdx="1" presStyleCnt="4">
        <dgm:presLayoutVars>
          <dgm:bulletEnabled val="1"/>
        </dgm:presLayoutVars>
      </dgm:prSet>
      <dgm:spPr/>
    </dgm:pt>
    <dgm:pt modelId="{F159F3F6-AB1C-4446-8A21-19B34A5A632F}" type="pres">
      <dgm:prSet presAssocID="{94BFE2CF-4492-4845-B8C0-6968A2C6D959}" presName="FourNodes_3" presStyleLbl="node1" presStyleIdx="2" presStyleCnt="4">
        <dgm:presLayoutVars>
          <dgm:bulletEnabled val="1"/>
        </dgm:presLayoutVars>
      </dgm:prSet>
      <dgm:spPr/>
    </dgm:pt>
    <dgm:pt modelId="{E0741ECC-2202-47CB-9825-8636842B3526}" type="pres">
      <dgm:prSet presAssocID="{94BFE2CF-4492-4845-B8C0-6968A2C6D959}" presName="FourNodes_4" presStyleLbl="node1" presStyleIdx="3" presStyleCnt="4">
        <dgm:presLayoutVars>
          <dgm:bulletEnabled val="1"/>
        </dgm:presLayoutVars>
      </dgm:prSet>
      <dgm:spPr/>
    </dgm:pt>
    <dgm:pt modelId="{1D7A3D18-6E5A-4495-879B-173AB75576DE}" type="pres">
      <dgm:prSet presAssocID="{94BFE2CF-4492-4845-B8C0-6968A2C6D959}" presName="FourConn_1-2" presStyleLbl="fgAccFollowNode1" presStyleIdx="0" presStyleCnt="3">
        <dgm:presLayoutVars>
          <dgm:bulletEnabled val="1"/>
        </dgm:presLayoutVars>
      </dgm:prSet>
      <dgm:spPr/>
    </dgm:pt>
    <dgm:pt modelId="{0D5329FD-A98B-435A-B5BA-3493B83C55C0}" type="pres">
      <dgm:prSet presAssocID="{94BFE2CF-4492-4845-B8C0-6968A2C6D959}" presName="FourConn_2-3" presStyleLbl="fgAccFollowNode1" presStyleIdx="1" presStyleCnt="3">
        <dgm:presLayoutVars>
          <dgm:bulletEnabled val="1"/>
        </dgm:presLayoutVars>
      </dgm:prSet>
      <dgm:spPr/>
    </dgm:pt>
    <dgm:pt modelId="{839865D7-8C0C-4ED0-B5E2-7DB09B36147A}" type="pres">
      <dgm:prSet presAssocID="{94BFE2CF-4492-4845-B8C0-6968A2C6D959}" presName="FourConn_3-4" presStyleLbl="fgAccFollowNode1" presStyleIdx="2" presStyleCnt="3">
        <dgm:presLayoutVars>
          <dgm:bulletEnabled val="1"/>
        </dgm:presLayoutVars>
      </dgm:prSet>
      <dgm:spPr/>
    </dgm:pt>
    <dgm:pt modelId="{BA071153-58C7-4C55-988D-39F3F853F060}" type="pres">
      <dgm:prSet presAssocID="{94BFE2CF-4492-4845-B8C0-6968A2C6D959}" presName="FourNodes_1_text" presStyleLbl="node1" presStyleIdx="3" presStyleCnt="4">
        <dgm:presLayoutVars>
          <dgm:bulletEnabled val="1"/>
        </dgm:presLayoutVars>
      </dgm:prSet>
      <dgm:spPr/>
    </dgm:pt>
    <dgm:pt modelId="{98C73EBA-6907-4D03-9AD5-6DA14AA07E67}" type="pres">
      <dgm:prSet presAssocID="{94BFE2CF-4492-4845-B8C0-6968A2C6D959}" presName="FourNodes_2_text" presStyleLbl="node1" presStyleIdx="3" presStyleCnt="4">
        <dgm:presLayoutVars>
          <dgm:bulletEnabled val="1"/>
        </dgm:presLayoutVars>
      </dgm:prSet>
      <dgm:spPr/>
    </dgm:pt>
    <dgm:pt modelId="{425057C7-A270-450A-85EB-79531EF51033}" type="pres">
      <dgm:prSet presAssocID="{94BFE2CF-4492-4845-B8C0-6968A2C6D959}" presName="FourNodes_3_text" presStyleLbl="node1" presStyleIdx="3" presStyleCnt="4">
        <dgm:presLayoutVars>
          <dgm:bulletEnabled val="1"/>
        </dgm:presLayoutVars>
      </dgm:prSet>
      <dgm:spPr/>
    </dgm:pt>
    <dgm:pt modelId="{7E8E7EBF-04EF-4D2A-BD0D-BF2296DAD2C9}" type="pres">
      <dgm:prSet presAssocID="{94BFE2CF-4492-4845-B8C0-6968A2C6D95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752803A-57E8-485E-A7EE-E77E8159A3DD}" type="presOf" srcId="{51EE265F-B01A-4E71-972E-7AD7704D0895}" destId="{F159F3F6-AB1C-4446-8A21-19B34A5A632F}" srcOrd="0" destOrd="0" presId="urn:microsoft.com/office/officeart/2005/8/layout/vProcess5"/>
    <dgm:cxn modelId="{1B8FBB48-F387-4AD0-A662-6FB263EB6EA0}" type="presOf" srcId="{513C86B0-5CEB-4B42-B66A-251E502F168F}" destId="{0D5329FD-A98B-435A-B5BA-3493B83C55C0}" srcOrd="0" destOrd="0" presId="urn:microsoft.com/office/officeart/2005/8/layout/vProcess5"/>
    <dgm:cxn modelId="{1CBD316A-CEA5-4763-8866-6E165C648ADD}" type="presOf" srcId="{62A8FB04-E471-4159-BC34-E429138A6493}" destId="{0F652E6C-F000-4593-9BC0-27B601FCA617}" srcOrd="0" destOrd="0" presId="urn:microsoft.com/office/officeart/2005/8/layout/vProcess5"/>
    <dgm:cxn modelId="{A362426C-641D-4E5F-A133-F8663DCBC766}" srcId="{94BFE2CF-4492-4845-B8C0-6968A2C6D959}" destId="{65622BA3-C5F5-45CA-80F8-EA788C110C58}" srcOrd="1" destOrd="0" parTransId="{9BE16756-967B-4AA7-B310-623285303A95}" sibTransId="{513C86B0-5CEB-4B42-B66A-251E502F168F}"/>
    <dgm:cxn modelId="{E142AA56-BEEB-41BE-BE1D-AF4EA8243DCF}" type="presOf" srcId="{65622BA3-C5F5-45CA-80F8-EA788C110C58}" destId="{98C73EBA-6907-4D03-9AD5-6DA14AA07E67}" srcOrd="1" destOrd="0" presId="urn:microsoft.com/office/officeart/2005/8/layout/vProcess5"/>
    <dgm:cxn modelId="{2013C957-F044-49BD-9AD2-54E1410432A6}" srcId="{94BFE2CF-4492-4845-B8C0-6968A2C6D959}" destId="{C7F7C0DE-CCB6-43C0-8F83-A057C6C54773}" srcOrd="3" destOrd="0" parTransId="{84A2BC27-4635-4066-A5A8-D8C3DCD08265}" sibTransId="{BADEC097-2B4C-4B9F-8ADB-A6E78D0CD51E}"/>
    <dgm:cxn modelId="{409BE678-75E4-4163-A815-768DC4E35B46}" type="presOf" srcId="{62A8FB04-E471-4159-BC34-E429138A6493}" destId="{BA071153-58C7-4C55-988D-39F3F853F060}" srcOrd="1" destOrd="0" presId="urn:microsoft.com/office/officeart/2005/8/layout/vProcess5"/>
    <dgm:cxn modelId="{AA225579-70AB-45D7-A48C-3F433FC4CD84}" type="presOf" srcId="{C7F7C0DE-CCB6-43C0-8F83-A057C6C54773}" destId="{7E8E7EBF-04EF-4D2A-BD0D-BF2296DAD2C9}" srcOrd="1" destOrd="0" presId="urn:microsoft.com/office/officeart/2005/8/layout/vProcess5"/>
    <dgm:cxn modelId="{F1C7C77C-8A3B-4122-82F6-4EFDA3E1EADC}" type="presOf" srcId="{94BFE2CF-4492-4845-B8C0-6968A2C6D959}" destId="{9D73AD00-A877-442D-B8F3-285A171128AF}" srcOrd="0" destOrd="0" presId="urn:microsoft.com/office/officeart/2005/8/layout/vProcess5"/>
    <dgm:cxn modelId="{2DDDFB8D-90B7-4A7E-8422-A9BAECE630B0}" srcId="{94BFE2CF-4492-4845-B8C0-6968A2C6D959}" destId="{62A8FB04-E471-4159-BC34-E429138A6493}" srcOrd="0" destOrd="0" parTransId="{C29F0C95-5D24-46EF-A583-859271BB6B84}" sibTransId="{3130C1E7-B3C5-4DDA-A152-23FEACE052E7}"/>
    <dgm:cxn modelId="{98F5ABA3-5A77-4128-A9D1-7167E443DFD5}" type="presOf" srcId="{3A2B5328-400A-4F47-BC7F-951BEBFDAA7F}" destId="{839865D7-8C0C-4ED0-B5E2-7DB09B36147A}" srcOrd="0" destOrd="0" presId="urn:microsoft.com/office/officeart/2005/8/layout/vProcess5"/>
    <dgm:cxn modelId="{8FE06DB3-D293-4A0F-AB13-962435190863}" type="presOf" srcId="{65622BA3-C5F5-45CA-80F8-EA788C110C58}" destId="{573210FE-165D-40B8-99E3-07EC65CBAB37}" srcOrd="0" destOrd="0" presId="urn:microsoft.com/office/officeart/2005/8/layout/vProcess5"/>
    <dgm:cxn modelId="{99346BB4-F8A0-419A-A53A-1F27C97F1975}" type="presOf" srcId="{3130C1E7-B3C5-4DDA-A152-23FEACE052E7}" destId="{1D7A3D18-6E5A-4495-879B-173AB75576DE}" srcOrd="0" destOrd="0" presId="urn:microsoft.com/office/officeart/2005/8/layout/vProcess5"/>
    <dgm:cxn modelId="{47CD8BCA-C8BB-402F-A577-F1377F0C378B}" type="presOf" srcId="{C7F7C0DE-CCB6-43C0-8F83-A057C6C54773}" destId="{E0741ECC-2202-47CB-9825-8636842B3526}" srcOrd="0" destOrd="0" presId="urn:microsoft.com/office/officeart/2005/8/layout/vProcess5"/>
    <dgm:cxn modelId="{FD07F5D0-80D5-47CF-9DAD-DAB799F6C812}" type="presOf" srcId="{51EE265F-B01A-4E71-972E-7AD7704D0895}" destId="{425057C7-A270-450A-85EB-79531EF51033}" srcOrd="1" destOrd="0" presId="urn:microsoft.com/office/officeart/2005/8/layout/vProcess5"/>
    <dgm:cxn modelId="{EFE35AEB-3D2A-47A5-BC4C-C3012CE3C988}" srcId="{94BFE2CF-4492-4845-B8C0-6968A2C6D959}" destId="{51EE265F-B01A-4E71-972E-7AD7704D0895}" srcOrd="2" destOrd="0" parTransId="{1E36D2E9-6E56-4330-9EFF-6A598091B0CD}" sibTransId="{3A2B5328-400A-4F47-BC7F-951BEBFDAA7F}"/>
    <dgm:cxn modelId="{29787A4D-540D-4D47-A159-02DA187B1078}" type="presParOf" srcId="{9D73AD00-A877-442D-B8F3-285A171128AF}" destId="{D6C2D436-23C9-4B11-AB95-306ABCAFD804}" srcOrd="0" destOrd="0" presId="urn:microsoft.com/office/officeart/2005/8/layout/vProcess5"/>
    <dgm:cxn modelId="{C3E04C99-E180-4694-A82A-0CD318CC6C57}" type="presParOf" srcId="{9D73AD00-A877-442D-B8F3-285A171128AF}" destId="{0F652E6C-F000-4593-9BC0-27B601FCA617}" srcOrd="1" destOrd="0" presId="urn:microsoft.com/office/officeart/2005/8/layout/vProcess5"/>
    <dgm:cxn modelId="{85EE1256-1173-42DD-A97C-C4B978E75EBF}" type="presParOf" srcId="{9D73AD00-A877-442D-B8F3-285A171128AF}" destId="{573210FE-165D-40B8-99E3-07EC65CBAB37}" srcOrd="2" destOrd="0" presId="urn:microsoft.com/office/officeart/2005/8/layout/vProcess5"/>
    <dgm:cxn modelId="{EF3B670C-B570-4F1F-BA06-3196C8B43DF3}" type="presParOf" srcId="{9D73AD00-A877-442D-B8F3-285A171128AF}" destId="{F159F3F6-AB1C-4446-8A21-19B34A5A632F}" srcOrd="3" destOrd="0" presId="urn:microsoft.com/office/officeart/2005/8/layout/vProcess5"/>
    <dgm:cxn modelId="{704E8CFC-EA26-4CC8-B9F9-87A3C2ED2FEF}" type="presParOf" srcId="{9D73AD00-A877-442D-B8F3-285A171128AF}" destId="{E0741ECC-2202-47CB-9825-8636842B3526}" srcOrd="4" destOrd="0" presId="urn:microsoft.com/office/officeart/2005/8/layout/vProcess5"/>
    <dgm:cxn modelId="{00512232-8EA8-44C0-BE10-72B483582C9E}" type="presParOf" srcId="{9D73AD00-A877-442D-B8F3-285A171128AF}" destId="{1D7A3D18-6E5A-4495-879B-173AB75576DE}" srcOrd="5" destOrd="0" presId="urn:microsoft.com/office/officeart/2005/8/layout/vProcess5"/>
    <dgm:cxn modelId="{4A6BA234-5356-4791-984E-3000B06434B2}" type="presParOf" srcId="{9D73AD00-A877-442D-B8F3-285A171128AF}" destId="{0D5329FD-A98B-435A-B5BA-3493B83C55C0}" srcOrd="6" destOrd="0" presId="urn:microsoft.com/office/officeart/2005/8/layout/vProcess5"/>
    <dgm:cxn modelId="{28A1A4CC-916E-4733-ACBD-2B2C33709530}" type="presParOf" srcId="{9D73AD00-A877-442D-B8F3-285A171128AF}" destId="{839865D7-8C0C-4ED0-B5E2-7DB09B36147A}" srcOrd="7" destOrd="0" presId="urn:microsoft.com/office/officeart/2005/8/layout/vProcess5"/>
    <dgm:cxn modelId="{5F8014E6-5C61-4FC3-9A13-3B4DB9B43F47}" type="presParOf" srcId="{9D73AD00-A877-442D-B8F3-285A171128AF}" destId="{BA071153-58C7-4C55-988D-39F3F853F060}" srcOrd="8" destOrd="0" presId="urn:microsoft.com/office/officeart/2005/8/layout/vProcess5"/>
    <dgm:cxn modelId="{69A07397-9794-4394-AA7D-2EB412839DD6}" type="presParOf" srcId="{9D73AD00-A877-442D-B8F3-285A171128AF}" destId="{98C73EBA-6907-4D03-9AD5-6DA14AA07E67}" srcOrd="9" destOrd="0" presId="urn:microsoft.com/office/officeart/2005/8/layout/vProcess5"/>
    <dgm:cxn modelId="{2CAA7847-41A0-4FF4-934D-EC98CE755B8B}" type="presParOf" srcId="{9D73AD00-A877-442D-B8F3-285A171128AF}" destId="{425057C7-A270-450A-85EB-79531EF51033}" srcOrd="10" destOrd="0" presId="urn:microsoft.com/office/officeart/2005/8/layout/vProcess5"/>
    <dgm:cxn modelId="{EA689635-3290-4663-9280-EB9732D01468}" type="presParOf" srcId="{9D73AD00-A877-442D-B8F3-285A171128AF}" destId="{7E8E7EBF-04EF-4D2A-BD0D-BF2296DAD2C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AB4E0A-0D9F-4A80-B8FD-CE8580F8138B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E2F7B12-CEBB-49CB-84A2-174BC3E98953}">
      <dgm:prSet/>
      <dgm:spPr/>
      <dgm:t>
        <a:bodyPr/>
        <a:lstStyle/>
        <a:p>
          <a:r>
            <a:rPr lang="en-US"/>
            <a:t>Team of very experienced professionals</a:t>
          </a:r>
        </a:p>
      </dgm:t>
    </dgm:pt>
    <dgm:pt modelId="{680D585A-EBA8-4152-A09F-6147A60ED6EE}" type="parTrans" cxnId="{610DA477-C2F5-458C-8357-FFAD5F949E27}">
      <dgm:prSet/>
      <dgm:spPr/>
      <dgm:t>
        <a:bodyPr/>
        <a:lstStyle/>
        <a:p>
          <a:endParaRPr lang="en-US"/>
        </a:p>
      </dgm:t>
    </dgm:pt>
    <dgm:pt modelId="{FF6C1F3C-FCE1-4CB5-BFFD-F00E93B32A71}" type="sibTrans" cxnId="{610DA477-C2F5-458C-8357-FFAD5F949E27}">
      <dgm:prSet/>
      <dgm:spPr/>
      <dgm:t>
        <a:bodyPr/>
        <a:lstStyle/>
        <a:p>
          <a:endParaRPr lang="en-US"/>
        </a:p>
      </dgm:t>
    </dgm:pt>
    <dgm:pt modelId="{2841A301-5CD6-4024-BE00-5D15EEA02C5D}">
      <dgm:prSet/>
      <dgm:spPr/>
      <dgm:t>
        <a:bodyPr/>
        <a:lstStyle/>
        <a:p>
          <a:r>
            <a:rPr lang="en-US"/>
            <a:t>Tourism company</a:t>
          </a:r>
        </a:p>
      </dgm:t>
    </dgm:pt>
    <dgm:pt modelId="{B0E535BC-565F-4D7C-965E-E33D2B968206}" type="parTrans" cxnId="{96D2F188-DF4A-4624-8099-B68652441A69}">
      <dgm:prSet/>
      <dgm:spPr/>
      <dgm:t>
        <a:bodyPr/>
        <a:lstStyle/>
        <a:p>
          <a:endParaRPr lang="en-US"/>
        </a:p>
      </dgm:t>
    </dgm:pt>
    <dgm:pt modelId="{B440FD27-C352-4E86-8441-BF0F31D57D69}" type="sibTrans" cxnId="{96D2F188-DF4A-4624-8099-B68652441A69}">
      <dgm:prSet/>
      <dgm:spPr/>
      <dgm:t>
        <a:bodyPr/>
        <a:lstStyle/>
        <a:p>
          <a:endParaRPr lang="en-US"/>
        </a:p>
      </dgm:t>
    </dgm:pt>
    <dgm:pt modelId="{771E8FA0-A703-4300-9636-40B12B8A89E0}">
      <dgm:prSet/>
      <dgm:spPr/>
      <dgm:t>
        <a:bodyPr/>
        <a:lstStyle/>
        <a:p>
          <a:r>
            <a:rPr lang="en-US"/>
            <a:t>Which style works best?</a:t>
          </a:r>
        </a:p>
      </dgm:t>
    </dgm:pt>
    <dgm:pt modelId="{857DE525-E304-40E3-A51B-57365B1A85AE}" type="parTrans" cxnId="{794D6949-EA16-4565-A547-B683B0467EE5}">
      <dgm:prSet/>
      <dgm:spPr/>
      <dgm:t>
        <a:bodyPr/>
        <a:lstStyle/>
        <a:p>
          <a:endParaRPr lang="en-US"/>
        </a:p>
      </dgm:t>
    </dgm:pt>
    <dgm:pt modelId="{B1B92A54-AD2E-4235-8F78-8B404B76C577}" type="sibTrans" cxnId="{794D6949-EA16-4565-A547-B683B0467EE5}">
      <dgm:prSet/>
      <dgm:spPr/>
      <dgm:t>
        <a:bodyPr/>
        <a:lstStyle/>
        <a:p>
          <a:endParaRPr lang="en-US"/>
        </a:p>
      </dgm:t>
    </dgm:pt>
    <dgm:pt modelId="{BDF81547-078B-4A8A-A4D2-C3DD1C4C0374}" type="pres">
      <dgm:prSet presAssocID="{7EAB4E0A-0D9F-4A80-B8FD-CE8580F8138B}" presName="linear" presStyleCnt="0">
        <dgm:presLayoutVars>
          <dgm:animLvl val="lvl"/>
          <dgm:resizeHandles val="exact"/>
        </dgm:presLayoutVars>
      </dgm:prSet>
      <dgm:spPr/>
    </dgm:pt>
    <dgm:pt modelId="{228A0D5C-3FE7-48F5-A91A-1C78D4E1F542}" type="pres">
      <dgm:prSet presAssocID="{BE2F7B12-CEBB-49CB-84A2-174BC3E9895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92DBB32-8243-42D0-8F22-5D35B81509B1}" type="pres">
      <dgm:prSet presAssocID="{FF6C1F3C-FCE1-4CB5-BFFD-F00E93B32A71}" presName="spacer" presStyleCnt="0"/>
      <dgm:spPr/>
    </dgm:pt>
    <dgm:pt modelId="{F0EE6E10-CE75-42C6-A085-02AC2CD144C9}" type="pres">
      <dgm:prSet presAssocID="{2841A301-5CD6-4024-BE00-5D15EEA02C5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B36A68D-E3B2-4330-8D59-121EFDBC5EE3}" type="pres">
      <dgm:prSet presAssocID="{B440FD27-C352-4E86-8441-BF0F31D57D69}" presName="spacer" presStyleCnt="0"/>
      <dgm:spPr/>
    </dgm:pt>
    <dgm:pt modelId="{BD305CC7-C47A-4A49-BA24-39071ADC6865}" type="pres">
      <dgm:prSet presAssocID="{771E8FA0-A703-4300-9636-40B12B8A89E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DA7A62F-7F0E-43FA-813B-544A380FF01E}" type="presOf" srcId="{7EAB4E0A-0D9F-4A80-B8FD-CE8580F8138B}" destId="{BDF81547-078B-4A8A-A4D2-C3DD1C4C0374}" srcOrd="0" destOrd="0" presId="urn:microsoft.com/office/officeart/2005/8/layout/vList2"/>
    <dgm:cxn modelId="{14DB0B5B-3030-4ACF-8142-6D43BAC8EBAC}" type="presOf" srcId="{2841A301-5CD6-4024-BE00-5D15EEA02C5D}" destId="{F0EE6E10-CE75-42C6-A085-02AC2CD144C9}" srcOrd="0" destOrd="0" presId="urn:microsoft.com/office/officeart/2005/8/layout/vList2"/>
    <dgm:cxn modelId="{794D6949-EA16-4565-A547-B683B0467EE5}" srcId="{7EAB4E0A-0D9F-4A80-B8FD-CE8580F8138B}" destId="{771E8FA0-A703-4300-9636-40B12B8A89E0}" srcOrd="2" destOrd="0" parTransId="{857DE525-E304-40E3-A51B-57365B1A85AE}" sibTransId="{B1B92A54-AD2E-4235-8F78-8B404B76C577}"/>
    <dgm:cxn modelId="{610DA477-C2F5-458C-8357-FFAD5F949E27}" srcId="{7EAB4E0A-0D9F-4A80-B8FD-CE8580F8138B}" destId="{BE2F7B12-CEBB-49CB-84A2-174BC3E98953}" srcOrd="0" destOrd="0" parTransId="{680D585A-EBA8-4152-A09F-6147A60ED6EE}" sibTransId="{FF6C1F3C-FCE1-4CB5-BFFD-F00E93B32A71}"/>
    <dgm:cxn modelId="{96D2F188-DF4A-4624-8099-B68652441A69}" srcId="{7EAB4E0A-0D9F-4A80-B8FD-CE8580F8138B}" destId="{2841A301-5CD6-4024-BE00-5D15EEA02C5D}" srcOrd="1" destOrd="0" parTransId="{B0E535BC-565F-4D7C-965E-E33D2B968206}" sibTransId="{B440FD27-C352-4E86-8441-BF0F31D57D69}"/>
    <dgm:cxn modelId="{63AA8FA4-BE43-40EC-A605-D0716EF885EB}" type="presOf" srcId="{BE2F7B12-CEBB-49CB-84A2-174BC3E98953}" destId="{228A0D5C-3FE7-48F5-A91A-1C78D4E1F542}" srcOrd="0" destOrd="0" presId="urn:microsoft.com/office/officeart/2005/8/layout/vList2"/>
    <dgm:cxn modelId="{B9CB18DB-06F6-4B94-823A-D8E2065E2747}" type="presOf" srcId="{771E8FA0-A703-4300-9636-40B12B8A89E0}" destId="{BD305CC7-C47A-4A49-BA24-39071ADC6865}" srcOrd="0" destOrd="0" presId="urn:microsoft.com/office/officeart/2005/8/layout/vList2"/>
    <dgm:cxn modelId="{8307EE92-C8D4-4337-A32E-AE10EE50C129}" type="presParOf" srcId="{BDF81547-078B-4A8A-A4D2-C3DD1C4C0374}" destId="{228A0D5C-3FE7-48F5-A91A-1C78D4E1F542}" srcOrd="0" destOrd="0" presId="urn:microsoft.com/office/officeart/2005/8/layout/vList2"/>
    <dgm:cxn modelId="{49B9C3A4-85A9-4572-96FD-14F874897F03}" type="presParOf" srcId="{BDF81547-078B-4A8A-A4D2-C3DD1C4C0374}" destId="{992DBB32-8243-42D0-8F22-5D35B81509B1}" srcOrd="1" destOrd="0" presId="urn:microsoft.com/office/officeart/2005/8/layout/vList2"/>
    <dgm:cxn modelId="{2815D7D9-CFDB-49B1-BE00-4FC3DBBECEE1}" type="presParOf" srcId="{BDF81547-078B-4A8A-A4D2-C3DD1C4C0374}" destId="{F0EE6E10-CE75-42C6-A085-02AC2CD144C9}" srcOrd="2" destOrd="0" presId="urn:microsoft.com/office/officeart/2005/8/layout/vList2"/>
    <dgm:cxn modelId="{1ED2AE0B-F568-4711-823A-A39E8394A8FA}" type="presParOf" srcId="{BDF81547-078B-4A8A-A4D2-C3DD1C4C0374}" destId="{4B36A68D-E3B2-4330-8D59-121EFDBC5EE3}" srcOrd="3" destOrd="0" presId="urn:microsoft.com/office/officeart/2005/8/layout/vList2"/>
    <dgm:cxn modelId="{826A7749-2B06-4646-8E4A-389A459B315A}" type="presParOf" srcId="{BDF81547-078B-4A8A-A4D2-C3DD1C4C0374}" destId="{BD305CC7-C47A-4A49-BA24-39071ADC686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374849-FD77-4BA7-A338-D1D674EF720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52E6437-EC96-4082-BD13-84B1012D115E}">
      <dgm:prSet/>
      <dgm:spPr/>
      <dgm:t>
        <a:bodyPr/>
        <a:lstStyle/>
        <a:p>
          <a:r>
            <a:rPr lang="en-US"/>
            <a:t>Team of very experienced professionals</a:t>
          </a:r>
        </a:p>
      </dgm:t>
    </dgm:pt>
    <dgm:pt modelId="{CB8DF11E-0886-48D4-9957-4431EFA7A916}" type="parTrans" cxnId="{C5E627A3-3463-47B3-A462-B2F0751C4923}">
      <dgm:prSet/>
      <dgm:spPr/>
      <dgm:t>
        <a:bodyPr/>
        <a:lstStyle/>
        <a:p>
          <a:endParaRPr lang="en-US"/>
        </a:p>
      </dgm:t>
    </dgm:pt>
    <dgm:pt modelId="{1F690C3A-B063-4151-BF5A-58A9368955CE}" type="sibTrans" cxnId="{C5E627A3-3463-47B3-A462-B2F0751C4923}">
      <dgm:prSet/>
      <dgm:spPr/>
      <dgm:t>
        <a:bodyPr/>
        <a:lstStyle/>
        <a:p>
          <a:endParaRPr lang="en-US"/>
        </a:p>
      </dgm:t>
    </dgm:pt>
    <dgm:pt modelId="{B8FF25C2-F800-4125-BA5C-168293995BDA}">
      <dgm:prSet/>
      <dgm:spPr/>
      <dgm:t>
        <a:bodyPr/>
        <a:lstStyle/>
        <a:p>
          <a:r>
            <a:rPr lang="en-US"/>
            <a:t>Tourism company</a:t>
          </a:r>
        </a:p>
      </dgm:t>
    </dgm:pt>
    <dgm:pt modelId="{7B88448E-14A2-4B93-AB5F-1BDCA10E2A5F}" type="parTrans" cxnId="{47565597-15E8-44F8-B10B-AE549E09E499}">
      <dgm:prSet/>
      <dgm:spPr/>
      <dgm:t>
        <a:bodyPr/>
        <a:lstStyle/>
        <a:p>
          <a:endParaRPr lang="en-US"/>
        </a:p>
      </dgm:t>
    </dgm:pt>
    <dgm:pt modelId="{BAF9DA3D-F3E2-49B4-9C86-03419672027B}" type="sibTrans" cxnId="{47565597-15E8-44F8-B10B-AE549E09E499}">
      <dgm:prSet/>
      <dgm:spPr/>
      <dgm:t>
        <a:bodyPr/>
        <a:lstStyle/>
        <a:p>
          <a:endParaRPr lang="en-US"/>
        </a:p>
      </dgm:t>
    </dgm:pt>
    <dgm:pt modelId="{E395B8D2-71F6-4034-8F41-0888EECFECDF}">
      <dgm:prSet/>
      <dgm:spPr/>
      <dgm:t>
        <a:bodyPr/>
        <a:lstStyle/>
        <a:p>
          <a:r>
            <a:rPr lang="en-US"/>
            <a:t>Which style works best?</a:t>
          </a:r>
        </a:p>
      </dgm:t>
    </dgm:pt>
    <dgm:pt modelId="{CFC1F064-CF2F-417A-A246-351F63B46272}" type="parTrans" cxnId="{152713FE-A334-4EB8-B95D-E77A8E7EEB20}">
      <dgm:prSet/>
      <dgm:spPr/>
      <dgm:t>
        <a:bodyPr/>
        <a:lstStyle/>
        <a:p>
          <a:endParaRPr lang="en-US"/>
        </a:p>
      </dgm:t>
    </dgm:pt>
    <dgm:pt modelId="{6CA35FB8-7A31-4433-82D7-1DD2223F8608}" type="sibTrans" cxnId="{152713FE-A334-4EB8-B95D-E77A8E7EEB20}">
      <dgm:prSet/>
      <dgm:spPr/>
      <dgm:t>
        <a:bodyPr/>
        <a:lstStyle/>
        <a:p>
          <a:endParaRPr lang="en-US"/>
        </a:p>
      </dgm:t>
    </dgm:pt>
    <dgm:pt modelId="{9814214C-89CD-47E3-9967-7F76FDB9AFFE}">
      <dgm:prSet/>
      <dgm:spPr/>
      <dgm:t>
        <a:bodyPr/>
        <a:lstStyle/>
        <a:p>
          <a:r>
            <a:rPr lang="en-US" b="1" dirty="0"/>
            <a:t>(Laissez-faire or Democratic)</a:t>
          </a:r>
        </a:p>
      </dgm:t>
    </dgm:pt>
    <dgm:pt modelId="{BC1B872D-8527-49CA-A98C-58275426F090}" type="parTrans" cxnId="{3FADDD81-968F-4091-89E2-8D7268437FC7}">
      <dgm:prSet/>
      <dgm:spPr/>
      <dgm:t>
        <a:bodyPr/>
        <a:lstStyle/>
        <a:p>
          <a:endParaRPr lang="en-US"/>
        </a:p>
      </dgm:t>
    </dgm:pt>
    <dgm:pt modelId="{1F92F3C1-EEA5-4318-B2C2-2C7166AF49D1}" type="sibTrans" cxnId="{3FADDD81-968F-4091-89E2-8D7268437FC7}">
      <dgm:prSet/>
      <dgm:spPr/>
      <dgm:t>
        <a:bodyPr/>
        <a:lstStyle/>
        <a:p>
          <a:endParaRPr lang="en-US"/>
        </a:p>
      </dgm:t>
    </dgm:pt>
    <dgm:pt modelId="{7660D860-EE89-465F-969F-A81984DAF243}" type="pres">
      <dgm:prSet presAssocID="{40374849-FD77-4BA7-A338-D1D674EF7204}" presName="linear" presStyleCnt="0">
        <dgm:presLayoutVars>
          <dgm:animLvl val="lvl"/>
          <dgm:resizeHandles val="exact"/>
        </dgm:presLayoutVars>
      </dgm:prSet>
      <dgm:spPr/>
    </dgm:pt>
    <dgm:pt modelId="{1D9D3501-4C8D-4711-8D40-522DC50F3A8E}" type="pres">
      <dgm:prSet presAssocID="{F52E6437-EC96-4082-BD13-84B1012D115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E3A974D-30EC-4C11-8C75-960004364A00}" type="pres">
      <dgm:prSet presAssocID="{1F690C3A-B063-4151-BF5A-58A9368955CE}" presName="spacer" presStyleCnt="0"/>
      <dgm:spPr/>
    </dgm:pt>
    <dgm:pt modelId="{6A815EAC-12CB-4C5B-93FD-7F303720E6A5}" type="pres">
      <dgm:prSet presAssocID="{B8FF25C2-F800-4125-BA5C-168293995BD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C04FBEF-EF4B-42D2-A254-3C16734CA2A5}" type="pres">
      <dgm:prSet presAssocID="{BAF9DA3D-F3E2-49B4-9C86-03419672027B}" presName="spacer" presStyleCnt="0"/>
      <dgm:spPr/>
    </dgm:pt>
    <dgm:pt modelId="{C8353C00-000D-4496-BCD7-F96104A8FF4F}" type="pres">
      <dgm:prSet presAssocID="{E395B8D2-71F6-4034-8F41-0888EECFECD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B559CDE-4AB5-4D79-9D40-F9E614168DB0}" type="pres">
      <dgm:prSet presAssocID="{6CA35FB8-7A31-4433-82D7-1DD2223F8608}" presName="spacer" presStyleCnt="0"/>
      <dgm:spPr/>
    </dgm:pt>
    <dgm:pt modelId="{0AC6BAEE-AFDE-4C0E-88A0-38DDB794D492}" type="pres">
      <dgm:prSet presAssocID="{9814214C-89CD-47E3-9967-7F76FDB9AFFE}" presName="parentText" presStyleLbl="node1" presStyleIdx="3" presStyleCnt="4" custLinFactNeighborY="46442">
        <dgm:presLayoutVars>
          <dgm:chMax val="0"/>
          <dgm:bulletEnabled val="1"/>
        </dgm:presLayoutVars>
      </dgm:prSet>
      <dgm:spPr/>
    </dgm:pt>
  </dgm:ptLst>
  <dgm:cxnLst>
    <dgm:cxn modelId="{DE518306-D7A1-4BEA-91A7-DB3F62C769DB}" type="presOf" srcId="{40374849-FD77-4BA7-A338-D1D674EF7204}" destId="{7660D860-EE89-465F-969F-A81984DAF243}" srcOrd="0" destOrd="0" presId="urn:microsoft.com/office/officeart/2005/8/layout/vList2"/>
    <dgm:cxn modelId="{AD81EA3B-8A30-4B02-B834-98DFD0A9560E}" type="presOf" srcId="{B8FF25C2-F800-4125-BA5C-168293995BDA}" destId="{6A815EAC-12CB-4C5B-93FD-7F303720E6A5}" srcOrd="0" destOrd="0" presId="urn:microsoft.com/office/officeart/2005/8/layout/vList2"/>
    <dgm:cxn modelId="{3F1A1853-1864-4D4C-9AEF-4D06ABD6E492}" type="presOf" srcId="{F52E6437-EC96-4082-BD13-84B1012D115E}" destId="{1D9D3501-4C8D-4711-8D40-522DC50F3A8E}" srcOrd="0" destOrd="0" presId="urn:microsoft.com/office/officeart/2005/8/layout/vList2"/>
    <dgm:cxn modelId="{3FADDD81-968F-4091-89E2-8D7268437FC7}" srcId="{40374849-FD77-4BA7-A338-D1D674EF7204}" destId="{9814214C-89CD-47E3-9967-7F76FDB9AFFE}" srcOrd="3" destOrd="0" parTransId="{BC1B872D-8527-49CA-A98C-58275426F090}" sibTransId="{1F92F3C1-EEA5-4318-B2C2-2C7166AF49D1}"/>
    <dgm:cxn modelId="{47565597-15E8-44F8-B10B-AE549E09E499}" srcId="{40374849-FD77-4BA7-A338-D1D674EF7204}" destId="{B8FF25C2-F800-4125-BA5C-168293995BDA}" srcOrd="1" destOrd="0" parTransId="{7B88448E-14A2-4B93-AB5F-1BDCA10E2A5F}" sibTransId="{BAF9DA3D-F3E2-49B4-9C86-03419672027B}"/>
    <dgm:cxn modelId="{C5E627A3-3463-47B3-A462-B2F0751C4923}" srcId="{40374849-FD77-4BA7-A338-D1D674EF7204}" destId="{F52E6437-EC96-4082-BD13-84B1012D115E}" srcOrd="0" destOrd="0" parTransId="{CB8DF11E-0886-48D4-9957-4431EFA7A916}" sibTransId="{1F690C3A-B063-4151-BF5A-58A9368955CE}"/>
    <dgm:cxn modelId="{467F21A8-2DD0-40E1-91EE-0BF39B0A18D3}" type="presOf" srcId="{E395B8D2-71F6-4034-8F41-0888EECFECDF}" destId="{C8353C00-000D-4496-BCD7-F96104A8FF4F}" srcOrd="0" destOrd="0" presId="urn:microsoft.com/office/officeart/2005/8/layout/vList2"/>
    <dgm:cxn modelId="{5F0166BF-CDB7-4700-B0D8-AC9FD4602978}" type="presOf" srcId="{9814214C-89CD-47E3-9967-7F76FDB9AFFE}" destId="{0AC6BAEE-AFDE-4C0E-88A0-38DDB794D492}" srcOrd="0" destOrd="0" presId="urn:microsoft.com/office/officeart/2005/8/layout/vList2"/>
    <dgm:cxn modelId="{152713FE-A334-4EB8-B95D-E77A8E7EEB20}" srcId="{40374849-FD77-4BA7-A338-D1D674EF7204}" destId="{E395B8D2-71F6-4034-8F41-0888EECFECDF}" srcOrd="2" destOrd="0" parTransId="{CFC1F064-CF2F-417A-A246-351F63B46272}" sibTransId="{6CA35FB8-7A31-4433-82D7-1DD2223F8608}"/>
    <dgm:cxn modelId="{418AE97C-FDD9-4E2F-9336-9CF4F53D3888}" type="presParOf" srcId="{7660D860-EE89-465F-969F-A81984DAF243}" destId="{1D9D3501-4C8D-4711-8D40-522DC50F3A8E}" srcOrd="0" destOrd="0" presId="urn:microsoft.com/office/officeart/2005/8/layout/vList2"/>
    <dgm:cxn modelId="{24343762-635D-45B8-A470-7ABB5C69F5F2}" type="presParOf" srcId="{7660D860-EE89-465F-969F-A81984DAF243}" destId="{8E3A974D-30EC-4C11-8C75-960004364A00}" srcOrd="1" destOrd="0" presId="urn:microsoft.com/office/officeart/2005/8/layout/vList2"/>
    <dgm:cxn modelId="{EB686DA0-85FA-4BB7-B610-B4402E0F9F89}" type="presParOf" srcId="{7660D860-EE89-465F-969F-A81984DAF243}" destId="{6A815EAC-12CB-4C5B-93FD-7F303720E6A5}" srcOrd="2" destOrd="0" presId="urn:microsoft.com/office/officeart/2005/8/layout/vList2"/>
    <dgm:cxn modelId="{7E7C354C-F635-47AB-88D6-6BE15C6351C9}" type="presParOf" srcId="{7660D860-EE89-465F-969F-A81984DAF243}" destId="{5C04FBEF-EF4B-42D2-A254-3C16734CA2A5}" srcOrd="3" destOrd="0" presId="urn:microsoft.com/office/officeart/2005/8/layout/vList2"/>
    <dgm:cxn modelId="{F6481BC2-D29B-46C9-BC93-3407AE3A2A3B}" type="presParOf" srcId="{7660D860-EE89-465F-969F-A81984DAF243}" destId="{C8353C00-000D-4496-BCD7-F96104A8FF4F}" srcOrd="4" destOrd="0" presId="urn:microsoft.com/office/officeart/2005/8/layout/vList2"/>
    <dgm:cxn modelId="{15DE1123-3575-423F-BE9D-7F6E0B1A03D9}" type="presParOf" srcId="{7660D860-EE89-465F-969F-A81984DAF243}" destId="{4B559CDE-4AB5-4D79-9D40-F9E614168DB0}" srcOrd="5" destOrd="0" presId="urn:microsoft.com/office/officeart/2005/8/layout/vList2"/>
    <dgm:cxn modelId="{7C0984B1-083B-4E28-9776-7A348FCAF781}" type="presParOf" srcId="{7660D860-EE89-465F-969F-A81984DAF243}" destId="{0AC6BAEE-AFDE-4C0E-88A0-38DDB794D49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3CBD1F-AB07-42A5-83D7-FDF4DBD1C0C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9E5C3A7-6029-4943-9BFA-28733F0BAA39}">
      <dgm:prSet/>
      <dgm:spPr/>
      <dgm:t>
        <a:bodyPr/>
        <a:lstStyle/>
        <a:p>
          <a:r>
            <a:rPr lang="en-US"/>
            <a:t>Company wants to expand internationally</a:t>
          </a:r>
        </a:p>
      </dgm:t>
    </dgm:pt>
    <dgm:pt modelId="{9D9F297E-213E-4A19-9FD7-9E4A872CD0AB}" type="parTrans" cxnId="{6A23A999-9670-4C5A-BA2B-931064BAB631}">
      <dgm:prSet/>
      <dgm:spPr/>
      <dgm:t>
        <a:bodyPr/>
        <a:lstStyle/>
        <a:p>
          <a:endParaRPr lang="en-US"/>
        </a:p>
      </dgm:t>
    </dgm:pt>
    <dgm:pt modelId="{4BD54DDF-D61A-4F53-9AFD-D128117ADF73}" type="sibTrans" cxnId="{6A23A999-9670-4C5A-BA2B-931064BAB631}">
      <dgm:prSet/>
      <dgm:spPr/>
      <dgm:t>
        <a:bodyPr/>
        <a:lstStyle/>
        <a:p>
          <a:endParaRPr lang="en-US"/>
        </a:p>
      </dgm:t>
    </dgm:pt>
    <dgm:pt modelId="{7113C72C-0D70-444F-9365-55FD2F373217}">
      <dgm:prSet/>
      <dgm:spPr/>
      <dgm:t>
        <a:bodyPr/>
        <a:lstStyle/>
        <a:p>
          <a:r>
            <a:rPr lang="en-US"/>
            <a:t>Needs a clear direction</a:t>
          </a:r>
        </a:p>
      </dgm:t>
    </dgm:pt>
    <dgm:pt modelId="{FABBFE74-3128-46F9-BABD-1B031D75B658}" type="parTrans" cxnId="{00AA3254-3B25-44AC-BAE7-C8ADF1E786F3}">
      <dgm:prSet/>
      <dgm:spPr/>
      <dgm:t>
        <a:bodyPr/>
        <a:lstStyle/>
        <a:p>
          <a:endParaRPr lang="en-US"/>
        </a:p>
      </dgm:t>
    </dgm:pt>
    <dgm:pt modelId="{C429C0C9-1887-4E77-B491-72049A95DBB6}" type="sibTrans" cxnId="{00AA3254-3B25-44AC-BAE7-C8ADF1E786F3}">
      <dgm:prSet/>
      <dgm:spPr/>
      <dgm:t>
        <a:bodyPr/>
        <a:lstStyle/>
        <a:p>
          <a:endParaRPr lang="en-US"/>
        </a:p>
      </dgm:t>
    </dgm:pt>
    <dgm:pt modelId="{DC8A7A70-6202-4692-92BE-8637BE6C3C1A}">
      <dgm:prSet/>
      <dgm:spPr/>
      <dgm:t>
        <a:bodyPr/>
        <a:lstStyle/>
        <a:p>
          <a:r>
            <a:rPr lang="en-US"/>
            <a:t>Which style works best?</a:t>
          </a:r>
        </a:p>
      </dgm:t>
    </dgm:pt>
    <dgm:pt modelId="{268BB26B-8360-4FE8-B7E2-C70FB83C515F}" type="parTrans" cxnId="{8FD55514-3119-4704-A610-C3EDAE728A83}">
      <dgm:prSet/>
      <dgm:spPr/>
      <dgm:t>
        <a:bodyPr/>
        <a:lstStyle/>
        <a:p>
          <a:endParaRPr lang="en-US"/>
        </a:p>
      </dgm:t>
    </dgm:pt>
    <dgm:pt modelId="{48F63784-AB16-4A55-9701-258A8F459C4A}" type="sibTrans" cxnId="{8FD55514-3119-4704-A610-C3EDAE728A83}">
      <dgm:prSet/>
      <dgm:spPr/>
      <dgm:t>
        <a:bodyPr/>
        <a:lstStyle/>
        <a:p>
          <a:endParaRPr lang="en-US"/>
        </a:p>
      </dgm:t>
    </dgm:pt>
    <dgm:pt modelId="{16C7D0DA-26DC-4F7E-AB4C-B13AC928C0E8}" type="pres">
      <dgm:prSet presAssocID="{183CBD1F-AB07-42A5-83D7-FDF4DBD1C0C2}" presName="root" presStyleCnt="0">
        <dgm:presLayoutVars>
          <dgm:dir/>
          <dgm:resizeHandles val="exact"/>
        </dgm:presLayoutVars>
      </dgm:prSet>
      <dgm:spPr/>
    </dgm:pt>
    <dgm:pt modelId="{3F745D4C-E239-499C-9879-C221A754C100}" type="pres">
      <dgm:prSet presAssocID="{99E5C3A7-6029-4943-9BFA-28733F0BAA39}" presName="compNode" presStyleCnt="0"/>
      <dgm:spPr/>
    </dgm:pt>
    <dgm:pt modelId="{B68E8595-0AFE-4F1B-8769-5658D7F688C7}" type="pres">
      <dgm:prSet presAssocID="{99E5C3A7-6029-4943-9BFA-28733F0BAA39}" presName="bgRect" presStyleLbl="bgShp" presStyleIdx="0" presStyleCnt="3"/>
      <dgm:spPr/>
    </dgm:pt>
    <dgm:pt modelId="{286597AA-3C48-4EDA-9C26-389ED8CFE454}" type="pres">
      <dgm:prSet presAssocID="{99E5C3A7-6029-4943-9BFA-28733F0BAA39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D0A57D6F-7220-4BB6-99B0-F9BD9BB1316F}" type="pres">
      <dgm:prSet presAssocID="{99E5C3A7-6029-4943-9BFA-28733F0BAA39}" presName="spaceRect" presStyleCnt="0"/>
      <dgm:spPr/>
    </dgm:pt>
    <dgm:pt modelId="{7E2EC7C8-086B-4B15-907F-D0AD298326B3}" type="pres">
      <dgm:prSet presAssocID="{99E5C3A7-6029-4943-9BFA-28733F0BAA39}" presName="parTx" presStyleLbl="revTx" presStyleIdx="0" presStyleCnt="3">
        <dgm:presLayoutVars>
          <dgm:chMax val="0"/>
          <dgm:chPref val="0"/>
        </dgm:presLayoutVars>
      </dgm:prSet>
      <dgm:spPr/>
    </dgm:pt>
    <dgm:pt modelId="{714244EB-25A6-4F55-9986-6BFBC8E83836}" type="pres">
      <dgm:prSet presAssocID="{4BD54DDF-D61A-4F53-9AFD-D128117ADF73}" presName="sibTrans" presStyleCnt="0"/>
      <dgm:spPr/>
    </dgm:pt>
    <dgm:pt modelId="{A4EF9E38-023D-49C4-B9CD-428FDCAFE0AC}" type="pres">
      <dgm:prSet presAssocID="{7113C72C-0D70-444F-9365-55FD2F373217}" presName="compNode" presStyleCnt="0"/>
      <dgm:spPr/>
    </dgm:pt>
    <dgm:pt modelId="{3422CADB-79C1-47C4-8F73-595B029F4D3D}" type="pres">
      <dgm:prSet presAssocID="{7113C72C-0D70-444F-9365-55FD2F373217}" presName="bgRect" presStyleLbl="bgShp" presStyleIdx="1" presStyleCnt="3"/>
      <dgm:spPr/>
    </dgm:pt>
    <dgm:pt modelId="{9A1F57A1-5DBA-4BC2-A75F-4682DABF3D18}" type="pres">
      <dgm:prSet presAssocID="{7113C72C-0D70-444F-9365-55FD2F373217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Σημάδι ελέγχου"/>
        </a:ext>
      </dgm:extLst>
    </dgm:pt>
    <dgm:pt modelId="{4A782E18-2DF5-449F-899A-BFF20DB51342}" type="pres">
      <dgm:prSet presAssocID="{7113C72C-0D70-444F-9365-55FD2F373217}" presName="spaceRect" presStyleCnt="0"/>
      <dgm:spPr/>
    </dgm:pt>
    <dgm:pt modelId="{5C689054-6DA0-41E0-AEC4-FA051BFC0CF1}" type="pres">
      <dgm:prSet presAssocID="{7113C72C-0D70-444F-9365-55FD2F373217}" presName="parTx" presStyleLbl="revTx" presStyleIdx="1" presStyleCnt="3">
        <dgm:presLayoutVars>
          <dgm:chMax val="0"/>
          <dgm:chPref val="0"/>
        </dgm:presLayoutVars>
      </dgm:prSet>
      <dgm:spPr/>
    </dgm:pt>
    <dgm:pt modelId="{47F8FFAB-D8AD-4AEF-BE3B-D3EF5F42AB0E}" type="pres">
      <dgm:prSet presAssocID="{C429C0C9-1887-4E77-B491-72049A95DBB6}" presName="sibTrans" presStyleCnt="0"/>
      <dgm:spPr/>
    </dgm:pt>
    <dgm:pt modelId="{C437DD8A-B173-4F8D-B29D-0A2D72080646}" type="pres">
      <dgm:prSet presAssocID="{DC8A7A70-6202-4692-92BE-8637BE6C3C1A}" presName="compNode" presStyleCnt="0"/>
      <dgm:spPr/>
    </dgm:pt>
    <dgm:pt modelId="{FBF988BE-230A-4B1B-A2B8-C11C9A9D3E37}" type="pres">
      <dgm:prSet presAssocID="{DC8A7A70-6202-4692-92BE-8637BE6C3C1A}" presName="bgRect" presStyleLbl="bgShp" presStyleIdx="2" presStyleCnt="3"/>
      <dgm:spPr/>
    </dgm:pt>
    <dgm:pt modelId="{22B453DD-28FD-4ECC-A060-6260B8CD25FC}" type="pres">
      <dgm:prSet presAssocID="{DC8A7A70-6202-4692-92BE-8637BE6C3C1A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Παλέτα"/>
        </a:ext>
      </dgm:extLst>
    </dgm:pt>
    <dgm:pt modelId="{B495C645-3473-428A-B1C8-E2FB8FCD6A5E}" type="pres">
      <dgm:prSet presAssocID="{DC8A7A70-6202-4692-92BE-8637BE6C3C1A}" presName="spaceRect" presStyleCnt="0"/>
      <dgm:spPr/>
    </dgm:pt>
    <dgm:pt modelId="{306C5024-9EEC-49C4-8009-FB2D05611067}" type="pres">
      <dgm:prSet presAssocID="{DC8A7A70-6202-4692-92BE-8637BE6C3C1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FD55514-3119-4704-A610-C3EDAE728A83}" srcId="{183CBD1F-AB07-42A5-83D7-FDF4DBD1C0C2}" destId="{DC8A7A70-6202-4692-92BE-8637BE6C3C1A}" srcOrd="2" destOrd="0" parTransId="{268BB26B-8360-4FE8-B7E2-C70FB83C515F}" sibTransId="{48F63784-AB16-4A55-9701-258A8F459C4A}"/>
    <dgm:cxn modelId="{A6C92854-78A1-4471-BE91-47E8A36AA80E}" type="presOf" srcId="{7113C72C-0D70-444F-9365-55FD2F373217}" destId="{5C689054-6DA0-41E0-AEC4-FA051BFC0CF1}" srcOrd="0" destOrd="0" presId="urn:microsoft.com/office/officeart/2018/2/layout/IconVerticalSolidList"/>
    <dgm:cxn modelId="{00AA3254-3B25-44AC-BAE7-C8ADF1E786F3}" srcId="{183CBD1F-AB07-42A5-83D7-FDF4DBD1C0C2}" destId="{7113C72C-0D70-444F-9365-55FD2F373217}" srcOrd="1" destOrd="0" parTransId="{FABBFE74-3128-46F9-BABD-1B031D75B658}" sibTransId="{C429C0C9-1887-4E77-B491-72049A95DBB6}"/>
    <dgm:cxn modelId="{3652047F-7CE3-4EB5-9401-F52B66A51B6A}" type="presOf" srcId="{183CBD1F-AB07-42A5-83D7-FDF4DBD1C0C2}" destId="{16C7D0DA-26DC-4F7E-AB4C-B13AC928C0E8}" srcOrd="0" destOrd="0" presId="urn:microsoft.com/office/officeart/2018/2/layout/IconVerticalSolidList"/>
    <dgm:cxn modelId="{7984E687-F9C9-4423-B7EF-9982EFEE425E}" type="presOf" srcId="{99E5C3A7-6029-4943-9BFA-28733F0BAA39}" destId="{7E2EC7C8-086B-4B15-907F-D0AD298326B3}" srcOrd="0" destOrd="0" presId="urn:microsoft.com/office/officeart/2018/2/layout/IconVerticalSolidList"/>
    <dgm:cxn modelId="{1D9CB88A-7FFC-4370-9154-0415D41AEA52}" type="presOf" srcId="{DC8A7A70-6202-4692-92BE-8637BE6C3C1A}" destId="{306C5024-9EEC-49C4-8009-FB2D05611067}" srcOrd="0" destOrd="0" presId="urn:microsoft.com/office/officeart/2018/2/layout/IconVerticalSolidList"/>
    <dgm:cxn modelId="{6A23A999-9670-4C5A-BA2B-931064BAB631}" srcId="{183CBD1F-AB07-42A5-83D7-FDF4DBD1C0C2}" destId="{99E5C3A7-6029-4943-9BFA-28733F0BAA39}" srcOrd="0" destOrd="0" parTransId="{9D9F297E-213E-4A19-9FD7-9E4A872CD0AB}" sibTransId="{4BD54DDF-D61A-4F53-9AFD-D128117ADF73}"/>
    <dgm:cxn modelId="{30E72C67-E5EB-4677-BC51-57E39F15CB39}" type="presParOf" srcId="{16C7D0DA-26DC-4F7E-AB4C-B13AC928C0E8}" destId="{3F745D4C-E239-499C-9879-C221A754C100}" srcOrd="0" destOrd="0" presId="urn:microsoft.com/office/officeart/2018/2/layout/IconVerticalSolidList"/>
    <dgm:cxn modelId="{141CCBE7-63F5-4CE6-990C-9B5328C34631}" type="presParOf" srcId="{3F745D4C-E239-499C-9879-C221A754C100}" destId="{B68E8595-0AFE-4F1B-8769-5658D7F688C7}" srcOrd="0" destOrd="0" presId="urn:microsoft.com/office/officeart/2018/2/layout/IconVerticalSolidList"/>
    <dgm:cxn modelId="{B71DBCC3-A181-4FC6-826C-06BEC7EA3BE2}" type="presParOf" srcId="{3F745D4C-E239-499C-9879-C221A754C100}" destId="{286597AA-3C48-4EDA-9C26-389ED8CFE454}" srcOrd="1" destOrd="0" presId="urn:microsoft.com/office/officeart/2018/2/layout/IconVerticalSolidList"/>
    <dgm:cxn modelId="{752D72B9-F290-4342-BD5E-42F8CFF3C6A4}" type="presParOf" srcId="{3F745D4C-E239-499C-9879-C221A754C100}" destId="{D0A57D6F-7220-4BB6-99B0-F9BD9BB1316F}" srcOrd="2" destOrd="0" presId="urn:microsoft.com/office/officeart/2018/2/layout/IconVerticalSolidList"/>
    <dgm:cxn modelId="{2BFFDADE-BB4A-4F60-9AF6-917C3AEAF957}" type="presParOf" srcId="{3F745D4C-E239-499C-9879-C221A754C100}" destId="{7E2EC7C8-086B-4B15-907F-D0AD298326B3}" srcOrd="3" destOrd="0" presId="urn:microsoft.com/office/officeart/2018/2/layout/IconVerticalSolidList"/>
    <dgm:cxn modelId="{3E7608E1-2C85-4CA4-AC07-ABA2F1B18339}" type="presParOf" srcId="{16C7D0DA-26DC-4F7E-AB4C-B13AC928C0E8}" destId="{714244EB-25A6-4F55-9986-6BFBC8E83836}" srcOrd="1" destOrd="0" presId="urn:microsoft.com/office/officeart/2018/2/layout/IconVerticalSolidList"/>
    <dgm:cxn modelId="{743F2206-951B-4F0B-A1AE-E25BCEA06606}" type="presParOf" srcId="{16C7D0DA-26DC-4F7E-AB4C-B13AC928C0E8}" destId="{A4EF9E38-023D-49C4-B9CD-428FDCAFE0AC}" srcOrd="2" destOrd="0" presId="urn:microsoft.com/office/officeart/2018/2/layout/IconVerticalSolidList"/>
    <dgm:cxn modelId="{9B63CA4A-5F94-4C4C-A2C7-F2BA522CF37A}" type="presParOf" srcId="{A4EF9E38-023D-49C4-B9CD-428FDCAFE0AC}" destId="{3422CADB-79C1-47C4-8F73-595B029F4D3D}" srcOrd="0" destOrd="0" presId="urn:microsoft.com/office/officeart/2018/2/layout/IconVerticalSolidList"/>
    <dgm:cxn modelId="{6191E188-3CF1-492E-92A6-48A90A55576C}" type="presParOf" srcId="{A4EF9E38-023D-49C4-B9CD-428FDCAFE0AC}" destId="{9A1F57A1-5DBA-4BC2-A75F-4682DABF3D18}" srcOrd="1" destOrd="0" presId="urn:microsoft.com/office/officeart/2018/2/layout/IconVerticalSolidList"/>
    <dgm:cxn modelId="{F4756FA9-62EC-49D1-B30B-6F890BA0144E}" type="presParOf" srcId="{A4EF9E38-023D-49C4-B9CD-428FDCAFE0AC}" destId="{4A782E18-2DF5-449F-899A-BFF20DB51342}" srcOrd="2" destOrd="0" presId="urn:microsoft.com/office/officeart/2018/2/layout/IconVerticalSolidList"/>
    <dgm:cxn modelId="{1D75C8FE-6B2A-4EB7-8E27-2232E8CDBF81}" type="presParOf" srcId="{A4EF9E38-023D-49C4-B9CD-428FDCAFE0AC}" destId="{5C689054-6DA0-41E0-AEC4-FA051BFC0CF1}" srcOrd="3" destOrd="0" presId="urn:microsoft.com/office/officeart/2018/2/layout/IconVerticalSolidList"/>
    <dgm:cxn modelId="{404AE397-1446-4FE5-9C99-D2C7CD2D0A60}" type="presParOf" srcId="{16C7D0DA-26DC-4F7E-AB4C-B13AC928C0E8}" destId="{47F8FFAB-D8AD-4AEF-BE3B-D3EF5F42AB0E}" srcOrd="3" destOrd="0" presId="urn:microsoft.com/office/officeart/2018/2/layout/IconVerticalSolidList"/>
    <dgm:cxn modelId="{61B7F1FE-3BDD-48C9-AD79-2B1E65BA7E9C}" type="presParOf" srcId="{16C7D0DA-26DC-4F7E-AB4C-B13AC928C0E8}" destId="{C437DD8A-B173-4F8D-B29D-0A2D72080646}" srcOrd="4" destOrd="0" presId="urn:microsoft.com/office/officeart/2018/2/layout/IconVerticalSolidList"/>
    <dgm:cxn modelId="{E16A05D0-114C-40EA-8F49-750707E0D9B3}" type="presParOf" srcId="{C437DD8A-B173-4F8D-B29D-0A2D72080646}" destId="{FBF988BE-230A-4B1B-A2B8-C11C9A9D3E37}" srcOrd="0" destOrd="0" presId="urn:microsoft.com/office/officeart/2018/2/layout/IconVerticalSolidList"/>
    <dgm:cxn modelId="{E1AC9482-CC83-404A-B565-FF63C50F77DC}" type="presParOf" srcId="{C437DD8A-B173-4F8D-B29D-0A2D72080646}" destId="{22B453DD-28FD-4ECC-A060-6260B8CD25FC}" srcOrd="1" destOrd="0" presId="urn:microsoft.com/office/officeart/2018/2/layout/IconVerticalSolidList"/>
    <dgm:cxn modelId="{F6D83EC4-B743-413A-BFC8-F0AC25504D05}" type="presParOf" srcId="{C437DD8A-B173-4F8D-B29D-0A2D72080646}" destId="{B495C645-3473-428A-B1C8-E2FB8FCD6A5E}" srcOrd="2" destOrd="0" presId="urn:microsoft.com/office/officeart/2018/2/layout/IconVerticalSolidList"/>
    <dgm:cxn modelId="{87E8343D-AF2F-4DDB-A13D-E9D8D40038B3}" type="presParOf" srcId="{C437DD8A-B173-4F8D-B29D-0A2D72080646}" destId="{306C5024-9EEC-49C4-8009-FB2D0561106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082ACB-A8CD-4F8C-BDFE-89862827200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CA0A709-E7E1-4021-8075-AFD8CA887A19}">
      <dgm:prSet/>
      <dgm:spPr/>
      <dgm:t>
        <a:bodyPr/>
        <a:lstStyle/>
        <a:p>
          <a:r>
            <a:rPr lang="en-US"/>
            <a:t>Company wants to expand internationally</a:t>
          </a:r>
        </a:p>
      </dgm:t>
    </dgm:pt>
    <dgm:pt modelId="{22DCFA8A-1EF7-4E90-8AA5-1A83AAE9EE3D}" type="parTrans" cxnId="{6461807C-4E38-4D13-AF8F-6B82F1442695}">
      <dgm:prSet/>
      <dgm:spPr/>
      <dgm:t>
        <a:bodyPr/>
        <a:lstStyle/>
        <a:p>
          <a:endParaRPr lang="en-US"/>
        </a:p>
      </dgm:t>
    </dgm:pt>
    <dgm:pt modelId="{1F9E737D-F64D-4EB9-87EB-D0E1F8291ABC}" type="sibTrans" cxnId="{6461807C-4E38-4D13-AF8F-6B82F1442695}">
      <dgm:prSet/>
      <dgm:spPr/>
      <dgm:t>
        <a:bodyPr/>
        <a:lstStyle/>
        <a:p>
          <a:endParaRPr lang="en-US"/>
        </a:p>
      </dgm:t>
    </dgm:pt>
    <dgm:pt modelId="{A5817637-7C9D-412C-A0CA-D61E1628A72C}">
      <dgm:prSet/>
      <dgm:spPr/>
      <dgm:t>
        <a:bodyPr/>
        <a:lstStyle/>
        <a:p>
          <a:r>
            <a:rPr lang="en-US"/>
            <a:t>Needs a clear direction</a:t>
          </a:r>
        </a:p>
      </dgm:t>
    </dgm:pt>
    <dgm:pt modelId="{93619C6F-F0C6-474C-94E9-F865FE821963}" type="parTrans" cxnId="{7D16D8D7-27F5-48E8-A9DC-128A6FC04052}">
      <dgm:prSet/>
      <dgm:spPr/>
      <dgm:t>
        <a:bodyPr/>
        <a:lstStyle/>
        <a:p>
          <a:endParaRPr lang="en-US"/>
        </a:p>
      </dgm:t>
    </dgm:pt>
    <dgm:pt modelId="{BFAEA141-F57A-4B1C-9785-1B7671AE3C4D}" type="sibTrans" cxnId="{7D16D8D7-27F5-48E8-A9DC-128A6FC04052}">
      <dgm:prSet/>
      <dgm:spPr/>
      <dgm:t>
        <a:bodyPr/>
        <a:lstStyle/>
        <a:p>
          <a:endParaRPr lang="en-US"/>
        </a:p>
      </dgm:t>
    </dgm:pt>
    <dgm:pt modelId="{66EFA27C-1A84-48E8-9F76-960252A773E7}">
      <dgm:prSet/>
      <dgm:spPr/>
      <dgm:t>
        <a:bodyPr/>
        <a:lstStyle/>
        <a:p>
          <a:r>
            <a:rPr lang="en-US"/>
            <a:t>Which style works best?</a:t>
          </a:r>
        </a:p>
      </dgm:t>
    </dgm:pt>
    <dgm:pt modelId="{0DD6D0D8-6149-49F1-84BF-BA3510D729D3}" type="parTrans" cxnId="{C160E511-3A21-4EA6-961B-CA22FBADA07D}">
      <dgm:prSet/>
      <dgm:spPr/>
      <dgm:t>
        <a:bodyPr/>
        <a:lstStyle/>
        <a:p>
          <a:endParaRPr lang="en-US"/>
        </a:p>
      </dgm:t>
    </dgm:pt>
    <dgm:pt modelId="{ECC84EAB-0DF5-45E1-AA05-113EDB370B3A}" type="sibTrans" cxnId="{C160E511-3A21-4EA6-961B-CA22FBADA07D}">
      <dgm:prSet/>
      <dgm:spPr/>
      <dgm:t>
        <a:bodyPr/>
        <a:lstStyle/>
        <a:p>
          <a:endParaRPr lang="en-US"/>
        </a:p>
      </dgm:t>
    </dgm:pt>
    <dgm:pt modelId="{540BEB1B-615F-497F-A830-5B4C4CC2E854}">
      <dgm:prSet/>
      <dgm:spPr/>
      <dgm:t>
        <a:bodyPr/>
        <a:lstStyle/>
        <a:p>
          <a:r>
            <a:rPr lang="en-US" b="1" dirty="0"/>
            <a:t>(Visionary</a:t>
          </a:r>
          <a:r>
            <a:rPr lang="en-US" b="0" dirty="0"/>
            <a:t>)</a:t>
          </a:r>
        </a:p>
      </dgm:t>
    </dgm:pt>
    <dgm:pt modelId="{7C9F873F-2A3D-410E-B591-2DE750631D05}" type="parTrans" cxnId="{8EF21FC5-1800-4CB8-88C1-063DCDB25FAE}">
      <dgm:prSet/>
      <dgm:spPr/>
      <dgm:t>
        <a:bodyPr/>
        <a:lstStyle/>
        <a:p>
          <a:endParaRPr lang="en-US"/>
        </a:p>
      </dgm:t>
    </dgm:pt>
    <dgm:pt modelId="{91C623D7-F452-424B-95BF-1A838E140CB2}" type="sibTrans" cxnId="{8EF21FC5-1800-4CB8-88C1-063DCDB25FAE}">
      <dgm:prSet/>
      <dgm:spPr/>
      <dgm:t>
        <a:bodyPr/>
        <a:lstStyle/>
        <a:p>
          <a:endParaRPr lang="en-US"/>
        </a:p>
      </dgm:t>
    </dgm:pt>
    <dgm:pt modelId="{2A60AE54-2255-4ABA-86F7-D63B708C4A7D}" type="pres">
      <dgm:prSet presAssocID="{79082ACB-A8CD-4F8C-BDFE-89862827200C}" presName="root" presStyleCnt="0">
        <dgm:presLayoutVars>
          <dgm:dir/>
          <dgm:resizeHandles val="exact"/>
        </dgm:presLayoutVars>
      </dgm:prSet>
      <dgm:spPr/>
    </dgm:pt>
    <dgm:pt modelId="{0DAB2861-891D-44BB-AAA3-CB29BF9518EB}" type="pres">
      <dgm:prSet presAssocID="{5CA0A709-E7E1-4021-8075-AFD8CA887A19}" presName="compNode" presStyleCnt="0"/>
      <dgm:spPr/>
    </dgm:pt>
    <dgm:pt modelId="{08B92614-64C2-49CF-A214-1BDF999783D2}" type="pres">
      <dgm:prSet presAssocID="{5CA0A709-E7E1-4021-8075-AFD8CA887A19}" presName="bgRect" presStyleLbl="bgShp" presStyleIdx="0" presStyleCnt="4"/>
      <dgm:spPr/>
    </dgm:pt>
    <dgm:pt modelId="{0BADAAC6-099E-4C3B-A057-EB139CEAC0E1}" type="pres">
      <dgm:prSet presAssocID="{5CA0A709-E7E1-4021-8075-AFD8CA887A19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D2F0DB8F-5B85-480C-97B7-4B4196E4BC33}" type="pres">
      <dgm:prSet presAssocID="{5CA0A709-E7E1-4021-8075-AFD8CA887A19}" presName="spaceRect" presStyleCnt="0"/>
      <dgm:spPr/>
    </dgm:pt>
    <dgm:pt modelId="{BD89FA4D-9A19-49B8-BF8A-06114BC0467D}" type="pres">
      <dgm:prSet presAssocID="{5CA0A709-E7E1-4021-8075-AFD8CA887A19}" presName="parTx" presStyleLbl="revTx" presStyleIdx="0" presStyleCnt="4">
        <dgm:presLayoutVars>
          <dgm:chMax val="0"/>
          <dgm:chPref val="0"/>
        </dgm:presLayoutVars>
      </dgm:prSet>
      <dgm:spPr/>
    </dgm:pt>
    <dgm:pt modelId="{0FBDF385-137C-4E38-987F-ACF137AA93E0}" type="pres">
      <dgm:prSet presAssocID="{1F9E737D-F64D-4EB9-87EB-D0E1F8291ABC}" presName="sibTrans" presStyleCnt="0"/>
      <dgm:spPr/>
    </dgm:pt>
    <dgm:pt modelId="{9C3FD8F0-9199-4413-AC7A-A56F1CDF4C88}" type="pres">
      <dgm:prSet presAssocID="{A5817637-7C9D-412C-A0CA-D61E1628A72C}" presName="compNode" presStyleCnt="0"/>
      <dgm:spPr/>
    </dgm:pt>
    <dgm:pt modelId="{71968DCD-35C8-48CD-989B-92C58E324B70}" type="pres">
      <dgm:prSet presAssocID="{A5817637-7C9D-412C-A0CA-D61E1628A72C}" presName="bgRect" presStyleLbl="bgShp" presStyleIdx="1" presStyleCnt="4"/>
      <dgm:spPr/>
    </dgm:pt>
    <dgm:pt modelId="{0C76835D-7C48-4E1A-85FF-1F36451A33AB}" type="pres">
      <dgm:prSet presAssocID="{A5817637-7C9D-412C-A0CA-D61E1628A72C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Σημάδι ελέγχου"/>
        </a:ext>
      </dgm:extLst>
    </dgm:pt>
    <dgm:pt modelId="{4700D4F7-14BC-4E12-8FD4-A3267B38F587}" type="pres">
      <dgm:prSet presAssocID="{A5817637-7C9D-412C-A0CA-D61E1628A72C}" presName="spaceRect" presStyleCnt="0"/>
      <dgm:spPr/>
    </dgm:pt>
    <dgm:pt modelId="{92AF3579-6C4B-4C3D-B668-DC7F65166949}" type="pres">
      <dgm:prSet presAssocID="{A5817637-7C9D-412C-A0CA-D61E1628A72C}" presName="parTx" presStyleLbl="revTx" presStyleIdx="1" presStyleCnt="4">
        <dgm:presLayoutVars>
          <dgm:chMax val="0"/>
          <dgm:chPref val="0"/>
        </dgm:presLayoutVars>
      </dgm:prSet>
      <dgm:spPr/>
    </dgm:pt>
    <dgm:pt modelId="{88BD72D1-822A-49DB-8B44-CB9154A86E9D}" type="pres">
      <dgm:prSet presAssocID="{BFAEA141-F57A-4B1C-9785-1B7671AE3C4D}" presName="sibTrans" presStyleCnt="0"/>
      <dgm:spPr/>
    </dgm:pt>
    <dgm:pt modelId="{7CC75C4F-3E8B-4FFB-B169-21A94D6A874C}" type="pres">
      <dgm:prSet presAssocID="{66EFA27C-1A84-48E8-9F76-960252A773E7}" presName="compNode" presStyleCnt="0"/>
      <dgm:spPr/>
    </dgm:pt>
    <dgm:pt modelId="{0DA411F9-9C68-47B3-BC15-8FE99F3DDE8C}" type="pres">
      <dgm:prSet presAssocID="{66EFA27C-1A84-48E8-9F76-960252A773E7}" presName="bgRect" presStyleLbl="bgShp" presStyleIdx="2" presStyleCnt="4"/>
      <dgm:spPr/>
    </dgm:pt>
    <dgm:pt modelId="{1E5BDC41-44C7-4AA8-B4C2-D7C62F324F6B}" type="pres">
      <dgm:prSet presAssocID="{66EFA27C-1A84-48E8-9F76-960252A773E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Παλέτα"/>
        </a:ext>
      </dgm:extLst>
    </dgm:pt>
    <dgm:pt modelId="{05755B08-4ED8-4E8D-AE5C-477680C78370}" type="pres">
      <dgm:prSet presAssocID="{66EFA27C-1A84-48E8-9F76-960252A773E7}" presName="spaceRect" presStyleCnt="0"/>
      <dgm:spPr/>
    </dgm:pt>
    <dgm:pt modelId="{4C6978F1-8910-44D4-A982-E0862B313A4A}" type="pres">
      <dgm:prSet presAssocID="{66EFA27C-1A84-48E8-9F76-960252A773E7}" presName="parTx" presStyleLbl="revTx" presStyleIdx="2" presStyleCnt="4">
        <dgm:presLayoutVars>
          <dgm:chMax val="0"/>
          <dgm:chPref val="0"/>
        </dgm:presLayoutVars>
      </dgm:prSet>
      <dgm:spPr/>
    </dgm:pt>
    <dgm:pt modelId="{DC99C5EF-DD61-4C6C-AED8-6FDEB97198A6}" type="pres">
      <dgm:prSet presAssocID="{ECC84EAB-0DF5-45E1-AA05-113EDB370B3A}" presName="sibTrans" presStyleCnt="0"/>
      <dgm:spPr/>
    </dgm:pt>
    <dgm:pt modelId="{D93B04EC-61CA-491A-BFA0-C98D74D68B0D}" type="pres">
      <dgm:prSet presAssocID="{540BEB1B-615F-497F-A830-5B4C4CC2E854}" presName="compNode" presStyleCnt="0"/>
      <dgm:spPr/>
    </dgm:pt>
    <dgm:pt modelId="{4EB7D9BB-8D76-438E-8C86-258E193A3B7A}" type="pres">
      <dgm:prSet presAssocID="{540BEB1B-615F-497F-A830-5B4C4CC2E854}" presName="bgRect" presStyleLbl="bgShp" presStyleIdx="3" presStyleCnt="4" custLinFactNeighborX="-1014" custLinFactNeighborY="-5"/>
      <dgm:spPr/>
    </dgm:pt>
    <dgm:pt modelId="{17CCBAA0-6BEF-4777-90E8-3E4244E168C9}" type="pres">
      <dgm:prSet presAssocID="{540BEB1B-615F-497F-A830-5B4C4CC2E854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Μάτια"/>
        </a:ext>
      </dgm:extLst>
    </dgm:pt>
    <dgm:pt modelId="{447B03B4-3454-4F3E-BADC-8C17D0012FE7}" type="pres">
      <dgm:prSet presAssocID="{540BEB1B-615F-497F-A830-5B4C4CC2E854}" presName="spaceRect" presStyleCnt="0"/>
      <dgm:spPr/>
    </dgm:pt>
    <dgm:pt modelId="{27585B99-3E90-4A5E-BA62-2D3FE887B053}" type="pres">
      <dgm:prSet presAssocID="{540BEB1B-615F-497F-A830-5B4C4CC2E85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160E511-3A21-4EA6-961B-CA22FBADA07D}" srcId="{79082ACB-A8CD-4F8C-BDFE-89862827200C}" destId="{66EFA27C-1A84-48E8-9F76-960252A773E7}" srcOrd="2" destOrd="0" parTransId="{0DD6D0D8-6149-49F1-84BF-BA3510D729D3}" sibTransId="{ECC84EAB-0DF5-45E1-AA05-113EDB370B3A}"/>
    <dgm:cxn modelId="{19430C20-AB58-4BF0-9DBC-32F32CF23D3C}" type="presOf" srcId="{A5817637-7C9D-412C-A0CA-D61E1628A72C}" destId="{92AF3579-6C4B-4C3D-B668-DC7F65166949}" srcOrd="0" destOrd="0" presId="urn:microsoft.com/office/officeart/2018/2/layout/IconVerticalSolidList"/>
    <dgm:cxn modelId="{34C13A58-A709-4937-99AF-191B442B43BD}" type="presOf" srcId="{79082ACB-A8CD-4F8C-BDFE-89862827200C}" destId="{2A60AE54-2255-4ABA-86F7-D63B708C4A7D}" srcOrd="0" destOrd="0" presId="urn:microsoft.com/office/officeart/2018/2/layout/IconVerticalSolidList"/>
    <dgm:cxn modelId="{6461807C-4E38-4D13-AF8F-6B82F1442695}" srcId="{79082ACB-A8CD-4F8C-BDFE-89862827200C}" destId="{5CA0A709-E7E1-4021-8075-AFD8CA887A19}" srcOrd="0" destOrd="0" parTransId="{22DCFA8A-1EF7-4E90-8AA5-1A83AAE9EE3D}" sibTransId="{1F9E737D-F64D-4EB9-87EB-D0E1F8291ABC}"/>
    <dgm:cxn modelId="{8EF21FC5-1800-4CB8-88C1-063DCDB25FAE}" srcId="{79082ACB-A8CD-4F8C-BDFE-89862827200C}" destId="{540BEB1B-615F-497F-A830-5B4C4CC2E854}" srcOrd="3" destOrd="0" parTransId="{7C9F873F-2A3D-410E-B591-2DE750631D05}" sibTransId="{91C623D7-F452-424B-95BF-1A838E140CB2}"/>
    <dgm:cxn modelId="{7D16D8D7-27F5-48E8-A9DC-128A6FC04052}" srcId="{79082ACB-A8CD-4F8C-BDFE-89862827200C}" destId="{A5817637-7C9D-412C-A0CA-D61E1628A72C}" srcOrd="1" destOrd="0" parTransId="{93619C6F-F0C6-474C-94E9-F865FE821963}" sibTransId="{BFAEA141-F57A-4B1C-9785-1B7671AE3C4D}"/>
    <dgm:cxn modelId="{412F72EA-41A3-43FA-BD4D-DCAEE67B20C0}" type="presOf" srcId="{540BEB1B-615F-497F-A830-5B4C4CC2E854}" destId="{27585B99-3E90-4A5E-BA62-2D3FE887B053}" srcOrd="0" destOrd="0" presId="urn:microsoft.com/office/officeart/2018/2/layout/IconVerticalSolidList"/>
    <dgm:cxn modelId="{B294D7F0-C559-4036-914E-607FCEB72111}" type="presOf" srcId="{5CA0A709-E7E1-4021-8075-AFD8CA887A19}" destId="{BD89FA4D-9A19-49B8-BF8A-06114BC0467D}" srcOrd="0" destOrd="0" presId="urn:microsoft.com/office/officeart/2018/2/layout/IconVerticalSolidList"/>
    <dgm:cxn modelId="{DEAAD8F9-1745-41B6-9C13-DAEC8E7A467E}" type="presOf" srcId="{66EFA27C-1A84-48E8-9F76-960252A773E7}" destId="{4C6978F1-8910-44D4-A982-E0862B313A4A}" srcOrd="0" destOrd="0" presId="urn:microsoft.com/office/officeart/2018/2/layout/IconVerticalSolidList"/>
    <dgm:cxn modelId="{F0D3A490-F22D-4F69-A7B6-B8FBCFF4C1F2}" type="presParOf" srcId="{2A60AE54-2255-4ABA-86F7-D63B708C4A7D}" destId="{0DAB2861-891D-44BB-AAA3-CB29BF9518EB}" srcOrd="0" destOrd="0" presId="urn:microsoft.com/office/officeart/2018/2/layout/IconVerticalSolidList"/>
    <dgm:cxn modelId="{E63A6828-83D1-42D9-9ABF-5D3BAF9AAB4C}" type="presParOf" srcId="{0DAB2861-891D-44BB-AAA3-CB29BF9518EB}" destId="{08B92614-64C2-49CF-A214-1BDF999783D2}" srcOrd="0" destOrd="0" presId="urn:microsoft.com/office/officeart/2018/2/layout/IconVerticalSolidList"/>
    <dgm:cxn modelId="{3DE3E581-DFA6-4D12-8ECC-19752336228A}" type="presParOf" srcId="{0DAB2861-891D-44BB-AAA3-CB29BF9518EB}" destId="{0BADAAC6-099E-4C3B-A057-EB139CEAC0E1}" srcOrd="1" destOrd="0" presId="urn:microsoft.com/office/officeart/2018/2/layout/IconVerticalSolidList"/>
    <dgm:cxn modelId="{F79425DF-5562-4A4A-9B72-CFD18B509B14}" type="presParOf" srcId="{0DAB2861-891D-44BB-AAA3-CB29BF9518EB}" destId="{D2F0DB8F-5B85-480C-97B7-4B4196E4BC33}" srcOrd="2" destOrd="0" presId="urn:microsoft.com/office/officeart/2018/2/layout/IconVerticalSolidList"/>
    <dgm:cxn modelId="{10C4810E-E0F2-4F98-9D2F-C34A45F16820}" type="presParOf" srcId="{0DAB2861-891D-44BB-AAA3-CB29BF9518EB}" destId="{BD89FA4D-9A19-49B8-BF8A-06114BC0467D}" srcOrd="3" destOrd="0" presId="urn:microsoft.com/office/officeart/2018/2/layout/IconVerticalSolidList"/>
    <dgm:cxn modelId="{3D1B1AE0-B48E-4875-BCB3-3DD9A653A418}" type="presParOf" srcId="{2A60AE54-2255-4ABA-86F7-D63B708C4A7D}" destId="{0FBDF385-137C-4E38-987F-ACF137AA93E0}" srcOrd="1" destOrd="0" presId="urn:microsoft.com/office/officeart/2018/2/layout/IconVerticalSolidList"/>
    <dgm:cxn modelId="{73368163-49D5-4D8A-AAFD-0D153095515A}" type="presParOf" srcId="{2A60AE54-2255-4ABA-86F7-D63B708C4A7D}" destId="{9C3FD8F0-9199-4413-AC7A-A56F1CDF4C88}" srcOrd="2" destOrd="0" presId="urn:microsoft.com/office/officeart/2018/2/layout/IconVerticalSolidList"/>
    <dgm:cxn modelId="{2B4B1773-295A-4860-A00E-6CEF484D1D87}" type="presParOf" srcId="{9C3FD8F0-9199-4413-AC7A-A56F1CDF4C88}" destId="{71968DCD-35C8-48CD-989B-92C58E324B70}" srcOrd="0" destOrd="0" presId="urn:microsoft.com/office/officeart/2018/2/layout/IconVerticalSolidList"/>
    <dgm:cxn modelId="{42130C29-D4E1-46E9-BF81-23C9813B1EAE}" type="presParOf" srcId="{9C3FD8F0-9199-4413-AC7A-A56F1CDF4C88}" destId="{0C76835D-7C48-4E1A-85FF-1F36451A33AB}" srcOrd="1" destOrd="0" presId="urn:microsoft.com/office/officeart/2018/2/layout/IconVerticalSolidList"/>
    <dgm:cxn modelId="{580D68B3-4B89-453C-8AE9-6CE1778A3865}" type="presParOf" srcId="{9C3FD8F0-9199-4413-AC7A-A56F1CDF4C88}" destId="{4700D4F7-14BC-4E12-8FD4-A3267B38F587}" srcOrd="2" destOrd="0" presId="urn:microsoft.com/office/officeart/2018/2/layout/IconVerticalSolidList"/>
    <dgm:cxn modelId="{C698F6AC-0C62-46A6-8A99-C0C65E99384C}" type="presParOf" srcId="{9C3FD8F0-9199-4413-AC7A-A56F1CDF4C88}" destId="{92AF3579-6C4B-4C3D-B668-DC7F65166949}" srcOrd="3" destOrd="0" presId="urn:microsoft.com/office/officeart/2018/2/layout/IconVerticalSolidList"/>
    <dgm:cxn modelId="{7AC2EE93-E722-479C-9634-381F4CBB8BCE}" type="presParOf" srcId="{2A60AE54-2255-4ABA-86F7-D63B708C4A7D}" destId="{88BD72D1-822A-49DB-8B44-CB9154A86E9D}" srcOrd="3" destOrd="0" presId="urn:microsoft.com/office/officeart/2018/2/layout/IconVerticalSolidList"/>
    <dgm:cxn modelId="{FA943265-FCFA-48A6-82A9-0B4C168B16F0}" type="presParOf" srcId="{2A60AE54-2255-4ABA-86F7-D63B708C4A7D}" destId="{7CC75C4F-3E8B-4FFB-B169-21A94D6A874C}" srcOrd="4" destOrd="0" presId="urn:microsoft.com/office/officeart/2018/2/layout/IconVerticalSolidList"/>
    <dgm:cxn modelId="{CA4BC38A-5942-42E6-B2D5-38F62A3BDFF3}" type="presParOf" srcId="{7CC75C4F-3E8B-4FFB-B169-21A94D6A874C}" destId="{0DA411F9-9C68-47B3-BC15-8FE99F3DDE8C}" srcOrd="0" destOrd="0" presId="urn:microsoft.com/office/officeart/2018/2/layout/IconVerticalSolidList"/>
    <dgm:cxn modelId="{37DF5774-8C88-4BD7-9C57-B3B13863A36D}" type="presParOf" srcId="{7CC75C4F-3E8B-4FFB-B169-21A94D6A874C}" destId="{1E5BDC41-44C7-4AA8-B4C2-D7C62F324F6B}" srcOrd="1" destOrd="0" presId="urn:microsoft.com/office/officeart/2018/2/layout/IconVerticalSolidList"/>
    <dgm:cxn modelId="{CC26A9E8-DD02-4E1F-9AA5-C862290D4EA5}" type="presParOf" srcId="{7CC75C4F-3E8B-4FFB-B169-21A94D6A874C}" destId="{05755B08-4ED8-4E8D-AE5C-477680C78370}" srcOrd="2" destOrd="0" presId="urn:microsoft.com/office/officeart/2018/2/layout/IconVerticalSolidList"/>
    <dgm:cxn modelId="{9C036B6C-4A39-4F12-80E6-0DA2358D7B15}" type="presParOf" srcId="{7CC75C4F-3E8B-4FFB-B169-21A94D6A874C}" destId="{4C6978F1-8910-44D4-A982-E0862B313A4A}" srcOrd="3" destOrd="0" presId="urn:microsoft.com/office/officeart/2018/2/layout/IconVerticalSolidList"/>
    <dgm:cxn modelId="{0405ECC3-B3AD-4B3C-A6A1-207CAFE883DC}" type="presParOf" srcId="{2A60AE54-2255-4ABA-86F7-D63B708C4A7D}" destId="{DC99C5EF-DD61-4C6C-AED8-6FDEB97198A6}" srcOrd="5" destOrd="0" presId="urn:microsoft.com/office/officeart/2018/2/layout/IconVerticalSolidList"/>
    <dgm:cxn modelId="{158ABCD8-41BC-4EFF-A810-C2B72FD76B02}" type="presParOf" srcId="{2A60AE54-2255-4ABA-86F7-D63B708C4A7D}" destId="{D93B04EC-61CA-491A-BFA0-C98D74D68B0D}" srcOrd="6" destOrd="0" presId="urn:microsoft.com/office/officeart/2018/2/layout/IconVerticalSolidList"/>
    <dgm:cxn modelId="{216B593E-6EBC-49E1-9915-3976AC2DE851}" type="presParOf" srcId="{D93B04EC-61CA-491A-BFA0-C98D74D68B0D}" destId="{4EB7D9BB-8D76-438E-8C86-258E193A3B7A}" srcOrd="0" destOrd="0" presId="urn:microsoft.com/office/officeart/2018/2/layout/IconVerticalSolidList"/>
    <dgm:cxn modelId="{E0E05D44-49E5-4C5D-88A7-5A93BC87D76F}" type="presParOf" srcId="{D93B04EC-61CA-491A-BFA0-C98D74D68B0D}" destId="{17CCBAA0-6BEF-4777-90E8-3E4244E168C9}" srcOrd="1" destOrd="0" presId="urn:microsoft.com/office/officeart/2018/2/layout/IconVerticalSolidList"/>
    <dgm:cxn modelId="{D8F85FCE-43AF-4850-992E-21E8A14B9301}" type="presParOf" srcId="{D93B04EC-61CA-491A-BFA0-C98D74D68B0D}" destId="{447B03B4-3454-4F3E-BADC-8C17D0012FE7}" srcOrd="2" destOrd="0" presId="urn:microsoft.com/office/officeart/2018/2/layout/IconVerticalSolidList"/>
    <dgm:cxn modelId="{5F2177FA-2AC0-46B0-8459-FA7A02515314}" type="presParOf" srcId="{D93B04EC-61CA-491A-BFA0-C98D74D68B0D}" destId="{27585B99-3E90-4A5E-BA62-2D3FE887B05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2E4A44-C97E-49EC-A4B8-759F6EEAF76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5ED9D948-FCFF-4846-AA55-565DC10048DF}">
      <dgm:prSet/>
      <dgm:spPr/>
      <dgm:t>
        <a:bodyPr/>
        <a:lstStyle/>
        <a:p>
          <a:r>
            <a:rPr lang="en-US"/>
            <a:t>Team is not motivated</a:t>
          </a:r>
        </a:p>
      </dgm:t>
    </dgm:pt>
    <dgm:pt modelId="{0578116F-86A0-4868-B0AB-899EA60EBB55}" type="parTrans" cxnId="{5BB8F9E4-F839-4142-A4AD-67AA1D022C99}">
      <dgm:prSet/>
      <dgm:spPr/>
      <dgm:t>
        <a:bodyPr/>
        <a:lstStyle/>
        <a:p>
          <a:endParaRPr lang="en-US"/>
        </a:p>
      </dgm:t>
    </dgm:pt>
    <dgm:pt modelId="{24FDC963-D2C6-476A-B564-4758C90BDC81}" type="sibTrans" cxnId="{5BB8F9E4-F839-4142-A4AD-67AA1D022C99}">
      <dgm:prSet/>
      <dgm:spPr/>
      <dgm:t>
        <a:bodyPr/>
        <a:lstStyle/>
        <a:p>
          <a:endParaRPr lang="en-US"/>
        </a:p>
      </dgm:t>
    </dgm:pt>
    <dgm:pt modelId="{313835DF-052A-4D9A-ADBF-FF97107D8BFB}">
      <dgm:prSet/>
      <dgm:spPr/>
      <dgm:t>
        <a:bodyPr/>
        <a:lstStyle/>
        <a:p>
          <a:r>
            <a:rPr lang="en-US"/>
            <a:t>Performance is low</a:t>
          </a:r>
        </a:p>
      </dgm:t>
    </dgm:pt>
    <dgm:pt modelId="{96B9E8AD-312D-478D-BFC5-0D58FA916D0B}" type="parTrans" cxnId="{9BAA6432-A5C3-4917-B2BE-DED73429AA9B}">
      <dgm:prSet/>
      <dgm:spPr/>
      <dgm:t>
        <a:bodyPr/>
        <a:lstStyle/>
        <a:p>
          <a:endParaRPr lang="en-US"/>
        </a:p>
      </dgm:t>
    </dgm:pt>
    <dgm:pt modelId="{A821718E-BFA3-45FE-8753-960D208A5F5A}" type="sibTrans" cxnId="{9BAA6432-A5C3-4917-B2BE-DED73429AA9B}">
      <dgm:prSet/>
      <dgm:spPr/>
      <dgm:t>
        <a:bodyPr/>
        <a:lstStyle/>
        <a:p>
          <a:endParaRPr lang="en-US"/>
        </a:p>
      </dgm:t>
    </dgm:pt>
    <dgm:pt modelId="{0143D917-47DD-4184-989E-021EBD34F4DB}">
      <dgm:prSet/>
      <dgm:spPr/>
      <dgm:t>
        <a:bodyPr/>
        <a:lstStyle/>
        <a:p>
          <a:r>
            <a:rPr lang="en-US"/>
            <a:t>Which style works best?</a:t>
          </a:r>
        </a:p>
      </dgm:t>
    </dgm:pt>
    <dgm:pt modelId="{AED3ACEC-53D7-4B58-8B3A-A9C80B8E9F47}" type="parTrans" cxnId="{516AC098-0630-490E-B1CD-ED81706A6DA4}">
      <dgm:prSet/>
      <dgm:spPr/>
      <dgm:t>
        <a:bodyPr/>
        <a:lstStyle/>
        <a:p>
          <a:endParaRPr lang="en-US"/>
        </a:p>
      </dgm:t>
    </dgm:pt>
    <dgm:pt modelId="{0D893BED-4576-4CD8-B87A-CEE7D72077B5}" type="sibTrans" cxnId="{516AC098-0630-490E-B1CD-ED81706A6DA4}">
      <dgm:prSet/>
      <dgm:spPr/>
      <dgm:t>
        <a:bodyPr/>
        <a:lstStyle/>
        <a:p>
          <a:endParaRPr lang="en-US"/>
        </a:p>
      </dgm:t>
    </dgm:pt>
    <dgm:pt modelId="{0381D78B-360D-4020-A1FD-76E28EA8170B}" type="pres">
      <dgm:prSet presAssocID="{DD2E4A44-C97E-49EC-A4B8-759F6EEAF762}" presName="root" presStyleCnt="0">
        <dgm:presLayoutVars>
          <dgm:dir/>
          <dgm:resizeHandles val="exact"/>
        </dgm:presLayoutVars>
      </dgm:prSet>
      <dgm:spPr/>
    </dgm:pt>
    <dgm:pt modelId="{EAD891A4-B693-4B84-9856-386523CF3282}" type="pres">
      <dgm:prSet presAssocID="{5ED9D948-FCFF-4846-AA55-565DC10048DF}" presName="compNode" presStyleCnt="0"/>
      <dgm:spPr/>
    </dgm:pt>
    <dgm:pt modelId="{C30ADDAD-0A75-4698-8E63-AF4F030301CB}" type="pres">
      <dgm:prSet presAssocID="{5ED9D948-FCFF-4846-AA55-565DC10048DF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Ομάδα"/>
        </a:ext>
      </dgm:extLst>
    </dgm:pt>
    <dgm:pt modelId="{919A9C8A-CA76-4BA3-9922-769EA9D45FE3}" type="pres">
      <dgm:prSet presAssocID="{5ED9D948-FCFF-4846-AA55-565DC10048DF}" presName="spaceRect" presStyleCnt="0"/>
      <dgm:spPr/>
    </dgm:pt>
    <dgm:pt modelId="{CFD54777-BA9D-4F24-ACDB-5F4DCF5D9FB7}" type="pres">
      <dgm:prSet presAssocID="{5ED9D948-FCFF-4846-AA55-565DC10048DF}" presName="textRect" presStyleLbl="revTx" presStyleIdx="0" presStyleCnt="3">
        <dgm:presLayoutVars>
          <dgm:chMax val="1"/>
          <dgm:chPref val="1"/>
        </dgm:presLayoutVars>
      </dgm:prSet>
      <dgm:spPr/>
    </dgm:pt>
    <dgm:pt modelId="{CDEF451D-50DF-4C99-A676-910C02AF0418}" type="pres">
      <dgm:prSet presAssocID="{24FDC963-D2C6-476A-B564-4758C90BDC81}" presName="sibTrans" presStyleCnt="0"/>
      <dgm:spPr/>
    </dgm:pt>
    <dgm:pt modelId="{3185CEB3-7314-425F-B2CD-C1EDE4E266F0}" type="pres">
      <dgm:prSet presAssocID="{313835DF-052A-4D9A-ADBF-FF97107D8BFB}" presName="compNode" presStyleCnt="0"/>
      <dgm:spPr/>
    </dgm:pt>
    <dgm:pt modelId="{34D2A48B-9A3E-405C-8158-9B898270516C}" type="pres">
      <dgm:prSet presAssocID="{313835DF-052A-4D9A-ADBF-FF97107D8BFB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d Face with No Fill"/>
        </a:ext>
      </dgm:extLst>
    </dgm:pt>
    <dgm:pt modelId="{0A24B48B-4F56-4077-9E38-3362D2E1A093}" type="pres">
      <dgm:prSet presAssocID="{313835DF-052A-4D9A-ADBF-FF97107D8BFB}" presName="spaceRect" presStyleCnt="0"/>
      <dgm:spPr/>
    </dgm:pt>
    <dgm:pt modelId="{4BC9BDDB-7A3D-4D0D-B0BF-534FCD57F93A}" type="pres">
      <dgm:prSet presAssocID="{313835DF-052A-4D9A-ADBF-FF97107D8BFB}" presName="textRect" presStyleLbl="revTx" presStyleIdx="1" presStyleCnt="3">
        <dgm:presLayoutVars>
          <dgm:chMax val="1"/>
          <dgm:chPref val="1"/>
        </dgm:presLayoutVars>
      </dgm:prSet>
      <dgm:spPr/>
    </dgm:pt>
    <dgm:pt modelId="{CD1472A6-1741-4921-8E24-031EE8C6C177}" type="pres">
      <dgm:prSet presAssocID="{A821718E-BFA3-45FE-8753-960D208A5F5A}" presName="sibTrans" presStyleCnt="0"/>
      <dgm:spPr/>
    </dgm:pt>
    <dgm:pt modelId="{1E9CC3D2-0000-426D-B1A3-FD418A48C910}" type="pres">
      <dgm:prSet presAssocID="{0143D917-47DD-4184-989E-021EBD34F4DB}" presName="compNode" presStyleCnt="0"/>
      <dgm:spPr/>
    </dgm:pt>
    <dgm:pt modelId="{7F20B8D1-AEC2-4B59-A401-A49E2A9B87EA}" type="pres">
      <dgm:prSet presAssocID="{0143D917-47DD-4184-989E-021EBD34F4DB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Σημάδι ελέγχου"/>
        </a:ext>
      </dgm:extLst>
    </dgm:pt>
    <dgm:pt modelId="{44B0CCA3-8C23-4A73-A37D-7EB2D8EC172B}" type="pres">
      <dgm:prSet presAssocID="{0143D917-47DD-4184-989E-021EBD34F4DB}" presName="spaceRect" presStyleCnt="0"/>
      <dgm:spPr/>
    </dgm:pt>
    <dgm:pt modelId="{027B2546-0B06-478F-8897-AB026B1CBE52}" type="pres">
      <dgm:prSet presAssocID="{0143D917-47DD-4184-989E-021EBD34F4D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BAA6432-A5C3-4917-B2BE-DED73429AA9B}" srcId="{DD2E4A44-C97E-49EC-A4B8-759F6EEAF762}" destId="{313835DF-052A-4D9A-ADBF-FF97107D8BFB}" srcOrd="1" destOrd="0" parTransId="{96B9E8AD-312D-478D-BFC5-0D58FA916D0B}" sibTransId="{A821718E-BFA3-45FE-8753-960D208A5F5A}"/>
    <dgm:cxn modelId="{E6CAE053-FB1F-483B-B492-6EA9B84F132A}" type="presOf" srcId="{5ED9D948-FCFF-4846-AA55-565DC10048DF}" destId="{CFD54777-BA9D-4F24-ACDB-5F4DCF5D9FB7}" srcOrd="0" destOrd="0" presId="urn:microsoft.com/office/officeart/2018/2/layout/IconLabelList"/>
    <dgm:cxn modelId="{1C553685-490B-4180-9D41-86EEDD66F86E}" type="presOf" srcId="{DD2E4A44-C97E-49EC-A4B8-759F6EEAF762}" destId="{0381D78B-360D-4020-A1FD-76E28EA8170B}" srcOrd="0" destOrd="0" presId="urn:microsoft.com/office/officeart/2018/2/layout/IconLabelList"/>
    <dgm:cxn modelId="{6C92CA88-2468-4226-9F9B-56A61E5039A3}" type="presOf" srcId="{313835DF-052A-4D9A-ADBF-FF97107D8BFB}" destId="{4BC9BDDB-7A3D-4D0D-B0BF-534FCD57F93A}" srcOrd="0" destOrd="0" presId="urn:microsoft.com/office/officeart/2018/2/layout/IconLabelList"/>
    <dgm:cxn modelId="{516AC098-0630-490E-B1CD-ED81706A6DA4}" srcId="{DD2E4A44-C97E-49EC-A4B8-759F6EEAF762}" destId="{0143D917-47DD-4184-989E-021EBD34F4DB}" srcOrd="2" destOrd="0" parTransId="{AED3ACEC-53D7-4B58-8B3A-A9C80B8E9F47}" sibTransId="{0D893BED-4576-4CD8-B87A-CEE7D72077B5}"/>
    <dgm:cxn modelId="{0BF96FCE-3413-4B61-90F7-2BCCC9DAE962}" type="presOf" srcId="{0143D917-47DD-4184-989E-021EBD34F4DB}" destId="{027B2546-0B06-478F-8897-AB026B1CBE52}" srcOrd="0" destOrd="0" presId="urn:microsoft.com/office/officeart/2018/2/layout/IconLabelList"/>
    <dgm:cxn modelId="{5BB8F9E4-F839-4142-A4AD-67AA1D022C99}" srcId="{DD2E4A44-C97E-49EC-A4B8-759F6EEAF762}" destId="{5ED9D948-FCFF-4846-AA55-565DC10048DF}" srcOrd="0" destOrd="0" parTransId="{0578116F-86A0-4868-B0AB-899EA60EBB55}" sibTransId="{24FDC963-D2C6-476A-B564-4758C90BDC81}"/>
    <dgm:cxn modelId="{11D1E7B7-4DCB-4196-ABA3-C1F6F9854505}" type="presParOf" srcId="{0381D78B-360D-4020-A1FD-76E28EA8170B}" destId="{EAD891A4-B693-4B84-9856-386523CF3282}" srcOrd="0" destOrd="0" presId="urn:microsoft.com/office/officeart/2018/2/layout/IconLabelList"/>
    <dgm:cxn modelId="{79D2191C-BE08-4E40-A948-1ED44B5C1302}" type="presParOf" srcId="{EAD891A4-B693-4B84-9856-386523CF3282}" destId="{C30ADDAD-0A75-4698-8E63-AF4F030301CB}" srcOrd="0" destOrd="0" presId="urn:microsoft.com/office/officeart/2018/2/layout/IconLabelList"/>
    <dgm:cxn modelId="{89F678D8-BFD4-4714-9898-4C69C835AFB6}" type="presParOf" srcId="{EAD891A4-B693-4B84-9856-386523CF3282}" destId="{919A9C8A-CA76-4BA3-9922-769EA9D45FE3}" srcOrd="1" destOrd="0" presId="urn:microsoft.com/office/officeart/2018/2/layout/IconLabelList"/>
    <dgm:cxn modelId="{A0ED7F45-A4C4-4345-A31B-12D05C411DD0}" type="presParOf" srcId="{EAD891A4-B693-4B84-9856-386523CF3282}" destId="{CFD54777-BA9D-4F24-ACDB-5F4DCF5D9FB7}" srcOrd="2" destOrd="0" presId="urn:microsoft.com/office/officeart/2018/2/layout/IconLabelList"/>
    <dgm:cxn modelId="{13435305-E11C-41E3-A4EB-5F5AD399B8C0}" type="presParOf" srcId="{0381D78B-360D-4020-A1FD-76E28EA8170B}" destId="{CDEF451D-50DF-4C99-A676-910C02AF0418}" srcOrd="1" destOrd="0" presId="urn:microsoft.com/office/officeart/2018/2/layout/IconLabelList"/>
    <dgm:cxn modelId="{58DDC1C2-502C-48CD-8991-F8DA46CEDD96}" type="presParOf" srcId="{0381D78B-360D-4020-A1FD-76E28EA8170B}" destId="{3185CEB3-7314-425F-B2CD-C1EDE4E266F0}" srcOrd="2" destOrd="0" presId="urn:microsoft.com/office/officeart/2018/2/layout/IconLabelList"/>
    <dgm:cxn modelId="{84A4142C-4598-4F4B-9735-091DB789D521}" type="presParOf" srcId="{3185CEB3-7314-425F-B2CD-C1EDE4E266F0}" destId="{34D2A48B-9A3E-405C-8158-9B898270516C}" srcOrd="0" destOrd="0" presId="urn:microsoft.com/office/officeart/2018/2/layout/IconLabelList"/>
    <dgm:cxn modelId="{6B145134-605E-4F0F-BDAD-AE1CDA9BC31A}" type="presParOf" srcId="{3185CEB3-7314-425F-B2CD-C1EDE4E266F0}" destId="{0A24B48B-4F56-4077-9E38-3362D2E1A093}" srcOrd="1" destOrd="0" presId="urn:microsoft.com/office/officeart/2018/2/layout/IconLabelList"/>
    <dgm:cxn modelId="{25FE3111-C2A8-4CA6-9481-86819672A961}" type="presParOf" srcId="{3185CEB3-7314-425F-B2CD-C1EDE4E266F0}" destId="{4BC9BDDB-7A3D-4D0D-B0BF-534FCD57F93A}" srcOrd="2" destOrd="0" presId="urn:microsoft.com/office/officeart/2018/2/layout/IconLabelList"/>
    <dgm:cxn modelId="{773FF2A2-8034-41E5-8E7E-A8383EC2913B}" type="presParOf" srcId="{0381D78B-360D-4020-A1FD-76E28EA8170B}" destId="{CD1472A6-1741-4921-8E24-031EE8C6C177}" srcOrd="3" destOrd="0" presId="urn:microsoft.com/office/officeart/2018/2/layout/IconLabelList"/>
    <dgm:cxn modelId="{E7C2272E-FC38-4653-AE95-2355C79FE4C8}" type="presParOf" srcId="{0381D78B-360D-4020-A1FD-76E28EA8170B}" destId="{1E9CC3D2-0000-426D-B1A3-FD418A48C910}" srcOrd="4" destOrd="0" presId="urn:microsoft.com/office/officeart/2018/2/layout/IconLabelList"/>
    <dgm:cxn modelId="{307371A5-1AD2-499D-9819-2EAB7C530E2E}" type="presParOf" srcId="{1E9CC3D2-0000-426D-B1A3-FD418A48C910}" destId="{7F20B8D1-AEC2-4B59-A401-A49E2A9B87EA}" srcOrd="0" destOrd="0" presId="urn:microsoft.com/office/officeart/2018/2/layout/IconLabelList"/>
    <dgm:cxn modelId="{BF1BBFF3-ABC5-48D1-AB4A-A81296D65CC0}" type="presParOf" srcId="{1E9CC3D2-0000-426D-B1A3-FD418A48C910}" destId="{44B0CCA3-8C23-4A73-A37D-7EB2D8EC172B}" srcOrd="1" destOrd="0" presId="urn:microsoft.com/office/officeart/2018/2/layout/IconLabelList"/>
    <dgm:cxn modelId="{362BECCA-8982-4F75-A418-6427DF8F0173}" type="presParOf" srcId="{1E9CC3D2-0000-426D-B1A3-FD418A48C910}" destId="{027B2546-0B06-478F-8897-AB026B1CBE5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3E6879-DB26-4241-80F8-619EF01C7841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576899D9-2BC0-4E1F-AA20-4907F4F5C96D}">
      <dgm:prSet/>
      <dgm:spPr/>
      <dgm:t>
        <a:bodyPr/>
        <a:lstStyle/>
        <a:p>
          <a:r>
            <a:rPr lang="en-US"/>
            <a:t>Team is not motivated</a:t>
          </a:r>
        </a:p>
      </dgm:t>
    </dgm:pt>
    <dgm:pt modelId="{EF9B1CFD-8A25-4F99-A26A-5E591A714F37}" type="parTrans" cxnId="{E7988485-5FA3-48E0-B911-2E36FEC1BC1C}">
      <dgm:prSet/>
      <dgm:spPr/>
      <dgm:t>
        <a:bodyPr/>
        <a:lstStyle/>
        <a:p>
          <a:endParaRPr lang="en-US"/>
        </a:p>
      </dgm:t>
    </dgm:pt>
    <dgm:pt modelId="{E00CEFFE-6608-4D01-9BEA-F918C46EA59E}" type="sibTrans" cxnId="{E7988485-5FA3-48E0-B911-2E36FEC1BC1C}">
      <dgm:prSet/>
      <dgm:spPr/>
      <dgm:t>
        <a:bodyPr/>
        <a:lstStyle/>
        <a:p>
          <a:endParaRPr lang="en-US"/>
        </a:p>
      </dgm:t>
    </dgm:pt>
    <dgm:pt modelId="{0F2F422E-D69D-4D77-89A9-51A4CB784FEE}">
      <dgm:prSet/>
      <dgm:spPr/>
      <dgm:t>
        <a:bodyPr/>
        <a:lstStyle/>
        <a:p>
          <a:r>
            <a:rPr lang="en-US"/>
            <a:t>Performance is low</a:t>
          </a:r>
        </a:p>
      </dgm:t>
    </dgm:pt>
    <dgm:pt modelId="{42D18BFB-3884-4A5A-9D2C-DE5163CE2E2B}" type="parTrans" cxnId="{C75238B0-0FF9-4267-A45A-71755A6AC6A9}">
      <dgm:prSet/>
      <dgm:spPr/>
      <dgm:t>
        <a:bodyPr/>
        <a:lstStyle/>
        <a:p>
          <a:endParaRPr lang="en-US"/>
        </a:p>
      </dgm:t>
    </dgm:pt>
    <dgm:pt modelId="{EAE31FEB-B449-42D8-BCC0-3FAEAF6D40E0}" type="sibTrans" cxnId="{C75238B0-0FF9-4267-A45A-71755A6AC6A9}">
      <dgm:prSet/>
      <dgm:spPr/>
      <dgm:t>
        <a:bodyPr/>
        <a:lstStyle/>
        <a:p>
          <a:endParaRPr lang="en-US"/>
        </a:p>
      </dgm:t>
    </dgm:pt>
    <dgm:pt modelId="{917AD0E4-2D31-46AB-A87C-A12CEA0097AE}">
      <dgm:prSet/>
      <dgm:spPr/>
      <dgm:t>
        <a:bodyPr/>
        <a:lstStyle/>
        <a:p>
          <a:r>
            <a:rPr lang="en-US"/>
            <a:t>Which style works best?</a:t>
          </a:r>
        </a:p>
      </dgm:t>
    </dgm:pt>
    <dgm:pt modelId="{F916D449-3707-472E-9D48-B457EBF3755F}" type="parTrans" cxnId="{DAACFCA4-655A-4036-AFFB-E996D0A8A4E2}">
      <dgm:prSet/>
      <dgm:spPr/>
      <dgm:t>
        <a:bodyPr/>
        <a:lstStyle/>
        <a:p>
          <a:endParaRPr lang="en-US"/>
        </a:p>
      </dgm:t>
    </dgm:pt>
    <dgm:pt modelId="{DFE6055B-EF57-4B2C-89DA-EC9D91F9C4BF}" type="sibTrans" cxnId="{DAACFCA4-655A-4036-AFFB-E996D0A8A4E2}">
      <dgm:prSet/>
      <dgm:spPr/>
      <dgm:t>
        <a:bodyPr/>
        <a:lstStyle/>
        <a:p>
          <a:endParaRPr lang="en-US"/>
        </a:p>
      </dgm:t>
    </dgm:pt>
    <dgm:pt modelId="{62AEC892-CDB1-44FB-8B77-F5FB5DE53709}">
      <dgm:prSet/>
      <dgm:spPr/>
      <dgm:t>
        <a:bodyPr/>
        <a:lstStyle/>
        <a:p>
          <a:r>
            <a:rPr lang="en-US" b="1" dirty="0"/>
            <a:t>(Transactional or Servant)</a:t>
          </a:r>
        </a:p>
      </dgm:t>
    </dgm:pt>
    <dgm:pt modelId="{F3D16B20-B7D8-47BA-A13B-62E234C0096D}" type="parTrans" cxnId="{26B48148-EDF4-445F-BDA1-9A2F2DA1D415}">
      <dgm:prSet/>
      <dgm:spPr/>
      <dgm:t>
        <a:bodyPr/>
        <a:lstStyle/>
        <a:p>
          <a:endParaRPr lang="en-US"/>
        </a:p>
      </dgm:t>
    </dgm:pt>
    <dgm:pt modelId="{DD3F9154-E988-4AE8-A91F-66F4DE0D41BC}" type="sibTrans" cxnId="{26B48148-EDF4-445F-BDA1-9A2F2DA1D415}">
      <dgm:prSet/>
      <dgm:spPr/>
      <dgm:t>
        <a:bodyPr/>
        <a:lstStyle/>
        <a:p>
          <a:endParaRPr lang="en-US"/>
        </a:p>
      </dgm:t>
    </dgm:pt>
    <dgm:pt modelId="{89AF5460-7E78-4FEA-87D9-DB6373D013B3}" type="pres">
      <dgm:prSet presAssocID="{7C3E6879-DB26-4241-80F8-619EF01C7841}" presName="root" presStyleCnt="0">
        <dgm:presLayoutVars>
          <dgm:dir/>
          <dgm:resizeHandles val="exact"/>
        </dgm:presLayoutVars>
      </dgm:prSet>
      <dgm:spPr/>
    </dgm:pt>
    <dgm:pt modelId="{A915EB4F-D871-4B92-AEC3-15092DDDA618}" type="pres">
      <dgm:prSet presAssocID="{576899D9-2BC0-4E1F-AA20-4907F4F5C96D}" presName="compNode" presStyleCnt="0"/>
      <dgm:spPr/>
    </dgm:pt>
    <dgm:pt modelId="{184BE02D-A351-49FE-993D-49708338605C}" type="pres">
      <dgm:prSet presAssocID="{576899D9-2BC0-4E1F-AA20-4907F4F5C96D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Ομάδα"/>
        </a:ext>
      </dgm:extLst>
    </dgm:pt>
    <dgm:pt modelId="{FB08F2A2-A280-4677-9FB1-B33B3806F461}" type="pres">
      <dgm:prSet presAssocID="{576899D9-2BC0-4E1F-AA20-4907F4F5C96D}" presName="spaceRect" presStyleCnt="0"/>
      <dgm:spPr/>
    </dgm:pt>
    <dgm:pt modelId="{B674B467-F4B6-4D8C-8DA8-8766E8EF9EDB}" type="pres">
      <dgm:prSet presAssocID="{576899D9-2BC0-4E1F-AA20-4907F4F5C96D}" presName="textRect" presStyleLbl="revTx" presStyleIdx="0" presStyleCnt="4">
        <dgm:presLayoutVars>
          <dgm:chMax val="1"/>
          <dgm:chPref val="1"/>
        </dgm:presLayoutVars>
      </dgm:prSet>
      <dgm:spPr/>
    </dgm:pt>
    <dgm:pt modelId="{C092E2AA-E81C-4F77-AB7E-883826F282D0}" type="pres">
      <dgm:prSet presAssocID="{E00CEFFE-6608-4D01-9BEA-F918C46EA59E}" presName="sibTrans" presStyleCnt="0"/>
      <dgm:spPr/>
    </dgm:pt>
    <dgm:pt modelId="{9564E9EF-502C-49D4-A029-EBA18EFE44E6}" type="pres">
      <dgm:prSet presAssocID="{0F2F422E-D69D-4D77-89A9-51A4CB784FEE}" presName="compNode" presStyleCnt="0"/>
      <dgm:spPr/>
    </dgm:pt>
    <dgm:pt modelId="{2171013C-D082-4153-899F-B00D729B8690}" type="pres">
      <dgm:prSet presAssocID="{0F2F422E-D69D-4D77-89A9-51A4CB784FEE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d Face with No Fill"/>
        </a:ext>
      </dgm:extLst>
    </dgm:pt>
    <dgm:pt modelId="{5BCFCF0A-C971-4864-8BD6-751993395EB1}" type="pres">
      <dgm:prSet presAssocID="{0F2F422E-D69D-4D77-89A9-51A4CB784FEE}" presName="spaceRect" presStyleCnt="0"/>
      <dgm:spPr/>
    </dgm:pt>
    <dgm:pt modelId="{1318E1E0-2189-4CBC-99E6-F177482BF51D}" type="pres">
      <dgm:prSet presAssocID="{0F2F422E-D69D-4D77-89A9-51A4CB784FEE}" presName="textRect" presStyleLbl="revTx" presStyleIdx="1" presStyleCnt="4">
        <dgm:presLayoutVars>
          <dgm:chMax val="1"/>
          <dgm:chPref val="1"/>
        </dgm:presLayoutVars>
      </dgm:prSet>
      <dgm:spPr/>
    </dgm:pt>
    <dgm:pt modelId="{B1B66AA1-5037-4DD5-844D-FDC0E1D2357D}" type="pres">
      <dgm:prSet presAssocID="{EAE31FEB-B449-42D8-BCC0-3FAEAF6D40E0}" presName="sibTrans" presStyleCnt="0"/>
      <dgm:spPr/>
    </dgm:pt>
    <dgm:pt modelId="{8D140FAB-24CC-45FF-BB80-EA8A1999D546}" type="pres">
      <dgm:prSet presAssocID="{917AD0E4-2D31-46AB-A87C-A12CEA0097AE}" presName="compNode" presStyleCnt="0"/>
      <dgm:spPr/>
    </dgm:pt>
    <dgm:pt modelId="{5B009406-F693-4A6D-B2EA-B73C3175A4D7}" type="pres">
      <dgm:prSet presAssocID="{917AD0E4-2D31-46AB-A87C-A12CEA0097AE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Σημάδι ελέγχου"/>
        </a:ext>
      </dgm:extLst>
    </dgm:pt>
    <dgm:pt modelId="{FA5037E9-F353-4043-90DB-7D28C8944236}" type="pres">
      <dgm:prSet presAssocID="{917AD0E4-2D31-46AB-A87C-A12CEA0097AE}" presName="spaceRect" presStyleCnt="0"/>
      <dgm:spPr/>
    </dgm:pt>
    <dgm:pt modelId="{4B31D9C6-A897-46C7-AD57-69A1C45EA21F}" type="pres">
      <dgm:prSet presAssocID="{917AD0E4-2D31-46AB-A87C-A12CEA0097AE}" presName="textRect" presStyleLbl="revTx" presStyleIdx="2" presStyleCnt="4">
        <dgm:presLayoutVars>
          <dgm:chMax val="1"/>
          <dgm:chPref val="1"/>
        </dgm:presLayoutVars>
      </dgm:prSet>
      <dgm:spPr/>
    </dgm:pt>
    <dgm:pt modelId="{69C67C82-14BF-429D-85B9-46E9256A9E93}" type="pres">
      <dgm:prSet presAssocID="{DFE6055B-EF57-4B2C-89DA-EC9D91F9C4BF}" presName="sibTrans" presStyleCnt="0"/>
      <dgm:spPr/>
    </dgm:pt>
    <dgm:pt modelId="{D98B1DC6-9EBC-4868-A981-81C14B0EEC37}" type="pres">
      <dgm:prSet presAssocID="{62AEC892-CDB1-44FB-8B77-F5FB5DE53709}" presName="compNode" presStyleCnt="0"/>
      <dgm:spPr/>
    </dgm:pt>
    <dgm:pt modelId="{09031FFC-4A7F-4AB2-A2B1-74CDB97EB468}" type="pres">
      <dgm:prSet presAssocID="{62AEC892-CDB1-44FB-8B77-F5FB5DE53709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ve Letter"/>
        </a:ext>
      </dgm:extLst>
    </dgm:pt>
    <dgm:pt modelId="{62DCA38E-3251-476A-B24B-8D9788DAE796}" type="pres">
      <dgm:prSet presAssocID="{62AEC892-CDB1-44FB-8B77-F5FB5DE53709}" presName="spaceRect" presStyleCnt="0"/>
      <dgm:spPr/>
    </dgm:pt>
    <dgm:pt modelId="{5A2C8FB7-E22A-4279-B60A-F05D59BE4370}" type="pres">
      <dgm:prSet presAssocID="{62AEC892-CDB1-44FB-8B77-F5FB5DE53709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3527002-6A7F-4AD1-BBF4-7C09B2CE59A0}" type="presOf" srcId="{576899D9-2BC0-4E1F-AA20-4907F4F5C96D}" destId="{B674B467-F4B6-4D8C-8DA8-8766E8EF9EDB}" srcOrd="0" destOrd="0" presId="urn:microsoft.com/office/officeart/2018/2/layout/IconLabelList"/>
    <dgm:cxn modelId="{E982323C-223D-4D5C-B8B2-0933E6392F50}" type="presOf" srcId="{917AD0E4-2D31-46AB-A87C-A12CEA0097AE}" destId="{4B31D9C6-A897-46C7-AD57-69A1C45EA21F}" srcOrd="0" destOrd="0" presId="urn:microsoft.com/office/officeart/2018/2/layout/IconLabelList"/>
    <dgm:cxn modelId="{26B48148-EDF4-445F-BDA1-9A2F2DA1D415}" srcId="{7C3E6879-DB26-4241-80F8-619EF01C7841}" destId="{62AEC892-CDB1-44FB-8B77-F5FB5DE53709}" srcOrd="3" destOrd="0" parTransId="{F3D16B20-B7D8-47BA-A13B-62E234C0096D}" sibTransId="{DD3F9154-E988-4AE8-A91F-66F4DE0D41BC}"/>
    <dgm:cxn modelId="{98EBD87D-13AF-4685-8B1D-BEBF0D1AA794}" type="presOf" srcId="{0F2F422E-D69D-4D77-89A9-51A4CB784FEE}" destId="{1318E1E0-2189-4CBC-99E6-F177482BF51D}" srcOrd="0" destOrd="0" presId="urn:microsoft.com/office/officeart/2018/2/layout/IconLabelList"/>
    <dgm:cxn modelId="{E7988485-5FA3-48E0-B911-2E36FEC1BC1C}" srcId="{7C3E6879-DB26-4241-80F8-619EF01C7841}" destId="{576899D9-2BC0-4E1F-AA20-4907F4F5C96D}" srcOrd="0" destOrd="0" parTransId="{EF9B1CFD-8A25-4F99-A26A-5E591A714F37}" sibTransId="{E00CEFFE-6608-4D01-9BEA-F918C46EA59E}"/>
    <dgm:cxn modelId="{A661E699-D7C9-4BCB-86AA-4DDD6F446964}" type="presOf" srcId="{7C3E6879-DB26-4241-80F8-619EF01C7841}" destId="{89AF5460-7E78-4FEA-87D9-DB6373D013B3}" srcOrd="0" destOrd="0" presId="urn:microsoft.com/office/officeart/2018/2/layout/IconLabelList"/>
    <dgm:cxn modelId="{DAACFCA4-655A-4036-AFFB-E996D0A8A4E2}" srcId="{7C3E6879-DB26-4241-80F8-619EF01C7841}" destId="{917AD0E4-2D31-46AB-A87C-A12CEA0097AE}" srcOrd="2" destOrd="0" parTransId="{F916D449-3707-472E-9D48-B457EBF3755F}" sibTransId="{DFE6055B-EF57-4B2C-89DA-EC9D91F9C4BF}"/>
    <dgm:cxn modelId="{C75238B0-0FF9-4267-A45A-71755A6AC6A9}" srcId="{7C3E6879-DB26-4241-80F8-619EF01C7841}" destId="{0F2F422E-D69D-4D77-89A9-51A4CB784FEE}" srcOrd="1" destOrd="0" parTransId="{42D18BFB-3884-4A5A-9D2C-DE5163CE2E2B}" sibTransId="{EAE31FEB-B449-42D8-BCC0-3FAEAF6D40E0}"/>
    <dgm:cxn modelId="{B33F3BD8-4AF1-48CC-82C4-DEAE668F7435}" type="presOf" srcId="{62AEC892-CDB1-44FB-8B77-F5FB5DE53709}" destId="{5A2C8FB7-E22A-4279-B60A-F05D59BE4370}" srcOrd="0" destOrd="0" presId="urn:microsoft.com/office/officeart/2018/2/layout/IconLabelList"/>
    <dgm:cxn modelId="{5931C7AB-0C15-42E2-82F7-544AFB050B7E}" type="presParOf" srcId="{89AF5460-7E78-4FEA-87D9-DB6373D013B3}" destId="{A915EB4F-D871-4B92-AEC3-15092DDDA618}" srcOrd="0" destOrd="0" presId="urn:microsoft.com/office/officeart/2018/2/layout/IconLabelList"/>
    <dgm:cxn modelId="{4A446C9E-065D-494C-AB87-FBF2217AE310}" type="presParOf" srcId="{A915EB4F-D871-4B92-AEC3-15092DDDA618}" destId="{184BE02D-A351-49FE-993D-49708338605C}" srcOrd="0" destOrd="0" presId="urn:microsoft.com/office/officeart/2018/2/layout/IconLabelList"/>
    <dgm:cxn modelId="{EFAA53D8-9151-4002-B172-0353ECDCBB62}" type="presParOf" srcId="{A915EB4F-D871-4B92-AEC3-15092DDDA618}" destId="{FB08F2A2-A280-4677-9FB1-B33B3806F461}" srcOrd="1" destOrd="0" presId="urn:microsoft.com/office/officeart/2018/2/layout/IconLabelList"/>
    <dgm:cxn modelId="{32236CAD-0302-46A9-86DC-7CF95ACA9BCC}" type="presParOf" srcId="{A915EB4F-D871-4B92-AEC3-15092DDDA618}" destId="{B674B467-F4B6-4D8C-8DA8-8766E8EF9EDB}" srcOrd="2" destOrd="0" presId="urn:microsoft.com/office/officeart/2018/2/layout/IconLabelList"/>
    <dgm:cxn modelId="{36462F24-ABF9-4126-B093-597988AA80F4}" type="presParOf" srcId="{89AF5460-7E78-4FEA-87D9-DB6373D013B3}" destId="{C092E2AA-E81C-4F77-AB7E-883826F282D0}" srcOrd="1" destOrd="0" presId="urn:microsoft.com/office/officeart/2018/2/layout/IconLabelList"/>
    <dgm:cxn modelId="{5BCC1B2F-20E3-4B5C-BA55-B63C22343994}" type="presParOf" srcId="{89AF5460-7E78-4FEA-87D9-DB6373D013B3}" destId="{9564E9EF-502C-49D4-A029-EBA18EFE44E6}" srcOrd="2" destOrd="0" presId="urn:microsoft.com/office/officeart/2018/2/layout/IconLabelList"/>
    <dgm:cxn modelId="{15E1A557-5B5F-4F07-8888-FDB58292FDBB}" type="presParOf" srcId="{9564E9EF-502C-49D4-A029-EBA18EFE44E6}" destId="{2171013C-D082-4153-899F-B00D729B8690}" srcOrd="0" destOrd="0" presId="urn:microsoft.com/office/officeart/2018/2/layout/IconLabelList"/>
    <dgm:cxn modelId="{CDEF9C4C-52F1-482F-99AF-FD98E9B97ABA}" type="presParOf" srcId="{9564E9EF-502C-49D4-A029-EBA18EFE44E6}" destId="{5BCFCF0A-C971-4864-8BD6-751993395EB1}" srcOrd="1" destOrd="0" presId="urn:microsoft.com/office/officeart/2018/2/layout/IconLabelList"/>
    <dgm:cxn modelId="{11381D70-487D-447D-83B5-9B4AF84F0E5E}" type="presParOf" srcId="{9564E9EF-502C-49D4-A029-EBA18EFE44E6}" destId="{1318E1E0-2189-4CBC-99E6-F177482BF51D}" srcOrd="2" destOrd="0" presId="urn:microsoft.com/office/officeart/2018/2/layout/IconLabelList"/>
    <dgm:cxn modelId="{D688595F-57D5-4497-A417-4D827C4E49FB}" type="presParOf" srcId="{89AF5460-7E78-4FEA-87D9-DB6373D013B3}" destId="{B1B66AA1-5037-4DD5-844D-FDC0E1D2357D}" srcOrd="3" destOrd="0" presId="urn:microsoft.com/office/officeart/2018/2/layout/IconLabelList"/>
    <dgm:cxn modelId="{63CFE910-14BC-4F57-9C3F-54FA7A272542}" type="presParOf" srcId="{89AF5460-7E78-4FEA-87D9-DB6373D013B3}" destId="{8D140FAB-24CC-45FF-BB80-EA8A1999D546}" srcOrd="4" destOrd="0" presId="urn:microsoft.com/office/officeart/2018/2/layout/IconLabelList"/>
    <dgm:cxn modelId="{CB709EDD-4A12-4F09-95CC-86DAF28D59E5}" type="presParOf" srcId="{8D140FAB-24CC-45FF-BB80-EA8A1999D546}" destId="{5B009406-F693-4A6D-B2EA-B73C3175A4D7}" srcOrd="0" destOrd="0" presId="urn:microsoft.com/office/officeart/2018/2/layout/IconLabelList"/>
    <dgm:cxn modelId="{7C7AA026-A7AA-4679-84EB-1A4797DE3AF9}" type="presParOf" srcId="{8D140FAB-24CC-45FF-BB80-EA8A1999D546}" destId="{FA5037E9-F353-4043-90DB-7D28C8944236}" srcOrd="1" destOrd="0" presId="urn:microsoft.com/office/officeart/2018/2/layout/IconLabelList"/>
    <dgm:cxn modelId="{B3B15A76-76C5-4A43-B255-7B931AE141F4}" type="presParOf" srcId="{8D140FAB-24CC-45FF-BB80-EA8A1999D546}" destId="{4B31D9C6-A897-46C7-AD57-69A1C45EA21F}" srcOrd="2" destOrd="0" presId="urn:microsoft.com/office/officeart/2018/2/layout/IconLabelList"/>
    <dgm:cxn modelId="{7D1424A1-110B-4802-AE4F-20448D744665}" type="presParOf" srcId="{89AF5460-7E78-4FEA-87D9-DB6373D013B3}" destId="{69C67C82-14BF-429D-85B9-46E9256A9E93}" srcOrd="5" destOrd="0" presId="urn:microsoft.com/office/officeart/2018/2/layout/IconLabelList"/>
    <dgm:cxn modelId="{B0F30E41-AA0F-4017-9B80-98BAB76EEB1C}" type="presParOf" srcId="{89AF5460-7E78-4FEA-87D9-DB6373D013B3}" destId="{D98B1DC6-9EBC-4868-A981-81C14B0EEC37}" srcOrd="6" destOrd="0" presId="urn:microsoft.com/office/officeart/2018/2/layout/IconLabelList"/>
    <dgm:cxn modelId="{D7122CA3-22A7-4515-BE58-FED29CBDF832}" type="presParOf" srcId="{D98B1DC6-9EBC-4868-A981-81C14B0EEC37}" destId="{09031FFC-4A7F-4AB2-A2B1-74CDB97EB468}" srcOrd="0" destOrd="0" presId="urn:microsoft.com/office/officeart/2018/2/layout/IconLabelList"/>
    <dgm:cxn modelId="{03EBB877-4F32-46CD-AD60-77598B19A260}" type="presParOf" srcId="{D98B1DC6-9EBC-4868-A981-81C14B0EEC37}" destId="{62DCA38E-3251-476A-B24B-8D9788DAE796}" srcOrd="1" destOrd="0" presId="urn:microsoft.com/office/officeart/2018/2/layout/IconLabelList"/>
    <dgm:cxn modelId="{22C58C1A-D641-4F00-B74A-8AD1810CC75E}" type="presParOf" srcId="{D98B1DC6-9EBC-4868-A981-81C14B0EEC37}" destId="{5A2C8FB7-E22A-4279-B60A-F05D59BE437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AB3D9FC-A034-452A-B11B-5CAD65D2B834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D4FB5E8-C2D5-4AD9-AB98-7276A29E1C64}">
      <dgm:prSet/>
      <dgm:spPr/>
      <dgm:t>
        <a:bodyPr/>
        <a:lstStyle/>
        <a:p>
          <a:r>
            <a:rPr lang="en-US"/>
            <a:t>Which leadership style is common in your country?</a:t>
          </a:r>
        </a:p>
      </dgm:t>
    </dgm:pt>
    <dgm:pt modelId="{170DDA7D-D3C0-409C-B139-D62DCD257D75}" type="parTrans" cxnId="{A7093040-8176-43D4-99D1-D202F958EA82}">
      <dgm:prSet/>
      <dgm:spPr/>
      <dgm:t>
        <a:bodyPr/>
        <a:lstStyle/>
        <a:p>
          <a:endParaRPr lang="en-US"/>
        </a:p>
      </dgm:t>
    </dgm:pt>
    <dgm:pt modelId="{2A6FA628-81A6-4765-A595-6C3EA6012F1B}" type="sibTrans" cxnId="{A7093040-8176-43D4-99D1-D202F958EA82}">
      <dgm:prSet/>
      <dgm:spPr/>
      <dgm:t>
        <a:bodyPr/>
        <a:lstStyle/>
        <a:p>
          <a:endParaRPr lang="en-US"/>
        </a:p>
      </dgm:t>
    </dgm:pt>
    <dgm:pt modelId="{A2EDBBD4-3193-4056-8384-B7219BF9737D}">
      <dgm:prSet/>
      <dgm:spPr/>
      <dgm:t>
        <a:bodyPr/>
        <a:lstStyle/>
        <a:p>
          <a:r>
            <a:rPr lang="en-US"/>
            <a:t>Northern Europe → Democratic </a:t>
          </a:r>
        </a:p>
      </dgm:t>
    </dgm:pt>
    <dgm:pt modelId="{DB4C9A56-4560-4F5D-9BF3-BCDA0C7E63A3}" type="parTrans" cxnId="{334B8748-6C60-4B6C-9093-4A78E6198DAF}">
      <dgm:prSet/>
      <dgm:spPr/>
      <dgm:t>
        <a:bodyPr/>
        <a:lstStyle/>
        <a:p>
          <a:endParaRPr lang="en-US"/>
        </a:p>
      </dgm:t>
    </dgm:pt>
    <dgm:pt modelId="{FC90FBA1-DC93-4853-A3C0-5D9DF6D5B674}" type="sibTrans" cxnId="{334B8748-6C60-4B6C-9093-4A78E6198DAF}">
      <dgm:prSet/>
      <dgm:spPr/>
      <dgm:t>
        <a:bodyPr/>
        <a:lstStyle/>
        <a:p>
          <a:endParaRPr lang="en-US"/>
        </a:p>
      </dgm:t>
    </dgm:pt>
    <dgm:pt modelId="{E121C0FD-5E2C-4924-B52A-D2E12112F235}">
      <dgm:prSet/>
      <dgm:spPr/>
      <dgm:t>
        <a:bodyPr/>
        <a:lstStyle/>
        <a:p>
          <a:r>
            <a:rPr lang="en-US"/>
            <a:t>Southern Europe → More Authoritarian</a:t>
          </a:r>
        </a:p>
      </dgm:t>
    </dgm:pt>
    <dgm:pt modelId="{1D59C0BE-759B-4A7F-8A23-E167DC97EE74}" type="parTrans" cxnId="{08F3E51A-709B-48BA-9F47-F66C01021608}">
      <dgm:prSet/>
      <dgm:spPr/>
      <dgm:t>
        <a:bodyPr/>
        <a:lstStyle/>
        <a:p>
          <a:endParaRPr lang="en-US"/>
        </a:p>
      </dgm:t>
    </dgm:pt>
    <dgm:pt modelId="{18F1F578-A8B9-49F9-B5E6-05CCF65C09F4}" type="sibTrans" cxnId="{08F3E51A-709B-48BA-9F47-F66C01021608}">
      <dgm:prSet/>
      <dgm:spPr/>
      <dgm:t>
        <a:bodyPr/>
        <a:lstStyle/>
        <a:p>
          <a:endParaRPr lang="en-US"/>
        </a:p>
      </dgm:t>
    </dgm:pt>
    <dgm:pt modelId="{21E89527-29BF-4A45-998F-3F3BF80C1019}">
      <dgm:prSet/>
      <dgm:spPr/>
      <dgm:t>
        <a:bodyPr/>
        <a:lstStyle/>
        <a:p>
          <a:r>
            <a:rPr lang="en-US"/>
            <a:t>Corporate → Transactional</a:t>
          </a:r>
        </a:p>
      </dgm:t>
    </dgm:pt>
    <dgm:pt modelId="{43E4B507-085C-4717-9DCD-3779BA0B22F9}" type="parTrans" cxnId="{578CEB5B-8AA8-46B9-B36E-9EDD3001245A}">
      <dgm:prSet/>
      <dgm:spPr/>
      <dgm:t>
        <a:bodyPr/>
        <a:lstStyle/>
        <a:p>
          <a:endParaRPr lang="en-US"/>
        </a:p>
      </dgm:t>
    </dgm:pt>
    <dgm:pt modelId="{4AD5E44D-66D4-4F3C-8556-CD356ACA86B9}" type="sibTrans" cxnId="{578CEB5B-8AA8-46B9-B36E-9EDD3001245A}">
      <dgm:prSet/>
      <dgm:spPr/>
      <dgm:t>
        <a:bodyPr/>
        <a:lstStyle/>
        <a:p>
          <a:endParaRPr lang="en-US"/>
        </a:p>
      </dgm:t>
    </dgm:pt>
    <dgm:pt modelId="{A5434B6E-8106-4ADD-A98C-20D0A2B03420}">
      <dgm:prSet/>
      <dgm:spPr/>
      <dgm:t>
        <a:bodyPr/>
        <a:lstStyle/>
        <a:p>
          <a:r>
            <a:rPr lang="en-US"/>
            <a:t>There is no universal leadership style</a:t>
          </a:r>
        </a:p>
      </dgm:t>
    </dgm:pt>
    <dgm:pt modelId="{CF84182F-C7AA-4241-B433-C051074CC53B}" type="parTrans" cxnId="{DD34CAC6-F6FB-4A61-8D31-73F031CA64A4}">
      <dgm:prSet/>
      <dgm:spPr/>
      <dgm:t>
        <a:bodyPr/>
        <a:lstStyle/>
        <a:p>
          <a:endParaRPr lang="en-US"/>
        </a:p>
      </dgm:t>
    </dgm:pt>
    <dgm:pt modelId="{EAF69E89-79E3-44FF-9281-AF6DEFF3BB97}" type="sibTrans" cxnId="{DD34CAC6-F6FB-4A61-8D31-73F031CA64A4}">
      <dgm:prSet/>
      <dgm:spPr/>
      <dgm:t>
        <a:bodyPr/>
        <a:lstStyle/>
        <a:p>
          <a:endParaRPr lang="en-US"/>
        </a:p>
      </dgm:t>
    </dgm:pt>
    <dgm:pt modelId="{9AFD4EB6-0AC9-47DF-8239-7EFE577DE494}">
      <dgm:prSet/>
      <dgm:spPr/>
      <dgm:t>
        <a:bodyPr/>
        <a:lstStyle/>
        <a:p>
          <a:r>
            <a:rPr lang="en-US" i="1"/>
            <a:t>personality + situation + culture play a major role..</a:t>
          </a:r>
          <a:endParaRPr lang="en-US"/>
        </a:p>
      </dgm:t>
    </dgm:pt>
    <dgm:pt modelId="{FB4517F3-DFAD-4FAF-B290-BE4E247E3412}" type="parTrans" cxnId="{18A56513-AC3E-4C8A-80A0-C90F22300958}">
      <dgm:prSet/>
      <dgm:spPr/>
      <dgm:t>
        <a:bodyPr/>
        <a:lstStyle/>
        <a:p>
          <a:endParaRPr lang="en-US"/>
        </a:p>
      </dgm:t>
    </dgm:pt>
    <dgm:pt modelId="{F7D2605E-EF86-4F51-AE73-E0FB41078B0B}" type="sibTrans" cxnId="{18A56513-AC3E-4C8A-80A0-C90F22300958}">
      <dgm:prSet/>
      <dgm:spPr/>
      <dgm:t>
        <a:bodyPr/>
        <a:lstStyle/>
        <a:p>
          <a:endParaRPr lang="en-US"/>
        </a:p>
      </dgm:t>
    </dgm:pt>
    <dgm:pt modelId="{7F727838-F4DE-4987-9899-0309383FFF59}" type="pres">
      <dgm:prSet presAssocID="{1AB3D9FC-A034-452A-B11B-5CAD65D2B834}" presName="diagram" presStyleCnt="0">
        <dgm:presLayoutVars>
          <dgm:dir/>
          <dgm:resizeHandles val="exact"/>
        </dgm:presLayoutVars>
      </dgm:prSet>
      <dgm:spPr/>
    </dgm:pt>
    <dgm:pt modelId="{BDE07BA2-953E-458E-A56B-06BEF3146755}" type="pres">
      <dgm:prSet presAssocID="{4D4FB5E8-C2D5-4AD9-AB98-7276A29E1C64}" presName="node" presStyleLbl="node1" presStyleIdx="0" presStyleCnt="6">
        <dgm:presLayoutVars>
          <dgm:bulletEnabled val="1"/>
        </dgm:presLayoutVars>
      </dgm:prSet>
      <dgm:spPr/>
    </dgm:pt>
    <dgm:pt modelId="{A67FEDE6-3CD2-489C-8720-81BB1AAFCB3D}" type="pres">
      <dgm:prSet presAssocID="{2A6FA628-81A6-4765-A595-6C3EA6012F1B}" presName="sibTrans" presStyleCnt="0"/>
      <dgm:spPr/>
    </dgm:pt>
    <dgm:pt modelId="{C61BE349-BB4E-45A5-A484-DDA4242B0BBD}" type="pres">
      <dgm:prSet presAssocID="{A2EDBBD4-3193-4056-8384-B7219BF9737D}" presName="node" presStyleLbl="node1" presStyleIdx="1" presStyleCnt="6">
        <dgm:presLayoutVars>
          <dgm:bulletEnabled val="1"/>
        </dgm:presLayoutVars>
      </dgm:prSet>
      <dgm:spPr/>
    </dgm:pt>
    <dgm:pt modelId="{B7032D73-BACC-41A1-9663-19BF74958044}" type="pres">
      <dgm:prSet presAssocID="{FC90FBA1-DC93-4853-A3C0-5D9DF6D5B674}" presName="sibTrans" presStyleCnt="0"/>
      <dgm:spPr/>
    </dgm:pt>
    <dgm:pt modelId="{7E45CB73-029E-4210-9AD2-D9C1FBA5FE39}" type="pres">
      <dgm:prSet presAssocID="{E121C0FD-5E2C-4924-B52A-D2E12112F235}" presName="node" presStyleLbl="node1" presStyleIdx="2" presStyleCnt="6">
        <dgm:presLayoutVars>
          <dgm:bulletEnabled val="1"/>
        </dgm:presLayoutVars>
      </dgm:prSet>
      <dgm:spPr/>
    </dgm:pt>
    <dgm:pt modelId="{834058A1-EA65-4EF2-A5BC-F5688AAB868E}" type="pres">
      <dgm:prSet presAssocID="{18F1F578-A8B9-49F9-B5E6-05CCF65C09F4}" presName="sibTrans" presStyleCnt="0"/>
      <dgm:spPr/>
    </dgm:pt>
    <dgm:pt modelId="{A4936D01-27E6-4426-B729-2F53C2729103}" type="pres">
      <dgm:prSet presAssocID="{21E89527-29BF-4A45-998F-3F3BF80C1019}" presName="node" presStyleLbl="node1" presStyleIdx="3" presStyleCnt="6">
        <dgm:presLayoutVars>
          <dgm:bulletEnabled val="1"/>
        </dgm:presLayoutVars>
      </dgm:prSet>
      <dgm:spPr/>
    </dgm:pt>
    <dgm:pt modelId="{98A7BB46-5D35-4D74-82BF-F8B77F6C8A61}" type="pres">
      <dgm:prSet presAssocID="{4AD5E44D-66D4-4F3C-8556-CD356ACA86B9}" presName="sibTrans" presStyleCnt="0"/>
      <dgm:spPr/>
    </dgm:pt>
    <dgm:pt modelId="{64E73203-A478-4AE9-97DB-201A353EFC35}" type="pres">
      <dgm:prSet presAssocID="{A5434B6E-8106-4ADD-A98C-20D0A2B03420}" presName="node" presStyleLbl="node1" presStyleIdx="4" presStyleCnt="6">
        <dgm:presLayoutVars>
          <dgm:bulletEnabled val="1"/>
        </dgm:presLayoutVars>
      </dgm:prSet>
      <dgm:spPr/>
    </dgm:pt>
    <dgm:pt modelId="{40514E79-089C-4CC6-8345-1E0B8219DB48}" type="pres">
      <dgm:prSet presAssocID="{EAF69E89-79E3-44FF-9281-AF6DEFF3BB97}" presName="sibTrans" presStyleCnt="0"/>
      <dgm:spPr/>
    </dgm:pt>
    <dgm:pt modelId="{20B1E1EE-DE8C-4E65-A769-30D092783759}" type="pres">
      <dgm:prSet presAssocID="{9AFD4EB6-0AC9-47DF-8239-7EFE577DE494}" presName="node" presStyleLbl="node1" presStyleIdx="5" presStyleCnt="6">
        <dgm:presLayoutVars>
          <dgm:bulletEnabled val="1"/>
        </dgm:presLayoutVars>
      </dgm:prSet>
      <dgm:spPr/>
    </dgm:pt>
  </dgm:ptLst>
  <dgm:cxnLst>
    <dgm:cxn modelId="{15E5080C-368B-4E11-83AF-B90737E0154F}" type="presOf" srcId="{21E89527-29BF-4A45-998F-3F3BF80C1019}" destId="{A4936D01-27E6-4426-B729-2F53C2729103}" srcOrd="0" destOrd="0" presId="urn:microsoft.com/office/officeart/2005/8/layout/default"/>
    <dgm:cxn modelId="{18A56513-AC3E-4C8A-80A0-C90F22300958}" srcId="{1AB3D9FC-A034-452A-B11B-5CAD65D2B834}" destId="{9AFD4EB6-0AC9-47DF-8239-7EFE577DE494}" srcOrd="5" destOrd="0" parTransId="{FB4517F3-DFAD-4FAF-B290-BE4E247E3412}" sibTransId="{F7D2605E-EF86-4F51-AE73-E0FB41078B0B}"/>
    <dgm:cxn modelId="{08F3E51A-709B-48BA-9F47-F66C01021608}" srcId="{1AB3D9FC-A034-452A-B11B-5CAD65D2B834}" destId="{E121C0FD-5E2C-4924-B52A-D2E12112F235}" srcOrd="2" destOrd="0" parTransId="{1D59C0BE-759B-4A7F-8A23-E167DC97EE74}" sibTransId="{18F1F578-A8B9-49F9-B5E6-05CCF65C09F4}"/>
    <dgm:cxn modelId="{A7093040-8176-43D4-99D1-D202F958EA82}" srcId="{1AB3D9FC-A034-452A-B11B-5CAD65D2B834}" destId="{4D4FB5E8-C2D5-4AD9-AB98-7276A29E1C64}" srcOrd="0" destOrd="0" parTransId="{170DDA7D-D3C0-409C-B139-D62DCD257D75}" sibTransId="{2A6FA628-81A6-4765-A595-6C3EA6012F1B}"/>
    <dgm:cxn modelId="{578CEB5B-8AA8-46B9-B36E-9EDD3001245A}" srcId="{1AB3D9FC-A034-452A-B11B-5CAD65D2B834}" destId="{21E89527-29BF-4A45-998F-3F3BF80C1019}" srcOrd="3" destOrd="0" parTransId="{43E4B507-085C-4717-9DCD-3779BA0B22F9}" sibTransId="{4AD5E44D-66D4-4F3C-8556-CD356ACA86B9}"/>
    <dgm:cxn modelId="{293E7166-DCFA-421D-B649-6181C5FE6997}" type="presOf" srcId="{E121C0FD-5E2C-4924-B52A-D2E12112F235}" destId="{7E45CB73-029E-4210-9AD2-D9C1FBA5FE39}" srcOrd="0" destOrd="0" presId="urn:microsoft.com/office/officeart/2005/8/layout/default"/>
    <dgm:cxn modelId="{334B8748-6C60-4B6C-9093-4A78E6198DAF}" srcId="{1AB3D9FC-A034-452A-B11B-5CAD65D2B834}" destId="{A2EDBBD4-3193-4056-8384-B7219BF9737D}" srcOrd="1" destOrd="0" parTransId="{DB4C9A56-4560-4F5D-9BF3-BCDA0C7E63A3}" sibTransId="{FC90FBA1-DC93-4853-A3C0-5D9DF6D5B674}"/>
    <dgm:cxn modelId="{BB84AB6E-8308-45FE-A421-90237D28E45A}" type="presOf" srcId="{A5434B6E-8106-4ADD-A98C-20D0A2B03420}" destId="{64E73203-A478-4AE9-97DB-201A353EFC35}" srcOrd="0" destOrd="0" presId="urn:microsoft.com/office/officeart/2005/8/layout/default"/>
    <dgm:cxn modelId="{DD34CAC6-F6FB-4A61-8D31-73F031CA64A4}" srcId="{1AB3D9FC-A034-452A-B11B-5CAD65D2B834}" destId="{A5434B6E-8106-4ADD-A98C-20D0A2B03420}" srcOrd="4" destOrd="0" parTransId="{CF84182F-C7AA-4241-B433-C051074CC53B}" sibTransId="{EAF69E89-79E3-44FF-9281-AF6DEFF3BB97}"/>
    <dgm:cxn modelId="{58A9B3CA-CB9B-424C-ABBC-5F25869C3F60}" type="presOf" srcId="{9AFD4EB6-0AC9-47DF-8239-7EFE577DE494}" destId="{20B1E1EE-DE8C-4E65-A769-30D092783759}" srcOrd="0" destOrd="0" presId="urn:microsoft.com/office/officeart/2005/8/layout/default"/>
    <dgm:cxn modelId="{4E74B4CF-0EF8-4126-B45F-21EEF592B405}" type="presOf" srcId="{A2EDBBD4-3193-4056-8384-B7219BF9737D}" destId="{C61BE349-BB4E-45A5-A484-DDA4242B0BBD}" srcOrd="0" destOrd="0" presId="urn:microsoft.com/office/officeart/2005/8/layout/default"/>
    <dgm:cxn modelId="{40453EDA-4409-4A6D-87FF-8369D6CD051A}" type="presOf" srcId="{1AB3D9FC-A034-452A-B11B-5CAD65D2B834}" destId="{7F727838-F4DE-4987-9899-0309383FFF59}" srcOrd="0" destOrd="0" presId="urn:microsoft.com/office/officeart/2005/8/layout/default"/>
    <dgm:cxn modelId="{B55D7EED-9297-4A5C-B5A6-F814218A7AA1}" type="presOf" srcId="{4D4FB5E8-C2D5-4AD9-AB98-7276A29E1C64}" destId="{BDE07BA2-953E-458E-A56B-06BEF3146755}" srcOrd="0" destOrd="0" presId="urn:microsoft.com/office/officeart/2005/8/layout/default"/>
    <dgm:cxn modelId="{25607118-51C5-4E56-9030-82654E5F4533}" type="presParOf" srcId="{7F727838-F4DE-4987-9899-0309383FFF59}" destId="{BDE07BA2-953E-458E-A56B-06BEF3146755}" srcOrd="0" destOrd="0" presId="urn:microsoft.com/office/officeart/2005/8/layout/default"/>
    <dgm:cxn modelId="{11C44FE2-B669-48CD-96C0-CD440BCC18D2}" type="presParOf" srcId="{7F727838-F4DE-4987-9899-0309383FFF59}" destId="{A67FEDE6-3CD2-489C-8720-81BB1AAFCB3D}" srcOrd="1" destOrd="0" presId="urn:microsoft.com/office/officeart/2005/8/layout/default"/>
    <dgm:cxn modelId="{EC06E243-49C3-411B-9348-7F2AF9B29AD1}" type="presParOf" srcId="{7F727838-F4DE-4987-9899-0309383FFF59}" destId="{C61BE349-BB4E-45A5-A484-DDA4242B0BBD}" srcOrd="2" destOrd="0" presId="urn:microsoft.com/office/officeart/2005/8/layout/default"/>
    <dgm:cxn modelId="{9F7329DB-76E9-47C0-A2DD-8B72A624BFD9}" type="presParOf" srcId="{7F727838-F4DE-4987-9899-0309383FFF59}" destId="{B7032D73-BACC-41A1-9663-19BF74958044}" srcOrd="3" destOrd="0" presId="urn:microsoft.com/office/officeart/2005/8/layout/default"/>
    <dgm:cxn modelId="{24D78158-E772-4634-9B29-8C04F4F97678}" type="presParOf" srcId="{7F727838-F4DE-4987-9899-0309383FFF59}" destId="{7E45CB73-029E-4210-9AD2-D9C1FBA5FE39}" srcOrd="4" destOrd="0" presId="urn:microsoft.com/office/officeart/2005/8/layout/default"/>
    <dgm:cxn modelId="{6121D64D-65B5-4DC8-A2FE-E041DE137913}" type="presParOf" srcId="{7F727838-F4DE-4987-9899-0309383FFF59}" destId="{834058A1-EA65-4EF2-A5BC-F5688AAB868E}" srcOrd="5" destOrd="0" presId="urn:microsoft.com/office/officeart/2005/8/layout/default"/>
    <dgm:cxn modelId="{67732604-69C8-43A3-A4EA-8CDAADC99D53}" type="presParOf" srcId="{7F727838-F4DE-4987-9899-0309383FFF59}" destId="{A4936D01-27E6-4426-B729-2F53C2729103}" srcOrd="6" destOrd="0" presId="urn:microsoft.com/office/officeart/2005/8/layout/default"/>
    <dgm:cxn modelId="{9D437970-F93C-4873-B161-07C34406BD09}" type="presParOf" srcId="{7F727838-F4DE-4987-9899-0309383FFF59}" destId="{98A7BB46-5D35-4D74-82BF-F8B77F6C8A61}" srcOrd="7" destOrd="0" presId="urn:microsoft.com/office/officeart/2005/8/layout/default"/>
    <dgm:cxn modelId="{A4B67CC7-5ECF-4EBD-87E8-320B96BC9B8A}" type="presParOf" srcId="{7F727838-F4DE-4987-9899-0309383FFF59}" destId="{64E73203-A478-4AE9-97DB-201A353EFC35}" srcOrd="8" destOrd="0" presId="urn:microsoft.com/office/officeart/2005/8/layout/default"/>
    <dgm:cxn modelId="{FDE0A78E-1A7E-49DF-A334-011FC31123EE}" type="presParOf" srcId="{7F727838-F4DE-4987-9899-0309383FFF59}" destId="{40514E79-089C-4CC6-8345-1E0B8219DB48}" srcOrd="9" destOrd="0" presId="urn:microsoft.com/office/officeart/2005/8/layout/default"/>
    <dgm:cxn modelId="{FA8D0D75-4A18-4E4C-8138-389ABEA0792A}" type="presParOf" srcId="{7F727838-F4DE-4987-9899-0309383FFF59}" destId="{20B1E1EE-DE8C-4E65-A769-30D09278375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52E6C-F000-4593-9BC0-27B601FCA617}">
      <dsp:nvSpPr>
        <dsp:cNvPr id="0" name=""/>
        <dsp:cNvSpPr/>
      </dsp:nvSpPr>
      <dsp:spPr>
        <a:xfrm>
          <a:off x="0" y="0"/>
          <a:ext cx="6309360" cy="7179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 will give you a situation</a:t>
          </a:r>
        </a:p>
      </dsp:txBody>
      <dsp:txXfrm>
        <a:off x="21029" y="21029"/>
        <a:ext cx="5473944" cy="675912"/>
      </dsp:txXfrm>
    </dsp:sp>
    <dsp:sp modelId="{573210FE-165D-40B8-99E3-07EC65CBAB37}">
      <dsp:nvSpPr>
        <dsp:cNvPr id="0" name=""/>
        <dsp:cNvSpPr/>
      </dsp:nvSpPr>
      <dsp:spPr>
        <a:xfrm>
          <a:off x="528408" y="848511"/>
          <a:ext cx="6309360" cy="717970"/>
        </a:xfrm>
        <a:prstGeom prst="roundRect">
          <a:avLst>
            <a:gd name="adj" fmla="val 1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Choose the best leadership style</a:t>
          </a:r>
        </a:p>
      </dsp:txBody>
      <dsp:txXfrm>
        <a:off x="549437" y="869540"/>
        <a:ext cx="5272212" cy="675912"/>
      </dsp:txXfrm>
    </dsp:sp>
    <dsp:sp modelId="{F159F3F6-AB1C-4446-8A21-19B34A5A632F}">
      <dsp:nvSpPr>
        <dsp:cNvPr id="0" name=""/>
        <dsp:cNvSpPr/>
      </dsp:nvSpPr>
      <dsp:spPr>
        <a:xfrm>
          <a:off x="1048931" y="1697022"/>
          <a:ext cx="6309360" cy="717970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There is not always one correct answer</a:t>
          </a:r>
        </a:p>
      </dsp:txBody>
      <dsp:txXfrm>
        <a:off x="1069960" y="1718051"/>
        <a:ext cx="5280098" cy="675912"/>
      </dsp:txXfrm>
    </dsp:sp>
    <dsp:sp modelId="{E0741ECC-2202-47CB-9825-8636842B3526}">
      <dsp:nvSpPr>
        <dsp:cNvPr id="0" name=""/>
        <dsp:cNvSpPr/>
      </dsp:nvSpPr>
      <dsp:spPr>
        <a:xfrm>
          <a:off x="1577340" y="2545533"/>
          <a:ext cx="6309360" cy="717970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Explain your reasoning</a:t>
          </a:r>
        </a:p>
      </dsp:txBody>
      <dsp:txXfrm>
        <a:off x="1598369" y="2566562"/>
        <a:ext cx="5272212" cy="675912"/>
      </dsp:txXfrm>
    </dsp:sp>
    <dsp:sp modelId="{1D7A3D18-6E5A-4495-879B-173AB75576DE}">
      <dsp:nvSpPr>
        <dsp:cNvPr id="0" name=""/>
        <dsp:cNvSpPr/>
      </dsp:nvSpPr>
      <dsp:spPr>
        <a:xfrm>
          <a:off x="5842678" y="549900"/>
          <a:ext cx="466681" cy="46668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5947681" y="549900"/>
        <a:ext cx="256675" cy="351177"/>
      </dsp:txXfrm>
    </dsp:sp>
    <dsp:sp modelId="{0D5329FD-A98B-435A-B5BA-3493B83C55C0}">
      <dsp:nvSpPr>
        <dsp:cNvPr id="0" name=""/>
        <dsp:cNvSpPr/>
      </dsp:nvSpPr>
      <dsp:spPr>
        <a:xfrm>
          <a:off x="6371087" y="1398411"/>
          <a:ext cx="466681" cy="46668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6476090" y="1398411"/>
        <a:ext cx="256675" cy="351177"/>
      </dsp:txXfrm>
    </dsp:sp>
    <dsp:sp modelId="{839865D7-8C0C-4ED0-B5E2-7DB09B36147A}">
      <dsp:nvSpPr>
        <dsp:cNvPr id="0" name=""/>
        <dsp:cNvSpPr/>
      </dsp:nvSpPr>
      <dsp:spPr>
        <a:xfrm>
          <a:off x="6891610" y="2246922"/>
          <a:ext cx="466681" cy="46668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6996613" y="2246922"/>
        <a:ext cx="256675" cy="351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8A0D5C-3FE7-48F5-A91A-1C78D4E1F542}">
      <dsp:nvSpPr>
        <dsp:cNvPr id="0" name=""/>
        <dsp:cNvSpPr/>
      </dsp:nvSpPr>
      <dsp:spPr>
        <a:xfrm>
          <a:off x="0" y="43619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Team of very experienced professionals</a:t>
          </a:r>
        </a:p>
      </dsp:txBody>
      <dsp:txXfrm>
        <a:off x="62141" y="105760"/>
        <a:ext cx="4875842" cy="1148678"/>
      </dsp:txXfrm>
    </dsp:sp>
    <dsp:sp modelId="{F0EE6E10-CE75-42C6-A085-02AC2CD144C9}">
      <dsp:nvSpPr>
        <dsp:cNvPr id="0" name=""/>
        <dsp:cNvSpPr/>
      </dsp:nvSpPr>
      <dsp:spPr>
        <a:xfrm>
          <a:off x="0" y="1408740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Tourism company</a:t>
          </a:r>
        </a:p>
      </dsp:txBody>
      <dsp:txXfrm>
        <a:off x="62141" y="1470881"/>
        <a:ext cx="4875842" cy="1148678"/>
      </dsp:txXfrm>
    </dsp:sp>
    <dsp:sp modelId="{BD305CC7-C47A-4A49-BA24-39071ADC6865}">
      <dsp:nvSpPr>
        <dsp:cNvPr id="0" name=""/>
        <dsp:cNvSpPr/>
      </dsp:nvSpPr>
      <dsp:spPr>
        <a:xfrm>
          <a:off x="0" y="2773860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Which style works best?</a:t>
          </a:r>
        </a:p>
      </dsp:txBody>
      <dsp:txXfrm>
        <a:off x="62141" y="2836001"/>
        <a:ext cx="4875842" cy="11486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9D3501-4C8D-4711-8D40-522DC50F3A8E}">
      <dsp:nvSpPr>
        <dsp:cNvPr id="0" name=""/>
        <dsp:cNvSpPr/>
      </dsp:nvSpPr>
      <dsp:spPr>
        <a:xfrm>
          <a:off x="0" y="32100"/>
          <a:ext cx="5000124" cy="95471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Team of very experienced professionals</a:t>
          </a:r>
        </a:p>
      </dsp:txBody>
      <dsp:txXfrm>
        <a:off x="46606" y="78706"/>
        <a:ext cx="4906912" cy="861507"/>
      </dsp:txXfrm>
    </dsp:sp>
    <dsp:sp modelId="{6A815EAC-12CB-4C5B-93FD-7F303720E6A5}">
      <dsp:nvSpPr>
        <dsp:cNvPr id="0" name=""/>
        <dsp:cNvSpPr/>
      </dsp:nvSpPr>
      <dsp:spPr>
        <a:xfrm>
          <a:off x="0" y="1055940"/>
          <a:ext cx="5000124" cy="954719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Tourism company</a:t>
          </a:r>
        </a:p>
      </dsp:txBody>
      <dsp:txXfrm>
        <a:off x="46606" y="1102546"/>
        <a:ext cx="4906912" cy="861507"/>
      </dsp:txXfrm>
    </dsp:sp>
    <dsp:sp modelId="{C8353C00-000D-4496-BCD7-F96104A8FF4F}">
      <dsp:nvSpPr>
        <dsp:cNvPr id="0" name=""/>
        <dsp:cNvSpPr/>
      </dsp:nvSpPr>
      <dsp:spPr>
        <a:xfrm>
          <a:off x="0" y="2079780"/>
          <a:ext cx="5000124" cy="954719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Which style works best?</a:t>
          </a:r>
        </a:p>
      </dsp:txBody>
      <dsp:txXfrm>
        <a:off x="46606" y="2126386"/>
        <a:ext cx="4906912" cy="861507"/>
      </dsp:txXfrm>
    </dsp:sp>
    <dsp:sp modelId="{0AC6BAEE-AFDE-4C0E-88A0-38DDB794D492}">
      <dsp:nvSpPr>
        <dsp:cNvPr id="0" name=""/>
        <dsp:cNvSpPr/>
      </dsp:nvSpPr>
      <dsp:spPr>
        <a:xfrm>
          <a:off x="0" y="3135720"/>
          <a:ext cx="5000124" cy="954719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(Laissez-faire or Democratic)</a:t>
          </a:r>
        </a:p>
      </dsp:txBody>
      <dsp:txXfrm>
        <a:off x="46606" y="3182326"/>
        <a:ext cx="4906912" cy="8615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8E8595-0AFE-4F1B-8769-5658D7F688C7}">
      <dsp:nvSpPr>
        <dsp:cNvPr id="0" name=""/>
        <dsp:cNvSpPr/>
      </dsp:nvSpPr>
      <dsp:spPr>
        <a:xfrm>
          <a:off x="0" y="538"/>
          <a:ext cx="4726201" cy="125943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597AA-3C48-4EDA-9C26-389ED8CFE454}">
      <dsp:nvSpPr>
        <dsp:cNvPr id="0" name=""/>
        <dsp:cNvSpPr/>
      </dsp:nvSpPr>
      <dsp:spPr>
        <a:xfrm>
          <a:off x="380979" y="283911"/>
          <a:ext cx="692690" cy="69269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2EC7C8-086B-4B15-907F-D0AD298326B3}">
      <dsp:nvSpPr>
        <dsp:cNvPr id="0" name=""/>
        <dsp:cNvSpPr/>
      </dsp:nvSpPr>
      <dsp:spPr>
        <a:xfrm>
          <a:off x="1454649" y="538"/>
          <a:ext cx="3271551" cy="1259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90" tIns="133290" rIns="133290" bIns="13329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Company wants to expand internationally</a:t>
          </a:r>
        </a:p>
      </dsp:txBody>
      <dsp:txXfrm>
        <a:off x="1454649" y="538"/>
        <a:ext cx="3271551" cy="1259437"/>
      </dsp:txXfrm>
    </dsp:sp>
    <dsp:sp modelId="{3422CADB-79C1-47C4-8F73-595B029F4D3D}">
      <dsp:nvSpPr>
        <dsp:cNvPr id="0" name=""/>
        <dsp:cNvSpPr/>
      </dsp:nvSpPr>
      <dsp:spPr>
        <a:xfrm>
          <a:off x="0" y="1574834"/>
          <a:ext cx="4726201" cy="125943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1F57A1-5DBA-4BC2-A75F-4682DABF3D18}">
      <dsp:nvSpPr>
        <dsp:cNvPr id="0" name=""/>
        <dsp:cNvSpPr/>
      </dsp:nvSpPr>
      <dsp:spPr>
        <a:xfrm>
          <a:off x="380979" y="1858207"/>
          <a:ext cx="692690" cy="69269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689054-6DA0-41E0-AEC4-FA051BFC0CF1}">
      <dsp:nvSpPr>
        <dsp:cNvPr id="0" name=""/>
        <dsp:cNvSpPr/>
      </dsp:nvSpPr>
      <dsp:spPr>
        <a:xfrm>
          <a:off x="1454649" y="1574834"/>
          <a:ext cx="3271551" cy="1259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90" tIns="133290" rIns="133290" bIns="13329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Needs a clear direction</a:t>
          </a:r>
        </a:p>
      </dsp:txBody>
      <dsp:txXfrm>
        <a:off x="1454649" y="1574834"/>
        <a:ext cx="3271551" cy="1259437"/>
      </dsp:txXfrm>
    </dsp:sp>
    <dsp:sp modelId="{FBF988BE-230A-4B1B-A2B8-C11C9A9D3E37}">
      <dsp:nvSpPr>
        <dsp:cNvPr id="0" name=""/>
        <dsp:cNvSpPr/>
      </dsp:nvSpPr>
      <dsp:spPr>
        <a:xfrm>
          <a:off x="0" y="3149130"/>
          <a:ext cx="4726201" cy="125943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B453DD-28FD-4ECC-A060-6260B8CD25FC}">
      <dsp:nvSpPr>
        <dsp:cNvPr id="0" name=""/>
        <dsp:cNvSpPr/>
      </dsp:nvSpPr>
      <dsp:spPr>
        <a:xfrm>
          <a:off x="380979" y="3432504"/>
          <a:ext cx="692690" cy="69269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6C5024-9EEC-49C4-8009-FB2D05611067}">
      <dsp:nvSpPr>
        <dsp:cNvPr id="0" name=""/>
        <dsp:cNvSpPr/>
      </dsp:nvSpPr>
      <dsp:spPr>
        <a:xfrm>
          <a:off x="1454649" y="3149130"/>
          <a:ext cx="3271551" cy="1259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90" tIns="133290" rIns="133290" bIns="13329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Which style works best?</a:t>
          </a:r>
        </a:p>
      </dsp:txBody>
      <dsp:txXfrm>
        <a:off x="1454649" y="3149130"/>
        <a:ext cx="3271551" cy="12594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92614-64C2-49CF-A214-1BDF999783D2}">
      <dsp:nvSpPr>
        <dsp:cNvPr id="0" name=""/>
        <dsp:cNvSpPr/>
      </dsp:nvSpPr>
      <dsp:spPr>
        <a:xfrm>
          <a:off x="0" y="1829"/>
          <a:ext cx="4726201" cy="92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ADAAC6-099E-4C3B-A057-EB139CEAC0E1}">
      <dsp:nvSpPr>
        <dsp:cNvPr id="0" name=""/>
        <dsp:cNvSpPr/>
      </dsp:nvSpPr>
      <dsp:spPr>
        <a:xfrm>
          <a:off x="280557" y="210508"/>
          <a:ext cx="510104" cy="51010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89FA4D-9A19-49B8-BF8A-06114BC0467D}">
      <dsp:nvSpPr>
        <dsp:cNvPr id="0" name=""/>
        <dsp:cNvSpPr/>
      </dsp:nvSpPr>
      <dsp:spPr>
        <a:xfrm>
          <a:off x="1071218" y="1829"/>
          <a:ext cx="3654982" cy="92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56" tIns="98156" rIns="98156" bIns="981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Company wants to expand internationally</a:t>
          </a:r>
        </a:p>
      </dsp:txBody>
      <dsp:txXfrm>
        <a:off x="1071218" y="1829"/>
        <a:ext cx="3654982" cy="927462"/>
      </dsp:txXfrm>
    </dsp:sp>
    <dsp:sp modelId="{71968DCD-35C8-48CD-989B-92C58E324B70}">
      <dsp:nvSpPr>
        <dsp:cNvPr id="0" name=""/>
        <dsp:cNvSpPr/>
      </dsp:nvSpPr>
      <dsp:spPr>
        <a:xfrm>
          <a:off x="0" y="1161157"/>
          <a:ext cx="4726201" cy="92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76835D-7C48-4E1A-85FF-1F36451A33AB}">
      <dsp:nvSpPr>
        <dsp:cNvPr id="0" name=""/>
        <dsp:cNvSpPr/>
      </dsp:nvSpPr>
      <dsp:spPr>
        <a:xfrm>
          <a:off x="280557" y="1369836"/>
          <a:ext cx="510104" cy="51010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F3579-6C4B-4C3D-B668-DC7F65166949}">
      <dsp:nvSpPr>
        <dsp:cNvPr id="0" name=""/>
        <dsp:cNvSpPr/>
      </dsp:nvSpPr>
      <dsp:spPr>
        <a:xfrm>
          <a:off x="1071218" y="1161157"/>
          <a:ext cx="3654982" cy="92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56" tIns="98156" rIns="98156" bIns="981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Needs a clear direction</a:t>
          </a:r>
        </a:p>
      </dsp:txBody>
      <dsp:txXfrm>
        <a:off x="1071218" y="1161157"/>
        <a:ext cx="3654982" cy="927462"/>
      </dsp:txXfrm>
    </dsp:sp>
    <dsp:sp modelId="{0DA411F9-9C68-47B3-BC15-8FE99F3DDE8C}">
      <dsp:nvSpPr>
        <dsp:cNvPr id="0" name=""/>
        <dsp:cNvSpPr/>
      </dsp:nvSpPr>
      <dsp:spPr>
        <a:xfrm>
          <a:off x="0" y="2320485"/>
          <a:ext cx="4726201" cy="92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5BDC41-44C7-4AA8-B4C2-D7C62F324F6B}">
      <dsp:nvSpPr>
        <dsp:cNvPr id="0" name=""/>
        <dsp:cNvSpPr/>
      </dsp:nvSpPr>
      <dsp:spPr>
        <a:xfrm>
          <a:off x="280557" y="2529164"/>
          <a:ext cx="510104" cy="51010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6978F1-8910-44D4-A982-E0862B313A4A}">
      <dsp:nvSpPr>
        <dsp:cNvPr id="0" name=""/>
        <dsp:cNvSpPr/>
      </dsp:nvSpPr>
      <dsp:spPr>
        <a:xfrm>
          <a:off x="1071218" y="2320485"/>
          <a:ext cx="3654982" cy="92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56" tIns="98156" rIns="98156" bIns="981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Which style works best?</a:t>
          </a:r>
        </a:p>
      </dsp:txBody>
      <dsp:txXfrm>
        <a:off x="1071218" y="2320485"/>
        <a:ext cx="3654982" cy="927462"/>
      </dsp:txXfrm>
    </dsp:sp>
    <dsp:sp modelId="{4EB7D9BB-8D76-438E-8C86-258E193A3B7A}">
      <dsp:nvSpPr>
        <dsp:cNvPr id="0" name=""/>
        <dsp:cNvSpPr/>
      </dsp:nvSpPr>
      <dsp:spPr>
        <a:xfrm>
          <a:off x="0" y="3479767"/>
          <a:ext cx="4726201" cy="92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CCBAA0-6BEF-4777-90E8-3E4244E168C9}">
      <dsp:nvSpPr>
        <dsp:cNvPr id="0" name=""/>
        <dsp:cNvSpPr/>
      </dsp:nvSpPr>
      <dsp:spPr>
        <a:xfrm>
          <a:off x="280557" y="3688492"/>
          <a:ext cx="510104" cy="51010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85B99-3E90-4A5E-BA62-2D3FE887B053}">
      <dsp:nvSpPr>
        <dsp:cNvPr id="0" name=""/>
        <dsp:cNvSpPr/>
      </dsp:nvSpPr>
      <dsp:spPr>
        <a:xfrm>
          <a:off x="1071218" y="3479813"/>
          <a:ext cx="3654982" cy="92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56" tIns="98156" rIns="98156" bIns="981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(Visionary</a:t>
          </a:r>
          <a:r>
            <a:rPr lang="en-US" sz="2200" b="0" kern="1200" dirty="0"/>
            <a:t>)</a:t>
          </a:r>
        </a:p>
      </dsp:txBody>
      <dsp:txXfrm>
        <a:off x="1071218" y="3479813"/>
        <a:ext cx="3654982" cy="9274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ADDAD-0A75-4698-8E63-AF4F030301CB}">
      <dsp:nvSpPr>
        <dsp:cNvPr id="0" name=""/>
        <dsp:cNvSpPr/>
      </dsp:nvSpPr>
      <dsp:spPr>
        <a:xfrm>
          <a:off x="738477" y="513562"/>
          <a:ext cx="1079825" cy="10798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54777-BA9D-4F24-ACDB-5F4DCF5D9FB7}">
      <dsp:nvSpPr>
        <dsp:cNvPr id="0" name=""/>
        <dsp:cNvSpPr/>
      </dsp:nvSpPr>
      <dsp:spPr>
        <a:xfrm>
          <a:off x="78583" y="1911041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Team is not motivated</a:t>
          </a:r>
        </a:p>
      </dsp:txBody>
      <dsp:txXfrm>
        <a:off x="78583" y="1911041"/>
        <a:ext cx="2399612" cy="720000"/>
      </dsp:txXfrm>
    </dsp:sp>
    <dsp:sp modelId="{34D2A48B-9A3E-405C-8158-9B898270516C}">
      <dsp:nvSpPr>
        <dsp:cNvPr id="0" name=""/>
        <dsp:cNvSpPr/>
      </dsp:nvSpPr>
      <dsp:spPr>
        <a:xfrm>
          <a:off x="3558022" y="513562"/>
          <a:ext cx="1079825" cy="10798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C9BDDB-7A3D-4D0D-B0BF-534FCD57F93A}">
      <dsp:nvSpPr>
        <dsp:cNvPr id="0" name=""/>
        <dsp:cNvSpPr/>
      </dsp:nvSpPr>
      <dsp:spPr>
        <a:xfrm>
          <a:off x="2898129" y="1911041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Performance is low</a:t>
          </a:r>
        </a:p>
      </dsp:txBody>
      <dsp:txXfrm>
        <a:off x="2898129" y="1911041"/>
        <a:ext cx="2399612" cy="720000"/>
      </dsp:txXfrm>
    </dsp:sp>
    <dsp:sp modelId="{7F20B8D1-AEC2-4B59-A401-A49E2A9B87EA}">
      <dsp:nvSpPr>
        <dsp:cNvPr id="0" name=""/>
        <dsp:cNvSpPr/>
      </dsp:nvSpPr>
      <dsp:spPr>
        <a:xfrm>
          <a:off x="6377567" y="513562"/>
          <a:ext cx="1079825" cy="10798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7B2546-0B06-478F-8897-AB026B1CBE52}">
      <dsp:nvSpPr>
        <dsp:cNvPr id="0" name=""/>
        <dsp:cNvSpPr/>
      </dsp:nvSpPr>
      <dsp:spPr>
        <a:xfrm>
          <a:off x="5717674" y="1911041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Which style works best?</a:t>
          </a:r>
        </a:p>
      </dsp:txBody>
      <dsp:txXfrm>
        <a:off x="5717674" y="1911041"/>
        <a:ext cx="2399612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BE02D-A351-49FE-993D-49708338605C}">
      <dsp:nvSpPr>
        <dsp:cNvPr id="0" name=""/>
        <dsp:cNvSpPr/>
      </dsp:nvSpPr>
      <dsp:spPr>
        <a:xfrm>
          <a:off x="520435" y="672243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74B467-F4B6-4D8C-8DA8-8766E8EF9EDB}">
      <dsp:nvSpPr>
        <dsp:cNvPr id="0" name=""/>
        <dsp:cNvSpPr/>
      </dsp:nvSpPr>
      <dsp:spPr>
        <a:xfrm>
          <a:off x="25435" y="175236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Team is not motivated</a:t>
          </a:r>
        </a:p>
      </dsp:txBody>
      <dsp:txXfrm>
        <a:off x="25435" y="1752360"/>
        <a:ext cx="1800000" cy="720000"/>
      </dsp:txXfrm>
    </dsp:sp>
    <dsp:sp modelId="{2171013C-D082-4153-899F-B00D729B8690}">
      <dsp:nvSpPr>
        <dsp:cNvPr id="0" name=""/>
        <dsp:cNvSpPr/>
      </dsp:nvSpPr>
      <dsp:spPr>
        <a:xfrm>
          <a:off x="2635435" y="672243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18E1E0-2189-4CBC-99E6-F177482BF51D}">
      <dsp:nvSpPr>
        <dsp:cNvPr id="0" name=""/>
        <dsp:cNvSpPr/>
      </dsp:nvSpPr>
      <dsp:spPr>
        <a:xfrm>
          <a:off x="2140435" y="175236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Performance is low</a:t>
          </a:r>
        </a:p>
      </dsp:txBody>
      <dsp:txXfrm>
        <a:off x="2140435" y="1752360"/>
        <a:ext cx="1800000" cy="720000"/>
      </dsp:txXfrm>
    </dsp:sp>
    <dsp:sp modelId="{5B009406-F693-4A6D-B2EA-B73C3175A4D7}">
      <dsp:nvSpPr>
        <dsp:cNvPr id="0" name=""/>
        <dsp:cNvSpPr/>
      </dsp:nvSpPr>
      <dsp:spPr>
        <a:xfrm>
          <a:off x="4750435" y="672243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31D9C6-A897-46C7-AD57-69A1C45EA21F}">
      <dsp:nvSpPr>
        <dsp:cNvPr id="0" name=""/>
        <dsp:cNvSpPr/>
      </dsp:nvSpPr>
      <dsp:spPr>
        <a:xfrm>
          <a:off x="4255435" y="175236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Which style works best?</a:t>
          </a:r>
        </a:p>
      </dsp:txBody>
      <dsp:txXfrm>
        <a:off x="4255435" y="1752360"/>
        <a:ext cx="1800000" cy="720000"/>
      </dsp:txXfrm>
    </dsp:sp>
    <dsp:sp modelId="{09031FFC-4A7F-4AB2-A2B1-74CDB97EB468}">
      <dsp:nvSpPr>
        <dsp:cNvPr id="0" name=""/>
        <dsp:cNvSpPr/>
      </dsp:nvSpPr>
      <dsp:spPr>
        <a:xfrm>
          <a:off x="6865435" y="672243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2C8FB7-E22A-4279-B60A-F05D59BE4370}">
      <dsp:nvSpPr>
        <dsp:cNvPr id="0" name=""/>
        <dsp:cNvSpPr/>
      </dsp:nvSpPr>
      <dsp:spPr>
        <a:xfrm>
          <a:off x="6370435" y="175236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(Transactional or Servant)</a:t>
          </a:r>
        </a:p>
      </dsp:txBody>
      <dsp:txXfrm>
        <a:off x="6370435" y="1752360"/>
        <a:ext cx="1800000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07BA2-953E-458E-A56B-06BEF3146755}">
      <dsp:nvSpPr>
        <dsp:cNvPr id="0" name=""/>
        <dsp:cNvSpPr/>
      </dsp:nvSpPr>
      <dsp:spPr>
        <a:xfrm>
          <a:off x="230508" y="1159"/>
          <a:ext cx="2417141" cy="145028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Which leadership style is common in your country?</a:t>
          </a:r>
        </a:p>
      </dsp:txBody>
      <dsp:txXfrm>
        <a:off x="230508" y="1159"/>
        <a:ext cx="2417141" cy="1450284"/>
      </dsp:txXfrm>
    </dsp:sp>
    <dsp:sp modelId="{C61BE349-BB4E-45A5-A484-DDA4242B0BBD}">
      <dsp:nvSpPr>
        <dsp:cNvPr id="0" name=""/>
        <dsp:cNvSpPr/>
      </dsp:nvSpPr>
      <dsp:spPr>
        <a:xfrm>
          <a:off x="2889364" y="1159"/>
          <a:ext cx="2417141" cy="1450284"/>
        </a:xfrm>
        <a:prstGeom prst="rect">
          <a:avLst/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Northern Europe → Democratic </a:t>
          </a:r>
        </a:p>
      </dsp:txBody>
      <dsp:txXfrm>
        <a:off x="2889364" y="1159"/>
        <a:ext cx="2417141" cy="1450284"/>
      </dsp:txXfrm>
    </dsp:sp>
    <dsp:sp modelId="{7E45CB73-029E-4210-9AD2-D9C1FBA5FE39}">
      <dsp:nvSpPr>
        <dsp:cNvPr id="0" name=""/>
        <dsp:cNvSpPr/>
      </dsp:nvSpPr>
      <dsp:spPr>
        <a:xfrm>
          <a:off x="5548220" y="1159"/>
          <a:ext cx="2417141" cy="1450284"/>
        </a:xfrm>
        <a:prstGeom prst="rect">
          <a:avLst/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Southern Europe → More Authoritarian</a:t>
          </a:r>
        </a:p>
      </dsp:txBody>
      <dsp:txXfrm>
        <a:off x="5548220" y="1159"/>
        <a:ext cx="2417141" cy="1450284"/>
      </dsp:txXfrm>
    </dsp:sp>
    <dsp:sp modelId="{A4936D01-27E6-4426-B729-2F53C2729103}">
      <dsp:nvSpPr>
        <dsp:cNvPr id="0" name=""/>
        <dsp:cNvSpPr/>
      </dsp:nvSpPr>
      <dsp:spPr>
        <a:xfrm>
          <a:off x="230508" y="1693159"/>
          <a:ext cx="2417141" cy="1450284"/>
        </a:xfrm>
        <a:prstGeom prst="rect">
          <a:avLst/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Corporate → Transactional</a:t>
          </a:r>
        </a:p>
      </dsp:txBody>
      <dsp:txXfrm>
        <a:off x="230508" y="1693159"/>
        <a:ext cx="2417141" cy="1450284"/>
      </dsp:txXfrm>
    </dsp:sp>
    <dsp:sp modelId="{64E73203-A478-4AE9-97DB-201A353EFC35}">
      <dsp:nvSpPr>
        <dsp:cNvPr id="0" name=""/>
        <dsp:cNvSpPr/>
      </dsp:nvSpPr>
      <dsp:spPr>
        <a:xfrm>
          <a:off x="2889364" y="1693159"/>
          <a:ext cx="2417141" cy="1450284"/>
        </a:xfrm>
        <a:prstGeom prst="rect">
          <a:avLst/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There is no universal leadership style</a:t>
          </a:r>
        </a:p>
      </dsp:txBody>
      <dsp:txXfrm>
        <a:off x="2889364" y="1693159"/>
        <a:ext cx="2417141" cy="1450284"/>
      </dsp:txXfrm>
    </dsp:sp>
    <dsp:sp modelId="{20B1E1EE-DE8C-4E65-A769-30D092783759}">
      <dsp:nvSpPr>
        <dsp:cNvPr id="0" name=""/>
        <dsp:cNvSpPr/>
      </dsp:nvSpPr>
      <dsp:spPr>
        <a:xfrm>
          <a:off x="5548220" y="1693159"/>
          <a:ext cx="2417141" cy="1450284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i="1" kern="1200"/>
            <a:t>personality + situation + culture play a major role..</a:t>
          </a:r>
          <a:endParaRPr lang="en-US" sz="2300" kern="1200"/>
        </a:p>
      </dsp:txBody>
      <dsp:txXfrm>
        <a:off x="5548220" y="1693159"/>
        <a:ext cx="2417141" cy="1450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01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37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4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05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4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7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18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09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9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010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98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88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4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4A900"/>
          </a:solidFill>
          <a:ln w="12700">
            <a:solidFill>
              <a:srgbClr val="F4A9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0" y="73152"/>
            <a:ext cx="54864" cy="5070348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F4A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ENGLISH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 of Management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457200" y="21031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Styles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457200" y="2971800"/>
            <a:ext cx="3657600" cy="36576"/>
          </a:xfrm>
          <a:prstGeom prst="rect">
            <a:avLst/>
          </a:prstGeom>
          <a:solidFill>
            <a:srgbClr val="F4A900"/>
          </a:solidFill>
          <a:ln w="12700">
            <a:solidFill>
              <a:srgbClr val="F4A9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6"/>
          <p:cNvSpPr/>
          <p:nvPr/>
        </p:nvSpPr>
        <p:spPr>
          <a:xfrm>
            <a:off x="457200" y="320040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styles — one slide each</a:t>
            </a:r>
            <a:endParaRPr lang="en-US" sz="1600" dirty="0"/>
          </a:p>
          <a:p>
            <a:pPr marL="0" indent="0">
              <a:buNone/>
            </a:pPr>
            <a:r>
              <a:rPr lang="en-US" sz="1600" i="1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memorise — just get the idea!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74320" y="4206240"/>
            <a:ext cx="2011680" cy="384048"/>
          </a:xfrm>
          <a:prstGeom prst="roundRect">
            <a:avLst>
              <a:gd name="adj" fmla="val 14286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274320" y="420624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Authoritarian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423160" y="4206240"/>
            <a:ext cx="2011680" cy="384048"/>
          </a:xfrm>
          <a:prstGeom prst="roundRect">
            <a:avLst>
              <a:gd name="adj" fmla="val 14286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2423160" y="420624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Laissez-Faire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572000" y="4206240"/>
            <a:ext cx="2011680" cy="384048"/>
          </a:xfrm>
          <a:prstGeom prst="roundRect">
            <a:avLst>
              <a:gd name="adj" fmla="val 14286"/>
            </a:avLst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/>
          <p:nvPr/>
        </p:nvSpPr>
        <p:spPr>
          <a:xfrm>
            <a:off x="4572000" y="420624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Transactional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720840" y="4206240"/>
            <a:ext cx="2011680" cy="384048"/>
          </a:xfrm>
          <a:prstGeom prst="roundRect">
            <a:avLst>
              <a:gd name="adj" fmla="val 14286"/>
            </a:avLst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6720840" y="420624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Visionary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1417320" y="4663440"/>
            <a:ext cx="2011680" cy="384048"/>
          </a:xfrm>
          <a:prstGeom prst="roundRect">
            <a:avLst>
              <a:gd name="adj" fmla="val 14286"/>
            </a:avLst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Text 16"/>
          <p:cNvSpPr/>
          <p:nvPr/>
        </p:nvSpPr>
        <p:spPr>
          <a:xfrm>
            <a:off x="1417320" y="466344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Democratic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566160" y="4663440"/>
            <a:ext cx="2011680" cy="384048"/>
          </a:xfrm>
          <a:prstGeom prst="roundRect">
            <a:avLst>
              <a:gd name="adj" fmla="val 14286"/>
            </a:avLst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8"/>
          <p:cNvSpPr/>
          <p:nvPr/>
        </p:nvSpPr>
        <p:spPr>
          <a:xfrm>
            <a:off x="3566160" y="466344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Pacesetting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715000" y="4663440"/>
            <a:ext cx="2011680" cy="384048"/>
          </a:xfrm>
          <a:prstGeom prst="roundRect">
            <a:avLst>
              <a:gd name="adj" fmla="val 14286"/>
            </a:avLst>
          </a:prstGeom>
          <a:solidFill>
            <a:srgbClr val="6D4C41"/>
          </a:solidFill>
          <a:ln w="12700">
            <a:solidFill>
              <a:srgbClr val="6D4C41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/>
          <p:nvPr/>
        </p:nvSpPr>
        <p:spPr>
          <a:xfrm>
            <a:off x="5715000" y="466344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Servant Leadership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hape 2"/>
          <p:cNvSpPr/>
          <p:nvPr/>
        </p:nvSpPr>
        <p:spPr>
          <a:xfrm>
            <a:off x="292608" y="201168"/>
            <a:ext cx="502920" cy="5029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292608" y="20116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60120" y="164592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Authoritarian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60120" y="749808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«Με τον δικό μου τρόπο και μόνο»</a:t>
            </a:r>
            <a:r>
              <a:rPr lang="el-GR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Αυταρχικό στυλ ηγεσίας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960120" y="1143000"/>
            <a:ext cx="7955280" cy="27432"/>
          </a:xfrm>
          <a:prstGeom prst="rect">
            <a:avLst/>
          </a:prstGeom>
          <a:solidFill>
            <a:srgbClr val="D0D7E2"/>
          </a:solidFill>
          <a:ln w="12700">
            <a:solidFill>
              <a:srgbClr val="D0D7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778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EC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 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Control. The manager decides alone — people follow.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0574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roles &amp; strict guidelines. Often used in crisis situations or where safety is critical.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solidFill>
            <a:srgbClr val="FDECEA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📌  EXAMPLE   </a:t>
            </a: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Elon Musk — fast, top-down decisions with no debate.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solidFill>
            <a:srgbClr val="FFF9E6"/>
          </a:solidFill>
          <a:ln w="12700">
            <a:solidFill>
              <a:srgbClr val="F4A9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67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REMEMBER   </a:t>
            </a:r>
            <a:r>
              <a:rPr lang="en-US" sz="1300" i="1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well in emergencies. Can reduce creativity and morale.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0" y="484632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12700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7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hape 2"/>
          <p:cNvSpPr/>
          <p:nvPr/>
        </p:nvSpPr>
        <p:spPr>
          <a:xfrm>
            <a:off x="292608" y="201168"/>
            <a:ext cx="502920" cy="502920"/>
          </a:xfrm>
          <a:prstGeom prst="ellipse">
            <a:avLst/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292608" y="20116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60120" y="164592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E57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Laissez-Faire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60120" y="749808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«Όλα καλά» </a:t>
            </a:r>
            <a:r>
              <a:rPr lang="el-GR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Στυλ ηγεσίας </a:t>
            </a:r>
            <a:r>
              <a:rPr lang="el-GR" sz="1400" i="1" dirty="0" err="1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laissez-faire</a:t>
            </a:r>
            <a:r>
              <a:rPr lang="el-GR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(μη παρεμβατικό) </a:t>
            </a:r>
            <a:endParaRPr lang="en-US" sz="1400" i="1" dirty="0">
              <a:solidFill>
                <a:srgbClr val="8A95A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60120" y="1143000"/>
            <a:ext cx="7955280" cy="27432"/>
          </a:xfrm>
          <a:prstGeom prst="rect">
            <a:avLst/>
          </a:prstGeom>
          <a:solidFill>
            <a:srgbClr val="D0D7E2"/>
          </a:solidFill>
          <a:ln w="12700">
            <a:solidFill>
              <a:srgbClr val="D0D7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778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EC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 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Freedom. The manager trusts the team and steps back.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0574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little direction or instruction is given. Works best with highly skilled, self-motivated experts.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solidFill>
            <a:srgbClr val="EDE7F6"/>
          </a:solidFill>
          <a:ln w="12700">
            <a:solidFill>
              <a:srgbClr val="7E57C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E57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📌  EXAMPLE   </a:t>
            </a: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Warren Buffett — rarely interferes in how his companies operate.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solidFill>
            <a:srgbClr val="FFF9E6"/>
          </a:solidFill>
          <a:ln w="12700">
            <a:solidFill>
              <a:srgbClr val="F4A9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67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REMEMBER   </a:t>
            </a:r>
            <a:r>
              <a:rPr lang="en-US" sz="1300" i="1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for experts. Can be chaotic with inexperienced teams.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0" y="484632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12700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7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hape 2"/>
          <p:cNvSpPr/>
          <p:nvPr/>
        </p:nvSpPr>
        <p:spPr>
          <a:xfrm>
            <a:off x="292608" y="201168"/>
            <a:ext cx="502920" cy="502920"/>
          </a:xfrm>
          <a:prstGeom prst="ellipse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292608" y="20116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60120" y="164592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Transactional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60120" y="749808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«Πρώτα τα αποτελέσματα»</a:t>
            </a:r>
            <a:r>
              <a:rPr lang="el-GR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Συναλλακτική στυλ ηγεσίας 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960120" y="1143000"/>
            <a:ext cx="7955280" cy="27432"/>
          </a:xfrm>
          <a:prstGeom prst="rect">
            <a:avLst/>
          </a:prstGeom>
          <a:solidFill>
            <a:srgbClr val="D0D7E2"/>
          </a:solidFill>
          <a:ln w="12700">
            <a:solidFill>
              <a:srgbClr val="D0D7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778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EC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 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Reward &amp; performance. Meet targets → get bonus. Miss them → face review.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0574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goals, measurable outcomes, and reward systems. Very results-oriented and structured.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solidFill>
            <a:srgbClr val="FFF3E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📌  EXAMPLE   </a:t>
            </a: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Amazon — performance-based systems and clear KPIs for all employees.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solidFill>
            <a:srgbClr val="FFF9E6"/>
          </a:solidFill>
          <a:ln w="12700">
            <a:solidFill>
              <a:srgbClr val="F4A9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67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REMEMBER   </a:t>
            </a:r>
            <a:r>
              <a:rPr lang="en-US" sz="1300" i="1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clear and measurable — but not very inspiring long-term.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0" y="484632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12700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7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hape 2"/>
          <p:cNvSpPr/>
          <p:nvPr/>
        </p:nvSpPr>
        <p:spPr>
          <a:xfrm>
            <a:off x="292608" y="201168"/>
            <a:ext cx="502920" cy="50292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292608" y="20116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60120" y="164592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Visionary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60120" y="749808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«Το </a:t>
            </a:r>
            <a:r>
              <a:rPr lang="en-US" sz="1400" i="1" dirty="0" err="1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μεγάλο</a:t>
            </a:r>
            <a:r>
              <a:rPr lang="en-US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i="1" dirty="0" err="1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όρ</a:t>
            </a:r>
            <a:r>
              <a:rPr lang="en-US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αμα»</a:t>
            </a:r>
            <a:r>
              <a:rPr lang="el-GR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Οραματικό στυλ ηγεσίας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960120" y="1143000"/>
            <a:ext cx="7955280" cy="27432"/>
          </a:xfrm>
          <a:prstGeom prst="rect">
            <a:avLst/>
          </a:prstGeom>
          <a:solidFill>
            <a:srgbClr val="D0D7E2"/>
          </a:solidFill>
          <a:ln w="12700">
            <a:solidFill>
              <a:srgbClr val="D0D7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778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EC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 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picture. Leaders inspire with a bold long-term goal.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0574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each employee's role to the company's larger mission and values. Little instruction — big direction.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solidFill>
            <a:srgbClr val="E3F2FD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📌  EXAMPLE   </a:t>
            </a: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Steve Jobs — focused on innovation and changing how people use technology.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solidFill>
            <a:srgbClr val="FFF9E6"/>
          </a:solidFill>
          <a:ln w="12700">
            <a:solidFill>
              <a:srgbClr val="F4A9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67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REMEMBER   </a:t>
            </a:r>
            <a:r>
              <a:rPr lang="en-US" sz="1300" i="1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Highly motivating. Needs strong credibility and vision to work.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0" y="484632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12700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7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hape 2"/>
          <p:cNvSpPr/>
          <p:nvPr/>
        </p:nvSpPr>
        <p:spPr>
          <a:xfrm>
            <a:off x="292608" y="201168"/>
            <a:ext cx="502920" cy="5029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292608" y="20116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60120" y="164592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Democratic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60120" y="749808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«Αποφασίζουμε μαζί»</a:t>
            </a:r>
            <a:r>
              <a:rPr lang="el-GR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Δημοκρατικό στυλ ηγεσίας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960120" y="1143000"/>
            <a:ext cx="7955280" cy="27432"/>
          </a:xfrm>
          <a:prstGeom prst="rect">
            <a:avLst/>
          </a:prstGeom>
          <a:solidFill>
            <a:srgbClr val="D0D7E2"/>
          </a:solidFill>
          <a:ln w="12700">
            <a:solidFill>
              <a:srgbClr val="D0D7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778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EC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 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Consultation. The manager asks for opinions before deciding.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0574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employees — regardless of seniority — are invited to share ideas. The manager makes the final call.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solidFill>
            <a:srgbClr val="E8F5E9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📌  EXAMPLE   </a:t>
            </a: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Satya Nadella (Microsoft CEO) — encourages collaboration and open communication.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solidFill>
            <a:srgbClr val="FFF9E6"/>
          </a:solidFill>
          <a:ln w="12700">
            <a:solidFill>
              <a:srgbClr val="F4A9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67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REMEMBER   </a:t>
            </a:r>
            <a:r>
              <a:rPr lang="en-US" sz="1300" i="1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trust and morale. Can be slow when quick decisions are needed.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0" y="484632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12700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7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hape 2"/>
          <p:cNvSpPr/>
          <p:nvPr/>
        </p:nvSpPr>
        <p:spPr>
          <a:xfrm>
            <a:off x="292608" y="201168"/>
            <a:ext cx="502920" cy="502920"/>
          </a:xfrm>
          <a:prstGeom prst="ellipse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292608" y="20116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60120" y="164592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6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Pacesetting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60120" y="749808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«Ακολούθησε τον ρυθμό </a:t>
            </a:r>
            <a:r>
              <a:rPr lang="en-US" sz="1400" i="1" dirty="0" err="1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μου</a:t>
            </a:r>
            <a:r>
              <a:rPr lang="en-US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r>
              <a:rPr lang="el-GR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Στυλ ηγεσίας «υψηλών απαιτήσεων»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960120" y="1143000"/>
            <a:ext cx="7955280" cy="27432"/>
          </a:xfrm>
          <a:prstGeom prst="rect">
            <a:avLst/>
          </a:prstGeom>
          <a:solidFill>
            <a:srgbClr val="D0D7E2"/>
          </a:solidFill>
          <a:ln w="12700">
            <a:solidFill>
              <a:srgbClr val="D0D7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778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EC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 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standards. The leader leads by example and expects others to keep up.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0574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results-oriented, little coaching or guidance. Assumes the team is self-motivated and competent.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solidFill>
            <a:srgbClr val="E0F2F1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6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📌  EXAMPLE   </a:t>
            </a: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Jeff Bezos — known for setting very high performance expectations.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solidFill>
            <a:srgbClr val="FFF9E6"/>
          </a:solidFill>
          <a:ln w="12700">
            <a:solidFill>
              <a:srgbClr val="F4A9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67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REMEMBER   </a:t>
            </a:r>
            <a:r>
              <a:rPr lang="en-US" sz="1300" i="1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Effective for strong teams. Can be exhausting and demoralising for others.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0" y="484632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12700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6D4C41"/>
          </a:solidFill>
          <a:ln w="12700">
            <a:solidFill>
              <a:srgbClr val="6D4C41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6D4C41"/>
          </a:solidFill>
          <a:ln w="12700">
            <a:solidFill>
              <a:srgbClr val="6D4C41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hape 2"/>
          <p:cNvSpPr/>
          <p:nvPr/>
        </p:nvSpPr>
        <p:spPr>
          <a:xfrm>
            <a:off x="292608" y="201168"/>
            <a:ext cx="502920" cy="502920"/>
          </a:xfrm>
          <a:prstGeom prst="ellipse">
            <a:avLst/>
          </a:prstGeom>
          <a:solidFill>
            <a:srgbClr val="6D4C41"/>
          </a:solidFill>
          <a:ln w="12700">
            <a:solidFill>
              <a:srgbClr val="6D4C41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292608" y="20116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60120" y="164592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6D4C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Servant Leadership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60120" y="749808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«Πρώτα οι άνθρωποι»</a:t>
            </a:r>
            <a:r>
              <a:rPr lang="el-GR" sz="140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Υπηρετική ηγεσία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960120" y="1143000"/>
            <a:ext cx="7955280" cy="27432"/>
          </a:xfrm>
          <a:prstGeom prst="rect">
            <a:avLst/>
          </a:prstGeom>
          <a:solidFill>
            <a:srgbClr val="D0D7E2"/>
          </a:solidFill>
          <a:ln w="12700">
            <a:solidFill>
              <a:srgbClr val="D0D7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solidFill>
            <a:srgbClr val="6D4C41"/>
          </a:solidFill>
          <a:ln w="12700">
            <a:solidFill>
              <a:srgbClr val="6D4C41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256032" y="128016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778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EC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  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Support. The leader's job is to help the team grow.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0574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as a coach or mentor. Focuses on removing obstacles and developing people's skills and capabilities.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solidFill>
            <a:srgbClr val="EFEBE9"/>
          </a:solidFill>
          <a:ln w="12700">
            <a:solidFill>
              <a:srgbClr val="6D4C41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256032" y="2834640"/>
            <a:ext cx="8631936" cy="685800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D4C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📌  EXAMPLE   </a:t>
            </a:r>
            <a:r>
              <a:rPr lang="en-US" sz="1400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Oprah Winfrey — focuses on empowering people and creating a supportive environment.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solidFill>
            <a:srgbClr val="FFF9E6"/>
          </a:solidFill>
          <a:ln w="12700">
            <a:solidFill>
              <a:srgbClr val="F4A9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256032" y="3657600"/>
            <a:ext cx="8631936" cy="658368"/>
          </a:xfrm>
          <a:prstGeom prst="rect">
            <a:avLst/>
          </a:prstGeom>
          <a:noFill/>
          <a:ln/>
        </p:spPr>
        <p:txBody>
          <a:bodyPr wrap="square" lIns="0" tIns="0" rIns="1524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67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REMEMBER   </a:t>
            </a:r>
            <a:r>
              <a:rPr lang="en-US" sz="1300" i="1" dirty="0">
                <a:solidFill>
                  <a:srgbClr val="1C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loyalty and capability. May be seen as 'too soft' in competitive environments.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0" y="484632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12700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2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900"/>
          </a:solidFill>
          <a:ln w="12700">
            <a:solidFill>
              <a:srgbClr val="F4A9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36576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kern="0" spc="200" dirty="0">
                <a:solidFill>
                  <a:srgbClr val="F4A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 GUESS THE STYLE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65760" y="6583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leadership style does each quote represent?</a:t>
            </a:r>
            <a:endParaRPr lang="en-US" sz="1300" dirty="0">
              <a:solidFill>
                <a:srgbClr val="FFFF00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256032" y="1143000"/>
            <a:ext cx="329184" cy="329184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256032" y="1143000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58368" y="1097280"/>
            <a:ext cx="4069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don't need your opinion on this. Just finish the task by 5pm."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58368" y="1664208"/>
            <a:ext cx="2011680" cy="146304"/>
          </a:xfrm>
          <a:prstGeom prst="rect">
            <a:avLst/>
          </a:prstGeom>
          <a:solidFill>
            <a:srgbClr val="2E4A6B"/>
          </a:solidFill>
          <a:ln w="12700">
            <a:solidFill>
              <a:srgbClr val="2E4A6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256032" y="1892808"/>
            <a:ext cx="329184" cy="329184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256032" y="1892808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847088"/>
            <a:ext cx="4069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"You're the expert here — I trust you to handle this your way."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58368" y="2414016"/>
            <a:ext cx="2011680" cy="146304"/>
          </a:xfrm>
          <a:prstGeom prst="rect">
            <a:avLst/>
          </a:prstGeom>
          <a:solidFill>
            <a:srgbClr val="2E4A6B"/>
          </a:solidFill>
          <a:ln w="12700">
            <a:solidFill>
              <a:srgbClr val="2E4A6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hape 11"/>
          <p:cNvSpPr/>
          <p:nvPr/>
        </p:nvSpPr>
        <p:spPr>
          <a:xfrm>
            <a:off x="256032" y="2642616"/>
            <a:ext cx="329184" cy="329184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/>
          <p:nvPr/>
        </p:nvSpPr>
        <p:spPr>
          <a:xfrm>
            <a:off x="256032" y="264261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58368" y="2596896"/>
            <a:ext cx="4069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"If you reach your sales target this month, you'll get a bonus."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58368" y="3163824"/>
            <a:ext cx="2011680" cy="146304"/>
          </a:xfrm>
          <a:prstGeom prst="rect">
            <a:avLst/>
          </a:prstGeom>
          <a:solidFill>
            <a:srgbClr val="2E4A6B"/>
          </a:solidFill>
          <a:ln w="12700">
            <a:solidFill>
              <a:srgbClr val="2E4A6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hape 15"/>
          <p:cNvSpPr/>
          <p:nvPr/>
        </p:nvSpPr>
        <p:spPr>
          <a:xfrm>
            <a:off x="256032" y="3392424"/>
            <a:ext cx="329184" cy="329184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Text 16"/>
          <p:cNvSpPr/>
          <p:nvPr/>
        </p:nvSpPr>
        <p:spPr>
          <a:xfrm>
            <a:off x="256032" y="3392424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58368" y="3346704"/>
            <a:ext cx="4069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"In five years, we will be the leading tourism company in Greece."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58368" y="3913632"/>
            <a:ext cx="2011680" cy="146304"/>
          </a:xfrm>
          <a:prstGeom prst="rect">
            <a:avLst/>
          </a:prstGeom>
          <a:solidFill>
            <a:srgbClr val="2E4A6B"/>
          </a:solidFill>
          <a:ln w="12700">
            <a:solidFill>
              <a:srgbClr val="2E4A6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Shape 19"/>
          <p:cNvSpPr/>
          <p:nvPr/>
        </p:nvSpPr>
        <p:spPr>
          <a:xfrm>
            <a:off x="256032" y="4142232"/>
            <a:ext cx="329184" cy="329184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/>
          <p:nvPr/>
        </p:nvSpPr>
        <p:spPr>
          <a:xfrm>
            <a:off x="256032" y="4142232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58368" y="4096512"/>
            <a:ext cx="4069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"Before we decide, I want to hear everyone's opinion — even the interns."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58368" y="4663440"/>
            <a:ext cx="2011680" cy="146304"/>
          </a:xfrm>
          <a:prstGeom prst="rect">
            <a:avLst/>
          </a:prstGeom>
          <a:solidFill>
            <a:srgbClr val="2E4A6B"/>
          </a:solidFill>
          <a:ln w="12700">
            <a:solidFill>
              <a:srgbClr val="2E4A6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Shape 23"/>
          <p:cNvSpPr/>
          <p:nvPr/>
        </p:nvSpPr>
        <p:spPr>
          <a:xfrm>
            <a:off x="4736592" y="1143000"/>
            <a:ext cx="329184" cy="329184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/>
          <p:nvPr/>
        </p:nvSpPr>
        <p:spPr>
          <a:xfrm>
            <a:off x="4736592" y="1143000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138928" y="1097280"/>
            <a:ext cx="4069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"I'm already working at full speed — I expect the same from all of you."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5138928" y="1664208"/>
            <a:ext cx="2011680" cy="146304"/>
          </a:xfrm>
          <a:prstGeom prst="rect">
            <a:avLst/>
          </a:prstGeom>
          <a:solidFill>
            <a:srgbClr val="2E4A6B"/>
          </a:solidFill>
          <a:ln w="12700">
            <a:solidFill>
              <a:srgbClr val="2E4A6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9" name="Shape 27"/>
          <p:cNvSpPr/>
          <p:nvPr/>
        </p:nvSpPr>
        <p:spPr>
          <a:xfrm>
            <a:off x="4736592" y="1892808"/>
            <a:ext cx="329184" cy="329184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0" name="Text 28"/>
          <p:cNvSpPr/>
          <p:nvPr/>
        </p:nvSpPr>
        <p:spPr>
          <a:xfrm>
            <a:off x="4736592" y="1892808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38928" y="1847088"/>
            <a:ext cx="4069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do you need from me to do your job better? My role is to support you."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5138928" y="2414016"/>
            <a:ext cx="2011680" cy="146304"/>
          </a:xfrm>
          <a:prstGeom prst="rect">
            <a:avLst/>
          </a:prstGeom>
          <a:solidFill>
            <a:srgbClr val="2E4A6B"/>
          </a:solidFill>
          <a:ln w="12700">
            <a:solidFill>
              <a:srgbClr val="2E4A6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3" name="Shape 31"/>
          <p:cNvSpPr/>
          <p:nvPr/>
        </p:nvSpPr>
        <p:spPr>
          <a:xfrm>
            <a:off x="4736592" y="2642616"/>
            <a:ext cx="329184" cy="329184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4" name="Text 32"/>
          <p:cNvSpPr/>
          <p:nvPr/>
        </p:nvSpPr>
        <p:spPr>
          <a:xfrm>
            <a:off x="4736592" y="264261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5138928" y="2596896"/>
            <a:ext cx="4069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"If you meet your goals you'll be rewarded — if not, we'll review your performance."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138928" y="3163824"/>
            <a:ext cx="2011680" cy="146304"/>
          </a:xfrm>
          <a:prstGeom prst="rect">
            <a:avLst/>
          </a:prstGeom>
          <a:solidFill>
            <a:srgbClr val="2E4A6B"/>
          </a:solidFill>
          <a:ln w="12700">
            <a:solidFill>
              <a:srgbClr val="2E4A6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7" name="Shape 35"/>
          <p:cNvSpPr/>
          <p:nvPr/>
        </p:nvSpPr>
        <p:spPr>
          <a:xfrm>
            <a:off x="4736592" y="3392424"/>
            <a:ext cx="329184" cy="329184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8" name="Text 36"/>
          <p:cNvSpPr/>
          <p:nvPr/>
        </p:nvSpPr>
        <p:spPr>
          <a:xfrm>
            <a:off x="4736592" y="3392424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138928" y="3346704"/>
            <a:ext cx="4069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"Think independently and make your own decisions — but I'm here if you need guidance."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5138928" y="3913632"/>
            <a:ext cx="2011680" cy="146304"/>
          </a:xfrm>
          <a:prstGeom prst="rect">
            <a:avLst/>
          </a:prstGeom>
          <a:solidFill>
            <a:srgbClr val="2E4A6B"/>
          </a:solidFill>
          <a:ln w="12700">
            <a:solidFill>
              <a:srgbClr val="2E4A6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1" name="Shape 39"/>
          <p:cNvSpPr/>
          <p:nvPr/>
        </p:nvSpPr>
        <p:spPr>
          <a:xfrm>
            <a:off x="4736592" y="4142232"/>
            <a:ext cx="329184" cy="329184"/>
          </a:xfrm>
          <a:prstGeom prst="ellipse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2" name="Text 40"/>
          <p:cNvSpPr/>
          <p:nvPr/>
        </p:nvSpPr>
        <p:spPr>
          <a:xfrm>
            <a:off x="4736592" y="4142232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5138928" y="4096512"/>
            <a:ext cx="4069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need input from everyone, but at the end of the day, I will make the final decision."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5138928" y="4663440"/>
            <a:ext cx="2011680" cy="146304"/>
          </a:xfrm>
          <a:prstGeom prst="rect">
            <a:avLst/>
          </a:prstGeom>
          <a:solidFill>
            <a:srgbClr val="2E4A6B"/>
          </a:solidFill>
          <a:ln w="12700">
            <a:solidFill>
              <a:srgbClr val="2E4A6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/>
          <p:nvPr/>
        </p:nvSpPr>
        <p:spPr>
          <a:xfrm>
            <a:off x="365760" y="1097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kern="0" spc="200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ANSWERS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256032" y="813816"/>
            <a:ext cx="329184" cy="329184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256032" y="81381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58368" y="777240"/>
            <a:ext cx="4023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</a:t>
            </a:r>
            <a:r>
              <a:rPr lang="en-US" sz="1100" i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don't need your opinion on this. Just finish the task by 5pm."</a:t>
            </a:r>
            <a:endParaRPr lang="en-US" sz="1100" dirty="0">
              <a:solidFill>
                <a:srgbClr val="7030A0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658368" y="1216152"/>
            <a:ext cx="2194560" cy="274320"/>
          </a:xfrm>
          <a:prstGeom prst="roundRect">
            <a:avLst>
              <a:gd name="adj" fmla="val 16667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658368" y="121615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1016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Authoritarian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56032" y="1618488"/>
            <a:ext cx="329184" cy="329184"/>
          </a:xfrm>
          <a:prstGeom prst="ellipse">
            <a:avLst/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256032" y="1618488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58368" y="1581912"/>
            <a:ext cx="4023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"You're the expert here — I trust you to handle this your way."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58368" y="2020824"/>
            <a:ext cx="2194560" cy="274320"/>
          </a:xfrm>
          <a:prstGeom prst="roundRect">
            <a:avLst>
              <a:gd name="adj" fmla="val 16667"/>
            </a:avLst>
          </a:prstGeom>
          <a:solidFill>
            <a:srgbClr val="7E57C2"/>
          </a:solidFill>
          <a:ln w="12700">
            <a:solidFill>
              <a:srgbClr val="7E57C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/>
          <p:nvPr/>
        </p:nvSpPr>
        <p:spPr>
          <a:xfrm>
            <a:off x="658368" y="202082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1016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Laissez-Faire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56032" y="2423160"/>
            <a:ext cx="329184" cy="329184"/>
          </a:xfrm>
          <a:prstGeom prst="ellipse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256032" y="2423160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58368" y="2386584"/>
            <a:ext cx="4023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"If you reach your sales target this month, you'll get a bonus."</a:t>
            </a:r>
          </a:p>
        </p:txBody>
      </p:sp>
      <p:sp>
        <p:nvSpPr>
          <p:cNvPr id="18" name="Shape 16"/>
          <p:cNvSpPr/>
          <p:nvPr/>
        </p:nvSpPr>
        <p:spPr>
          <a:xfrm>
            <a:off x="658368" y="2825496"/>
            <a:ext cx="2194560" cy="274320"/>
          </a:xfrm>
          <a:prstGeom prst="roundRect">
            <a:avLst>
              <a:gd name="adj" fmla="val 16667"/>
            </a:avLst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658368" y="282549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1016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Transactional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56032" y="3227832"/>
            <a:ext cx="329184" cy="329184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/>
          <p:nvPr/>
        </p:nvSpPr>
        <p:spPr>
          <a:xfrm>
            <a:off x="256032" y="3227832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58368" y="3191256"/>
            <a:ext cx="4023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"In five years, we will be the leading tourism company in Greec…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58368" y="3630168"/>
            <a:ext cx="2194560" cy="274320"/>
          </a:xfrm>
          <a:prstGeom prst="roundRect">
            <a:avLst>
              <a:gd name="adj" fmla="val 16667"/>
            </a:avLst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Text 22"/>
          <p:cNvSpPr/>
          <p:nvPr/>
        </p:nvSpPr>
        <p:spPr>
          <a:xfrm>
            <a:off x="658368" y="363016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1016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Visionary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56032" y="4032504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/>
          <p:nvPr/>
        </p:nvSpPr>
        <p:spPr>
          <a:xfrm>
            <a:off x="256032" y="4032504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58368" y="3995928"/>
            <a:ext cx="4023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"Before we decide, I want to hear everyone's opinion — even the…</a:t>
            </a:r>
            <a:endParaRPr lang="en-US" sz="1100" dirty="0">
              <a:solidFill>
                <a:srgbClr val="7030A0"/>
              </a:solidFill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58368" y="4434840"/>
            <a:ext cx="2194560" cy="274320"/>
          </a:xfrm>
          <a:prstGeom prst="roundRect">
            <a:avLst>
              <a:gd name="adj" fmla="val 16667"/>
            </a:avLst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9" name="Text 27"/>
          <p:cNvSpPr/>
          <p:nvPr/>
        </p:nvSpPr>
        <p:spPr>
          <a:xfrm>
            <a:off x="658368" y="44348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1016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Democratic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36592" y="813816"/>
            <a:ext cx="329184" cy="329184"/>
          </a:xfrm>
          <a:prstGeom prst="ellipse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1" name="Text 29"/>
          <p:cNvSpPr/>
          <p:nvPr/>
        </p:nvSpPr>
        <p:spPr>
          <a:xfrm>
            <a:off x="4736592" y="81381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138928" y="777240"/>
            <a:ext cx="4023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</a:t>
            </a:r>
            <a:r>
              <a:rPr lang="en-US" sz="1100" i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I'm already working at full speed — I expect the same from all</a:t>
            </a:r>
            <a:r>
              <a:rPr lang="en-US" sz="95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5138928" y="1216152"/>
            <a:ext cx="2194560" cy="274320"/>
          </a:xfrm>
          <a:prstGeom prst="roundRect">
            <a:avLst>
              <a:gd name="adj" fmla="val 16667"/>
            </a:avLst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4" name="Text 32"/>
          <p:cNvSpPr/>
          <p:nvPr/>
        </p:nvSpPr>
        <p:spPr>
          <a:xfrm>
            <a:off x="5138928" y="121615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1016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Pacesetting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736592" y="1618488"/>
            <a:ext cx="329184" cy="329184"/>
          </a:xfrm>
          <a:prstGeom prst="ellipse">
            <a:avLst/>
          </a:prstGeom>
          <a:solidFill>
            <a:srgbClr val="6D4C41"/>
          </a:solidFill>
          <a:ln w="12700">
            <a:solidFill>
              <a:srgbClr val="6D4C41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6" name="Text 34"/>
          <p:cNvSpPr/>
          <p:nvPr/>
        </p:nvSpPr>
        <p:spPr>
          <a:xfrm>
            <a:off x="4736592" y="1618488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138928" y="1581912"/>
            <a:ext cx="4023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</a:t>
            </a:r>
            <a:r>
              <a:rPr lang="en-US" sz="1100" i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you need from me to do your job better? My role is to …</a:t>
            </a:r>
            <a:endParaRPr lang="en-US" sz="1100" dirty="0">
              <a:solidFill>
                <a:srgbClr val="7030A0"/>
              </a:solidFill>
            </a:endParaRPr>
          </a:p>
        </p:txBody>
      </p:sp>
      <p:sp>
        <p:nvSpPr>
          <p:cNvPr id="38" name="Shape 36"/>
          <p:cNvSpPr/>
          <p:nvPr/>
        </p:nvSpPr>
        <p:spPr>
          <a:xfrm>
            <a:off x="5138928" y="2020824"/>
            <a:ext cx="2194560" cy="274320"/>
          </a:xfrm>
          <a:prstGeom prst="roundRect">
            <a:avLst>
              <a:gd name="adj" fmla="val 16667"/>
            </a:avLst>
          </a:prstGeom>
          <a:solidFill>
            <a:srgbClr val="6D4C41"/>
          </a:solidFill>
          <a:ln w="12700">
            <a:solidFill>
              <a:srgbClr val="6D4C41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9" name="Text 37"/>
          <p:cNvSpPr/>
          <p:nvPr/>
        </p:nvSpPr>
        <p:spPr>
          <a:xfrm>
            <a:off x="5138928" y="202082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1016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Servant Leadership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736592" y="2423160"/>
            <a:ext cx="329184" cy="329184"/>
          </a:xfrm>
          <a:prstGeom prst="ellipse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1" name="Text 39"/>
          <p:cNvSpPr/>
          <p:nvPr/>
        </p:nvSpPr>
        <p:spPr>
          <a:xfrm>
            <a:off x="4736592" y="2423160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138928" y="2386584"/>
            <a:ext cx="4023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"If you meet your goals you'll be rewarded — if not, we'll revi…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43" name="Shape 41"/>
          <p:cNvSpPr/>
          <p:nvPr/>
        </p:nvSpPr>
        <p:spPr>
          <a:xfrm>
            <a:off x="5138928" y="2825496"/>
            <a:ext cx="2194560" cy="274320"/>
          </a:xfrm>
          <a:prstGeom prst="roundRect">
            <a:avLst>
              <a:gd name="adj" fmla="val 16667"/>
            </a:avLst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4" name="Text 42"/>
          <p:cNvSpPr/>
          <p:nvPr/>
        </p:nvSpPr>
        <p:spPr>
          <a:xfrm>
            <a:off x="5138928" y="282549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1016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Transactional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4736592" y="3227832"/>
            <a:ext cx="329184" cy="329184"/>
          </a:xfrm>
          <a:prstGeom prst="ellipse">
            <a:avLst/>
          </a:prstGeom>
          <a:solidFill>
            <a:srgbClr val="6D4C41"/>
          </a:solidFill>
          <a:ln w="12700">
            <a:solidFill>
              <a:srgbClr val="6D4C41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6" name="Text 44"/>
          <p:cNvSpPr/>
          <p:nvPr/>
        </p:nvSpPr>
        <p:spPr>
          <a:xfrm>
            <a:off x="4736592" y="3227832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5138928" y="3191256"/>
            <a:ext cx="4023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"Think independently and make your own decisions — but I'm here…</a:t>
            </a:r>
            <a:endParaRPr lang="en-US" sz="1100" dirty="0">
              <a:solidFill>
                <a:srgbClr val="7030A0"/>
              </a:solidFill>
            </a:endParaRPr>
          </a:p>
        </p:txBody>
      </p:sp>
      <p:sp>
        <p:nvSpPr>
          <p:cNvPr id="48" name="Shape 46"/>
          <p:cNvSpPr/>
          <p:nvPr/>
        </p:nvSpPr>
        <p:spPr>
          <a:xfrm>
            <a:off x="5138928" y="3630168"/>
            <a:ext cx="2194560" cy="274320"/>
          </a:xfrm>
          <a:prstGeom prst="roundRect">
            <a:avLst>
              <a:gd name="adj" fmla="val 16667"/>
            </a:avLst>
          </a:prstGeom>
          <a:solidFill>
            <a:srgbClr val="6D4C41"/>
          </a:solidFill>
          <a:ln w="12700">
            <a:solidFill>
              <a:srgbClr val="6D4C41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9" name="Text 47"/>
          <p:cNvSpPr/>
          <p:nvPr/>
        </p:nvSpPr>
        <p:spPr>
          <a:xfrm>
            <a:off x="5138928" y="363016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1016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Servant Leadership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4736592" y="4032504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1" name="Text 49"/>
          <p:cNvSpPr/>
          <p:nvPr/>
        </p:nvSpPr>
        <p:spPr>
          <a:xfrm>
            <a:off x="4736592" y="4032504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5138928" y="3995928"/>
            <a:ext cx="4023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need input from everyone, but at the end of the day, I will…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53" name="Shape 51"/>
          <p:cNvSpPr/>
          <p:nvPr/>
        </p:nvSpPr>
        <p:spPr>
          <a:xfrm>
            <a:off x="5138928" y="4434840"/>
            <a:ext cx="2194560" cy="274320"/>
          </a:xfrm>
          <a:prstGeom prst="roundRect">
            <a:avLst>
              <a:gd name="adj" fmla="val 16667"/>
            </a:avLst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4" name="Text 52"/>
          <p:cNvSpPr/>
          <p:nvPr/>
        </p:nvSpPr>
        <p:spPr>
          <a:xfrm>
            <a:off x="5138928" y="44348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10160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Democratic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Ένας ανάμεσα στο πλήθος">
            <a:extLst>
              <a:ext uri="{FF2B5EF4-FFF2-40B4-BE49-F238E27FC236}">
                <a16:creationId xmlns:a16="http://schemas.microsoft.com/office/drawing/2014/main" id="{D0BB725B-F55F-C9D0-2587-693AF59146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7734" b="17267"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1"/>
            <a:ext cx="6858000" cy="2175389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Leadership Styles – Application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119553"/>
            <a:ext cx="6858000" cy="82379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FFFFFF"/>
                </a:solidFill>
              </a:rPr>
              <a:t>Choose the best style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FFFFFF"/>
                </a:solidFill>
              </a:rPr>
              <a:t>Explain your reasoning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5C34D4-7A3F-67A8-434E-881EB2EFDF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5578" r="2865" b="-2"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3"/>
            <a:ext cx="7886700" cy="994173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Instructions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A7F551-9EB8-AE03-9844-321F20BD37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9061342"/>
              </p:ext>
            </p:extLst>
          </p:nvPr>
        </p:nvGraphicFramePr>
        <p:xfrm>
          <a:off x="628650" y="1369218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Πίνακες σε εστιατόριο">
            <a:extLst>
              <a:ext uri="{FF2B5EF4-FFF2-40B4-BE49-F238E27FC236}">
                <a16:creationId xmlns:a16="http://schemas.microsoft.com/office/drawing/2014/main" id="{BE64F2D0-C602-D064-D296-2EA787A89C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50" r="20185"/>
          <a:stretch>
            <a:fillRect/>
          </a:stretch>
        </p:blipFill>
        <p:spPr>
          <a:xfrm>
            <a:off x="4577270" y="10"/>
            <a:ext cx="4566728" cy="51434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51435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1714496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0" y="246384"/>
            <a:ext cx="3583791" cy="1221727"/>
          </a:xfrm>
        </p:spPr>
        <p:txBody>
          <a:bodyPr anchor="ctr">
            <a:normAutofit/>
          </a:bodyPr>
          <a:lstStyle/>
          <a:p>
            <a:r>
              <a:rPr lang="it-IT" sz="3000"/>
              <a:t>Scenario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0" y="2163696"/>
            <a:ext cx="3494817" cy="2530603"/>
          </a:xfrm>
        </p:spPr>
        <p:txBody>
          <a:bodyPr anchor="ctr">
            <a:normAutofit/>
          </a:bodyPr>
          <a:lstStyle/>
          <a:p>
            <a:r>
              <a:rPr lang="en-US" sz="1500"/>
              <a:t>A hotel has a serious problem</a:t>
            </a:r>
          </a:p>
          <a:p>
            <a:r>
              <a:rPr lang="en-US" sz="1500"/>
              <a:t>Guests are complaining and everything is chaotic</a:t>
            </a:r>
          </a:p>
          <a:p>
            <a:r>
              <a:rPr lang="en-US" sz="1500"/>
              <a:t>Which style works best?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FB3FC2-D619-91B4-A484-4C65BBB9C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17144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00E00C-74F4-8DEF-4729-CA0A56D0D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52" y="262647"/>
            <a:ext cx="3485178" cy="1218390"/>
          </a:xfrm>
        </p:spPr>
        <p:txBody>
          <a:bodyPr anchor="ctr">
            <a:normAutofit/>
          </a:bodyPr>
          <a:lstStyle/>
          <a:p>
            <a:r>
              <a:rPr lang="it-IT" sz="3000"/>
              <a:t>Scenario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21777-47EB-AEEA-C670-E696AA8A0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51" y="2057400"/>
            <a:ext cx="3485179" cy="2709861"/>
          </a:xfrm>
        </p:spPr>
        <p:txBody>
          <a:bodyPr anchor="ctr">
            <a:normAutofit/>
          </a:bodyPr>
          <a:lstStyle/>
          <a:p>
            <a:r>
              <a:rPr lang="en-US" sz="1500"/>
              <a:t>A hotel has a serious problem</a:t>
            </a:r>
          </a:p>
          <a:p>
            <a:r>
              <a:rPr lang="en-US" sz="1500"/>
              <a:t>Guests are complaining and everything is chaotic</a:t>
            </a:r>
          </a:p>
          <a:p>
            <a:r>
              <a:rPr lang="en-US" sz="1500"/>
              <a:t>Which style works best?</a:t>
            </a:r>
          </a:p>
          <a:p>
            <a:r>
              <a:rPr lang="en-US" sz="1500">
                <a:highlight>
                  <a:srgbClr val="FFFF00"/>
                </a:highlight>
              </a:rPr>
              <a:t>(Authoritarian or Pacesetting)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D2EFF061-321B-BED3-59DD-7BCD8D0F38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8" r="49636"/>
          <a:stretch>
            <a:fillRect/>
          </a:stretch>
        </p:blipFill>
        <p:spPr>
          <a:xfrm>
            <a:off x="4572000" y="10"/>
            <a:ext cx="4577118" cy="514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52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3" y="1057562"/>
            <a:ext cx="51435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4" y="1065164"/>
            <a:ext cx="51434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75942" y="2691064"/>
            <a:ext cx="1876484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727288"/>
            <a:ext cx="2925267" cy="3134219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71" y="1057559"/>
            <a:ext cx="5143502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262817"/>
            <a:ext cx="2336449" cy="1797269"/>
          </a:xfrm>
        </p:spPr>
        <p:txBody>
          <a:bodyPr anchor="b">
            <a:normAutofit/>
          </a:bodyPr>
          <a:lstStyle/>
          <a:p>
            <a:pPr algn="r"/>
            <a:r>
              <a:rPr lang="it-IT" sz="3000">
                <a:solidFill>
                  <a:srgbClr val="FFFFFF"/>
                </a:solidFill>
              </a:rPr>
              <a:t>Scenario 2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0592FED-9069-06BC-4774-362D1B66F4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321478"/>
              </p:ext>
            </p:extLst>
          </p:nvPr>
        </p:nvGraphicFramePr>
        <p:xfrm>
          <a:off x="3678789" y="562830"/>
          <a:ext cx="5000124" cy="409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362C0A-138D-260E-B13A-C7181B5A0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3" y="1057562"/>
            <a:ext cx="51435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64" y="1065164"/>
            <a:ext cx="51434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75942" y="2691064"/>
            <a:ext cx="1876484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727288"/>
            <a:ext cx="2925267" cy="3134219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57571" y="1057559"/>
            <a:ext cx="5143502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22C573-D3ED-0D4C-377E-D284E2794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262817"/>
            <a:ext cx="2336449" cy="1797269"/>
          </a:xfrm>
        </p:spPr>
        <p:txBody>
          <a:bodyPr anchor="b">
            <a:normAutofit/>
          </a:bodyPr>
          <a:lstStyle/>
          <a:p>
            <a:pPr algn="r"/>
            <a:r>
              <a:rPr lang="it-IT" sz="3000">
                <a:solidFill>
                  <a:srgbClr val="FFFFFF"/>
                </a:solidFill>
              </a:rPr>
              <a:t>Scenario 2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4089495-5C0C-CCF1-1C11-A63FB14111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458168"/>
              </p:ext>
            </p:extLst>
          </p:nvPr>
        </p:nvGraphicFramePr>
        <p:xfrm>
          <a:off x="3678789" y="562830"/>
          <a:ext cx="5000124" cy="409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5085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96772"/>
            <a:ext cx="2400300" cy="3178589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bg1"/>
                </a:solidFill>
              </a:rPr>
              <a:t>Scenario 3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52186"/>
            <a:ext cx="1432689" cy="532245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3564156"/>
            <a:ext cx="273765" cy="273765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3564156"/>
            <a:ext cx="273765" cy="27376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4154935"/>
            <a:ext cx="731374" cy="73137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4231AB7-A090-E620-6F1C-F3A571CAE8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333640"/>
              </p:ext>
            </p:extLst>
          </p:nvPr>
        </p:nvGraphicFramePr>
        <p:xfrm>
          <a:off x="4113104" y="358155"/>
          <a:ext cx="4726201" cy="440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F0875C-4B95-12A7-0139-C812A1452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BF2533-834D-53EC-E02E-4F9941A19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6772"/>
            <a:ext cx="2400300" cy="3178589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bg1"/>
                </a:solidFill>
              </a:rPr>
              <a:t>Scenario 3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52186"/>
            <a:ext cx="1432689" cy="532245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3564156"/>
            <a:ext cx="273765" cy="273765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3564156"/>
            <a:ext cx="273765" cy="27376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4154935"/>
            <a:ext cx="731374" cy="73137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20E6D4B-4463-81AC-5310-27ADD4993F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0837338"/>
              </p:ext>
            </p:extLst>
          </p:nvPr>
        </p:nvGraphicFramePr>
        <p:xfrm>
          <a:off x="4113104" y="358155"/>
          <a:ext cx="4726201" cy="440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6509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1819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3" y="-3980834"/>
            <a:ext cx="1182335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261648"/>
            <a:ext cx="7533018" cy="658297"/>
          </a:xfrm>
        </p:spPr>
        <p:txBody>
          <a:bodyPr anchor="ctr">
            <a:normAutofit/>
          </a:bodyPr>
          <a:lstStyle/>
          <a:p>
            <a:r>
              <a:rPr lang="it-IT" sz="3000">
                <a:solidFill>
                  <a:srgbClr val="FFFFFF"/>
                </a:solidFill>
              </a:rPr>
              <a:t>Scenario 4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8CBD338-AE36-3AF4-EB0B-A1EE7B8A3E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776387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5AAD2D-55F9-8363-A2E7-1E3A1B84D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1819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3" y="-3980834"/>
            <a:ext cx="1182335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7F202-C6A1-DB16-ABF4-B38E697B3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261648"/>
            <a:ext cx="7533018" cy="658297"/>
          </a:xfrm>
        </p:spPr>
        <p:txBody>
          <a:bodyPr anchor="ctr">
            <a:normAutofit/>
          </a:bodyPr>
          <a:lstStyle/>
          <a:p>
            <a:r>
              <a:rPr lang="it-IT" sz="3000">
                <a:solidFill>
                  <a:srgbClr val="FFFFFF"/>
                </a:solidFill>
              </a:rPr>
              <a:t>Scenario 4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AF0C3F2-821B-732A-8620-0050582C15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45699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0887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287" cy="51435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59366"/>
            <a:ext cx="2174391" cy="3272883"/>
          </a:xfrm>
        </p:spPr>
        <p:txBody>
          <a:bodyPr anchor="t">
            <a:normAutofit/>
          </a:bodyPr>
          <a:lstStyle/>
          <a:p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3000" dirty="0">
                <a:solidFill>
                  <a:srgbClr val="FFFFFF"/>
                </a:solidFill>
              </a:rPr>
              <a:t>Theory X </a:t>
            </a:r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3000" dirty="0">
                <a:solidFill>
                  <a:srgbClr val="FFFFFF"/>
                </a:solidFill>
              </a:rPr>
              <a:t>vs </a:t>
            </a:r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3000" dirty="0">
                <a:solidFill>
                  <a:srgbClr val="FFFFFF"/>
                </a:solidFill>
              </a:rPr>
              <a:t>Theory 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5641" y="1059366"/>
            <a:ext cx="2570462" cy="3272883"/>
          </a:xfrm>
        </p:spPr>
        <p:txBody>
          <a:bodyPr>
            <a:normAutofit/>
          </a:bodyPr>
          <a:lstStyle/>
          <a:p>
            <a:r>
              <a:rPr lang="en-US" sz="1700" b="1" dirty="0"/>
              <a:t>Theory X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Control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Low trust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Pressure / performance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US" sz="1500" dirty="0">
              <a:latin typeface="Calibri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700" b="1" dirty="0">
                <a:latin typeface="Calibri"/>
              </a:rPr>
              <a:t>Leadership styles: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• Authoritarian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• Transactional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• Pacesetting</a:t>
            </a:r>
            <a:endParaRPr lang="en-US" sz="15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7403" y="1059366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703" y="1059366"/>
            <a:ext cx="2398275" cy="3272883"/>
          </a:xfrm>
        </p:spPr>
        <p:txBody>
          <a:bodyPr>
            <a:normAutofit/>
          </a:bodyPr>
          <a:lstStyle/>
          <a:p>
            <a:r>
              <a:rPr lang="en-US" sz="1700" b="1" dirty="0"/>
              <a:t>Theory Y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Trust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Autonomy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Motivation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US" sz="1500" dirty="0">
              <a:latin typeface="Calibri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700" b="1" dirty="0">
                <a:latin typeface="Calibri"/>
              </a:rPr>
              <a:t>Leadership styles: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• Democratic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• Laissez-faire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• Servant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500" dirty="0">
                <a:latin typeface="Calibri"/>
              </a:rPr>
              <a:t>• Visionary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7019"/>
            <a:ext cx="9143998" cy="328059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931539" y="-2948881"/>
            <a:ext cx="3280918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02522" y="-2777901"/>
            <a:ext cx="3280596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17017"/>
            <a:ext cx="6406863" cy="3280594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774039"/>
            <a:ext cx="3742610" cy="3329347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118" y="551329"/>
            <a:ext cx="7540322" cy="219635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Intercultural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3011" y="3653118"/>
            <a:ext cx="7504463" cy="10936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leadership style is common in your country?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2D6B1D-C0E4-E20C-424D-8F3352C6B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1819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3" y="-3980834"/>
            <a:ext cx="1182335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CD85D-5D0F-681B-CCD4-885CC274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261648"/>
            <a:ext cx="7533018" cy="658297"/>
          </a:xfrm>
        </p:spPr>
        <p:txBody>
          <a:bodyPr anchor="ctr">
            <a:normAutofit/>
          </a:bodyPr>
          <a:lstStyle/>
          <a:p>
            <a:r>
              <a:rPr lang="it-IT" sz="3000">
                <a:solidFill>
                  <a:srgbClr val="FFFFFF"/>
                </a:solidFill>
              </a:rPr>
              <a:t>Intercultural Question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9F4DFAA-A4CF-9411-912B-BD5FFED092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6674758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8161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Vocabulary Matching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485900" y="1028700"/>
          <a:ext cx="61722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1727">
                <a:tc>
                  <a:txBody>
                    <a:bodyPr/>
                    <a:lstStyle/>
                    <a:p>
                      <a:r>
                        <a:rPr sz="1000"/>
                        <a:t>Words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sz="1000"/>
                        <a:t>Meanings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sz="1000"/>
                        <a:t>delegate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a. </a:t>
                      </a:r>
                      <a:r>
                        <a:rPr sz="1000" dirty="0"/>
                        <a:t>give responsibility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sz="1000"/>
                        <a:t>empower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b. </a:t>
                      </a:r>
                      <a:r>
                        <a:rPr sz="1000" dirty="0"/>
                        <a:t>support employees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sz="1000"/>
                        <a:t>micromanage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c. </a:t>
                      </a:r>
                      <a:r>
                        <a:rPr sz="1000" dirty="0"/>
                        <a:t>control everything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sz="1000"/>
                        <a:t>consult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d. </a:t>
                      </a:r>
                      <a:r>
                        <a:rPr sz="1000" dirty="0"/>
                        <a:t>ask opinions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sz="1000"/>
                        <a:t>motivate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e. </a:t>
                      </a:r>
                      <a:r>
                        <a:rPr sz="1000" dirty="0"/>
                        <a:t>inspire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sz="1000"/>
                        <a:t>align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f. </a:t>
                      </a:r>
                      <a:r>
                        <a:rPr sz="1000" dirty="0"/>
                        <a:t>same direction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sz="1000"/>
                        <a:t>monitor performance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g. </a:t>
                      </a:r>
                      <a:r>
                        <a:rPr sz="1000" dirty="0"/>
                        <a:t>check progress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sz="1000"/>
                        <a:t>set objectives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h. </a:t>
                      </a:r>
                      <a:r>
                        <a:rPr sz="1000" dirty="0"/>
                        <a:t>create goals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sz="1000"/>
                        <a:t>drive results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i</a:t>
                      </a:r>
                      <a:r>
                        <a:rPr lang="en-US" sz="1000" dirty="0"/>
                        <a:t>. </a:t>
                      </a:r>
                      <a:r>
                        <a:rPr sz="1000" dirty="0"/>
                        <a:t>push success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730">
                <a:tc>
                  <a:txBody>
                    <a:bodyPr/>
                    <a:lstStyle/>
                    <a:p>
                      <a:r>
                        <a:rPr sz="1000"/>
                        <a:t>develop talent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j. </a:t>
                      </a:r>
                      <a:r>
                        <a:rPr sz="1000"/>
                        <a:t>help </a:t>
                      </a:r>
                      <a:r>
                        <a:rPr sz="1000" dirty="0"/>
                        <a:t>grow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63154" y="1063154"/>
            <a:ext cx="5156864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8871" y="1995355"/>
            <a:ext cx="3266696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885662" y="1228564"/>
            <a:ext cx="5143179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560516" y="900984"/>
            <a:ext cx="3606227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030" y="2075329"/>
            <a:ext cx="2160621" cy="23039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Answer Key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090898"/>
              </p:ext>
            </p:extLst>
          </p:nvPr>
        </p:nvGraphicFramePr>
        <p:xfrm>
          <a:off x="3570677" y="350406"/>
          <a:ext cx="5031598" cy="4442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6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5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881">
                <a:tc>
                  <a:txBody>
                    <a:bodyPr/>
                    <a:lstStyle/>
                    <a:p>
                      <a:r>
                        <a:rPr lang="it-IT" sz="1600"/>
                        <a:t>Word</a:t>
                      </a:r>
                    </a:p>
                  </a:txBody>
                  <a:tcPr marL="107542" marR="107542" marT="53771" marB="53771"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Answer</a:t>
                      </a:r>
                    </a:p>
                  </a:txBody>
                  <a:tcPr marL="107542" marR="107542" marT="53771" marB="5377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81">
                <a:tc>
                  <a:txBody>
                    <a:bodyPr/>
                    <a:lstStyle/>
                    <a:p>
                      <a:r>
                        <a:rPr lang="it-IT" sz="1600"/>
                        <a:t>delegate</a:t>
                      </a:r>
                    </a:p>
                  </a:txBody>
                  <a:tcPr marL="107542" marR="107542" marT="53771" marB="53771"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b</a:t>
                      </a:r>
                    </a:p>
                  </a:txBody>
                  <a:tcPr marL="107542" marR="107542" marT="53771" marB="5377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881">
                <a:tc>
                  <a:txBody>
                    <a:bodyPr/>
                    <a:lstStyle/>
                    <a:p>
                      <a:r>
                        <a:rPr lang="it-IT" sz="1600"/>
                        <a:t>empower</a:t>
                      </a:r>
                    </a:p>
                  </a:txBody>
                  <a:tcPr marL="107542" marR="107542" marT="53771" marB="53771"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c</a:t>
                      </a:r>
                    </a:p>
                  </a:txBody>
                  <a:tcPr marL="107542" marR="107542" marT="53771" marB="5377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81">
                <a:tc>
                  <a:txBody>
                    <a:bodyPr/>
                    <a:lstStyle/>
                    <a:p>
                      <a:r>
                        <a:rPr lang="it-IT" sz="1600"/>
                        <a:t>micromanage</a:t>
                      </a:r>
                    </a:p>
                  </a:txBody>
                  <a:tcPr marL="107542" marR="107542" marT="53771" marB="53771"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d</a:t>
                      </a:r>
                    </a:p>
                  </a:txBody>
                  <a:tcPr marL="107542" marR="107542" marT="53771" marB="5377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881">
                <a:tc>
                  <a:txBody>
                    <a:bodyPr/>
                    <a:lstStyle/>
                    <a:p>
                      <a:r>
                        <a:rPr lang="it-IT" sz="1600"/>
                        <a:t>consult</a:t>
                      </a:r>
                    </a:p>
                  </a:txBody>
                  <a:tcPr marL="107542" marR="107542" marT="53771" marB="53771"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f</a:t>
                      </a:r>
                    </a:p>
                  </a:txBody>
                  <a:tcPr marL="107542" marR="107542" marT="53771" marB="5377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881">
                <a:tc>
                  <a:txBody>
                    <a:bodyPr/>
                    <a:lstStyle/>
                    <a:p>
                      <a:r>
                        <a:rPr lang="it-IT" sz="1600"/>
                        <a:t>motivate</a:t>
                      </a:r>
                    </a:p>
                  </a:txBody>
                  <a:tcPr marL="107542" marR="107542" marT="53771" marB="53771"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h</a:t>
                      </a:r>
                    </a:p>
                  </a:txBody>
                  <a:tcPr marL="107542" marR="107542" marT="53771" marB="5377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881">
                <a:tc>
                  <a:txBody>
                    <a:bodyPr/>
                    <a:lstStyle/>
                    <a:p>
                      <a:r>
                        <a:rPr lang="it-IT" sz="1600"/>
                        <a:t>align</a:t>
                      </a:r>
                    </a:p>
                  </a:txBody>
                  <a:tcPr marL="107542" marR="107542" marT="53771" marB="53771"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e</a:t>
                      </a:r>
                    </a:p>
                  </a:txBody>
                  <a:tcPr marL="107542" marR="107542" marT="53771" marB="5377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881">
                <a:tc>
                  <a:txBody>
                    <a:bodyPr/>
                    <a:lstStyle/>
                    <a:p>
                      <a:r>
                        <a:rPr lang="it-IT" sz="1600"/>
                        <a:t>monitor performance</a:t>
                      </a:r>
                    </a:p>
                  </a:txBody>
                  <a:tcPr marL="107542" marR="107542" marT="53771" marB="53771"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a</a:t>
                      </a:r>
                    </a:p>
                  </a:txBody>
                  <a:tcPr marL="107542" marR="107542" marT="53771" marB="5377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881">
                <a:tc>
                  <a:txBody>
                    <a:bodyPr/>
                    <a:lstStyle/>
                    <a:p>
                      <a:r>
                        <a:rPr lang="it-IT" sz="1600"/>
                        <a:t>set objectives</a:t>
                      </a:r>
                    </a:p>
                  </a:txBody>
                  <a:tcPr marL="107542" marR="107542" marT="53771" marB="53771"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i</a:t>
                      </a:r>
                    </a:p>
                  </a:txBody>
                  <a:tcPr marL="107542" marR="107542" marT="53771" marB="5377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881">
                <a:tc>
                  <a:txBody>
                    <a:bodyPr/>
                    <a:lstStyle/>
                    <a:p>
                      <a:r>
                        <a:rPr lang="it-IT" sz="1600"/>
                        <a:t>drive results</a:t>
                      </a:r>
                    </a:p>
                  </a:txBody>
                  <a:tcPr marL="107542" marR="107542" marT="53771" marB="53771"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j</a:t>
                      </a:r>
                    </a:p>
                  </a:txBody>
                  <a:tcPr marL="107542" marR="107542" marT="53771" marB="5377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3881">
                <a:tc>
                  <a:txBody>
                    <a:bodyPr/>
                    <a:lstStyle/>
                    <a:p>
                      <a:r>
                        <a:rPr lang="it-IT" sz="1600"/>
                        <a:t>develop talent</a:t>
                      </a:r>
                    </a:p>
                  </a:txBody>
                  <a:tcPr marL="107542" marR="107542" marT="53771" marB="53771"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g</a:t>
                      </a:r>
                    </a:p>
                  </a:txBody>
                  <a:tcPr marL="107542" marR="107542" marT="53771" marB="53771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1303</Words>
  <Application>Microsoft Office PowerPoint</Application>
  <PresentationFormat>Προβολή στην οθόνη (16:9)</PresentationFormat>
  <Paragraphs>250</Paragraphs>
  <Slides>25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25</vt:i4>
      </vt:variant>
    </vt:vector>
  </HeadingPairs>
  <TitlesOfParts>
    <vt:vector size="29" baseType="lpstr">
      <vt:lpstr>Arial</vt:lpstr>
      <vt:lpstr>Calibri</vt:lpstr>
      <vt:lpstr>Office Theme</vt:lpstr>
      <vt:lpstr>1_Office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Leadership Styles – Application</vt:lpstr>
      <vt:lpstr>Instructions</vt:lpstr>
      <vt:lpstr>Scenario 1</vt:lpstr>
      <vt:lpstr>Scenario 1</vt:lpstr>
      <vt:lpstr>Scenario 2</vt:lpstr>
      <vt:lpstr>Scenario 2</vt:lpstr>
      <vt:lpstr>Scenario 3</vt:lpstr>
      <vt:lpstr>Scenario 3</vt:lpstr>
      <vt:lpstr>Scenario 4</vt:lpstr>
      <vt:lpstr>Scenario 4</vt:lpstr>
      <vt:lpstr> Theory X  vs  Theory Y</vt:lpstr>
      <vt:lpstr>Intercultural Question</vt:lpstr>
      <vt:lpstr>Intercultural Question</vt:lpstr>
      <vt:lpstr>Vocabulary Matching</vt:lpstr>
      <vt:lpstr>Answer Key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Management / Leadership Styles</dc:title>
  <dc:subject>PptxGenJS Presentation</dc:subject>
  <dc:creator>PptxGenJS</dc:creator>
  <cp:lastModifiedBy>Paraskevi Kotti</cp:lastModifiedBy>
  <cp:revision>18</cp:revision>
  <dcterms:created xsi:type="dcterms:W3CDTF">2026-03-28T21:23:30Z</dcterms:created>
  <dcterms:modified xsi:type="dcterms:W3CDTF">2026-03-29T21:18:30Z</dcterms:modified>
</cp:coreProperties>
</file>