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2" r:id="rId4"/>
    <p:sldId id="258" r:id="rId5"/>
    <p:sldId id="280" r:id="rId6"/>
    <p:sldId id="261" r:id="rId7"/>
    <p:sldId id="269" r:id="rId8"/>
    <p:sldId id="283" r:id="rId9"/>
    <p:sldId id="270" r:id="rId10"/>
    <p:sldId id="271" r:id="rId11"/>
    <p:sldId id="277" r:id="rId12"/>
    <p:sldId id="278" r:id="rId13"/>
    <p:sldId id="279" r:id="rId14"/>
    <p:sldId id="284" r:id="rId15"/>
    <p:sldId id="259" r:id="rId16"/>
    <p:sldId id="273" r:id="rId17"/>
    <p:sldId id="272" r:id="rId18"/>
    <p:sldId id="285" r:id="rId19"/>
    <p:sldId id="274" r:id="rId20"/>
    <p:sldId id="281" r:id="rId21"/>
    <p:sldId id="287" r:id="rId22"/>
    <p:sldId id="260" r:id="rId23"/>
    <p:sldId id="266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93B0"/>
    <a:srgbClr val="CC66FF"/>
    <a:srgbClr val="DBDBDB"/>
    <a:srgbClr val="F1F1F1"/>
    <a:srgbClr val="0DB9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Lb0Yz_5ZYzI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ywellmind.com/small-talk-topics-3024421" TargetMode="External"/><Relationship Id="rId2" Type="http://schemas.openxmlformats.org/officeDocument/2006/relationships/hyperlink" Target="https://hr.harvard.edu/career-developmen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nglishandculture.com/blog/bid/99051/4-English-Topics-to-Avoid-in-American-Small-Talk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6B50D-1DD0-4B2F-8DA1-5F566B6206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5">
                    <a:lumMod val="50000"/>
                  </a:schemeClr>
                </a:solidFill>
              </a:rPr>
              <a:t>WHAT IS NETWORKING?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B727B0-7254-49B4-A8F4-9AD2CEB4EB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P. KOTTI, HELLENIC MEDITERRANEAN UNIVERSITY </a:t>
            </a:r>
          </a:p>
        </p:txBody>
      </p:sp>
    </p:spTree>
    <p:extLst>
      <p:ext uri="{BB962C8B-B14F-4D97-AF65-F5344CB8AC3E}">
        <p14:creationId xmlns:p14="http://schemas.microsoft.com/office/powerpoint/2010/main" val="117478733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3D76E-D03F-4EC2-B9F5-B0458B389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                        </a:t>
            </a:r>
            <a:r>
              <a:rPr lang="en-US" i="1" dirty="0">
                <a:solidFill>
                  <a:srgbClr val="FF0000"/>
                </a:solidFill>
              </a:rPr>
              <a:t>Tongue tied??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                SMALL TALK - Examples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9596F-89EE-4940-A591-78F4CDD1C12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626" y="1837766"/>
            <a:ext cx="10396882" cy="353682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was your </a:t>
            </a:r>
            <a:r>
              <a:rPr lang="en-GB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Did you do SOMETHING fun or interesting OVER THE WEEKEND?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weather WILL BE GREAT AT THE WEEKEND. Do you have any plans? 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Lovely day, don't you think?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Looks like rain is in the forecast.</a:t>
            </a:r>
          </a:p>
          <a:p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order this beautiful weather?</a:t>
            </a:r>
            <a:endParaRPr lang="en-GB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52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BF03-88AC-4F5D-B417-D354485B7523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/>
              <a:t>To make it even more interesting…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94487-6F28-4F8A-BA10-4998C0BC83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709530"/>
            <a:ext cx="10394707" cy="3665055"/>
          </a:xfrm>
          <a:solidFill>
            <a:schemeClr val="accent2">
              <a:lumMod val="75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STEPS DID YOU TAKE TO become a MANAGER?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surprised you the most in your current job?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YOU FIND REALLY EXCITING ABOUT YOUR CURRENT JOB?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your first job? Did you LEARN STH INTERESTING / DID YOU like it?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 best career advice you’ve ever BEEN GIVEN? I’d love some recommendations. 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about the worst ADVICE YOU HAVE EVER RECEIVED?</a:t>
            </a:r>
          </a:p>
          <a:p>
            <a:r>
              <a:rPr lang="en-US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good books YOU ARE READING right now? 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885751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D0D2-8C4A-4EA2-B8D5-41819E33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QUESTIONS…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DE0AB-CBF5-434D-89C4-4BBFC9D5BE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1669774"/>
            <a:ext cx="10394707" cy="3869635"/>
          </a:xfrm>
          <a:solidFill>
            <a:schemeClr val="accent4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 apps that you FIND IT DIFFICULT TO live without?</a:t>
            </a:r>
          </a:p>
          <a:p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A MOVIE/ SONG/ book THAT you hated BUT everyone else loved, OR vice versa?</a:t>
            </a:r>
          </a:p>
          <a:p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the last movie that made you REALLY laugh aloud?</a:t>
            </a:r>
          </a:p>
          <a:p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ANYONE INTERESTING TO </a:t>
            </a:r>
            <a:r>
              <a:rPr lang="en-US" sz="2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</a:t>
            </a:r>
            <a:r>
              <a:rPr lang="en-US" sz="2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Instagram?</a:t>
            </a:r>
          </a:p>
          <a:p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friend of mine may come over this weekend. Any restaurants you would recommend for lunch?</a:t>
            </a:r>
          </a:p>
          <a:p>
            <a:endParaRPr lang="en-US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199422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056F-30BF-43DB-9E18-5DE4A26D2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questions: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0F4F98-2FF2-4D9F-AB42-D7D78C7DA2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2" y="1603513"/>
            <a:ext cx="10396882" cy="3771073"/>
          </a:xfrm>
          <a:solidFill>
            <a:srgbClr val="CC66FF"/>
          </a:solidFill>
        </p:spPr>
        <p:txBody>
          <a:bodyPr>
            <a:norm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What are some great places or  hidden gems around here?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Have you ever been on a cool road trip? I’M Thinking about travelling by car this summer.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Where’s the last place you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traveLled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TO? What was it like?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What’s the next trip you have planned? Do you prefer action-packed holidays or just relaxing on the beach?</a:t>
            </a:r>
          </a:p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favorite thing to do around here at the weekends? Any good recommendations?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49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6BAC5-4488-4B27-8DE3-217E0A4ED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WHERE TO NETWORK &amp; HOW?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804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EEEF2-7C0B-4EE2-BBCD-F0C2D4685525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905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en-US" dirty="0"/>
              <a:t>        WHERE TO NETWORK &amp; HOW?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D2094-5D8A-437D-BC18-55F4B3BCFA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EVERYWHERE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LUNCH BREAKS, events, office parties, alumni GROUPS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-&gt;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CONFERENCES, ELEVATORS, LINKEDIN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formally</a:t>
            </a:r>
            <a:endParaRPr lang="en-GB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72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A65AD-C578-4A20-9A54-03D1CDE3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         NETWORKING ELEVATOR SPEECH</a:t>
            </a:r>
            <a:br>
              <a:rPr lang="en-US" dirty="0">
                <a:solidFill>
                  <a:srgbClr val="0070C0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8DD22-57DC-491D-BE3C-3B5C08201C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Speech in an ‘elevator’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-&gt; 30’’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l-GR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</a:t>
            </a:r>
            <a:r>
              <a:rPr lang="en-US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 presentation of: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</a:rPr>
              <a:t>                                          ourselves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</a:rPr>
              <a:t>                                              Skills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</a:rPr>
              <a:t>                                         Career goals</a:t>
            </a:r>
            <a:endParaRPr lang="en-GB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61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076A-9F55-42FC-A7EE-06B7ED7B3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     ELEVATOR SPEECH SHOULD BE: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23886-6BBB-4C63-8D32-D4B7AD3DB1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2"/>
          </a:solidFill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DBDB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PREPARED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DBDB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PRACTICED BEFOREHAND</a:t>
            </a:r>
          </a:p>
          <a:p>
            <a:pPr marL="0" indent="0">
              <a:buNone/>
            </a:pPr>
            <a:endParaRPr lang="en-GB" sz="2400" b="1" dirty="0">
              <a:solidFill>
                <a:srgbClr val="DBDBDB"/>
              </a:solidFill>
              <a:highlight>
                <a:srgbClr val="80008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9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41" name="Rectangle 40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ED6A2-0660-420E-BDD1-5A7EA5BE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06" y="477204"/>
            <a:ext cx="4961045" cy="136056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70C0"/>
                </a:solidFill>
              </a:rPr>
              <a:t>How To Create Your 30 Second Elevator Pitch! | The Intern Queen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E8D54-59E6-47BF-979F-9C575AB7E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106" y="2076423"/>
            <a:ext cx="4849809" cy="32887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u="sng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u="sng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6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https://www.youtube.com/watch?v=Lb0Yz_5ZYzI</a:t>
            </a:r>
            <a:endParaRPr lang="en-US" sz="1600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D379117-8703-4CE8-B772-EB07E51E0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980" r="8953" b="-1"/>
          <a:stretch/>
        </p:blipFill>
        <p:spPr>
          <a:xfrm>
            <a:off x="5637210" y="10"/>
            <a:ext cx="5767389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486358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522F0-C07A-461D-BA41-804CDFFA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STEPS: 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</a:rPr>
              <a:t>What to say or ask</a:t>
            </a:r>
            <a:endParaRPr lang="en-GB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A786F-8DEE-45CE-92C7-CE612E3EAC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endParaRPr lang="en-GB" b="1" dirty="0"/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full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 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job title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employer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kind of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</a:t>
            </a:r>
            <a:r>
              <a:rPr lang="en-GB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looking FOR,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in which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field/AREA/location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RELEVANT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job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 experience. 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RELEVANT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skill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you are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good at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ABOUT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VACANCIES 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OPENINGS.</a:t>
            </a:r>
          </a:p>
        </p:txBody>
      </p:sp>
    </p:spTree>
    <p:extLst>
      <p:ext uri="{BB962C8B-B14F-4D97-AF65-F5344CB8AC3E}">
        <p14:creationId xmlns:p14="http://schemas.microsoft.com/office/powerpoint/2010/main" val="1062125414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5DECE-729E-4B15-9DEA-BDD273EFD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B4DEF-4E75-468F-A7D5-90E2AD411D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IS Networking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it is important in our career development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say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say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it</a:t>
            </a:r>
            <a:r>
              <a:rPr lang="el-G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16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91246-90B8-43AF-AD09-5BA6AA0F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1: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7DB96-6877-460A-8119-651ED8AEB3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626" y="1837766"/>
            <a:ext cx="10396882" cy="3536820"/>
          </a:xfrm>
          <a:solidFill>
            <a:srgbClr val="1693B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Hello. I am </a:t>
            </a:r>
            <a:r>
              <a:rPr lang="en-US" b="1" cap="none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Evi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Kotti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I have been working as an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Dept. of Business Administration, at the Hellenic Mediterranean University, for the last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years. I am currently looking for a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Durham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One of the things I like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about teaching English, esp. to foreign students, is getting to know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new cultures 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 people from all over the world as well as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those students knowledge and help them grow in their chosen professional field. I am really good at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students and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helping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them with both academic and business English. Do you know if the University of Durham is hiring any new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teachers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at the moment?</a:t>
            </a:r>
            <a:endParaRPr lang="en-GB" cap="none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858537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91246-90B8-43AF-AD09-5BA6AA0F4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2: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7DB96-6877-460A-8119-651ED8AEB3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626" y="1837766"/>
            <a:ext cx="10396882" cy="3536820"/>
          </a:xfrm>
          <a:solidFill>
            <a:srgbClr val="1693B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Hello. I am </a:t>
            </a:r>
            <a:r>
              <a:rPr lang="en-GB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 Peterson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I am a student at the Dept. of Business Administration and Tourism, at the Hellenic Mediterranean University. I am currently looking for a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your company as an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intern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assistant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receptionist/ secretary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One of the things I like </a:t>
            </a:r>
            <a:r>
              <a:rPr lang="en-US" b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about being an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administrative assistant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assistant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receptionist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is that I can interact with a variety of people as well as learn the ins and outs of the work in a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functioning office 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leading hotel</a:t>
            </a:r>
            <a:r>
              <a:rPr lang="en-US" cap="none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I am really good at time management, and I also have good organizational and interpersonal skills which are important in any job setting. I find the work you do both innovating and refreshing. So, I’ d love the opportunity to work for your company. Would you mind if I set up a quick call next week to talk about any upcoming opportunities on your team?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276714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EE0F1-E0EC-42F3-A6C2-18496C269414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9050"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br>
              <a:rPr lang="en-GB" sz="4900" dirty="0"/>
            </a:br>
            <a:r>
              <a:rPr lang="en-GB" sz="4900" dirty="0"/>
              <a:t>                </a:t>
            </a:r>
            <a:r>
              <a:rPr lang="en-GB" sz="4900" dirty="0">
                <a:solidFill>
                  <a:srgbClr val="7030A0"/>
                </a:solidFill>
              </a:rPr>
              <a:t>MOST TIMES…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7E636-3ECA-4C9B-95C9-DAFBB1E2BB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Networking needs some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effort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grow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helps you find out about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job openings before others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96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7C32E-1578-4391-943B-7809B998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Sources: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58CFC-0DBF-4C6E-BE36-60BE785E1CE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https://www.google.gr/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search?hl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el&amp;biw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=1366&amp;bih=657&amp;tbm=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isch&amp;sa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=1&amp;ei=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TLhpXJTpJMfVwAKrzanACQ&amp;q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NETWORKING+ELEVATOR+SPEECH+IMAGES&amp;oq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NETWORKING+ELEVATOR+SPEECH+IMAGES&amp;gs_l</a:t>
            </a:r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=img.3...22722.25311..26048...0.0..0.130.1181.4j7......1....1..gws-wiz-img.X0Sav12iMoo</a:t>
            </a:r>
          </a:p>
          <a:p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https://hr.harvard.edu/career-development</a:t>
            </a:r>
            <a:endParaRPr lang="en-GB" sz="19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</a:rPr>
              <a:t>https://cardinalatwork.stanford.edu/learning-stanford/career-guidance</a:t>
            </a:r>
          </a:p>
          <a:p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https://www.verywellmind.com/small-talk-topics-3024421</a:t>
            </a:r>
            <a:endParaRPr lang="en-GB" sz="19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00" u="sng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http://www.englishandculture.com/blog/bid/99051/4-English-Topics-to-Avoid-in-American-Small-Talk</a:t>
            </a:r>
            <a:endParaRPr lang="en-GB" sz="19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594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2679E24-B442-48DA-91F5-D20C35276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7FFD68E-AD03-4180-8BBB-B3E7DE0D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2" name="Rectangle 11">
              <a:extLst>
                <a:ext uri="{FF2B5EF4-FFF2-40B4-BE49-F238E27FC236}">
                  <a16:creationId xmlns:a16="http://schemas.microsoft.com/office/drawing/2014/main" id="{B36C81B8-0929-4B46-BCB0-00954C0E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771D040-DA75-4CDB-859B-07D4C8094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97C64C-CFCE-45F6-B8D4-4B46AB898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B70DE2-B6C4-48F5-8975-D321B6A6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9812" y="685800"/>
            <a:ext cx="3072869" cy="11519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4400" dirty="0"/>
              <a:t>   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EBDF3C-61A6-450C-8532-9276D9A1E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0" y="457200"/>
            <a:ext cx="7045932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B1E4DB-5DD8-41B1-86DE-8D630DEDA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07" y="848201"/>
            <a:ext cx="6557897" cy="390194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8CE81-8C1E-4125-937E-76586E8C5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06592" y="2071048"/>
            <a:ext cx="3076090" cy="30722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800" dirty="0">
                <a:solidFill>
                  <a:schemeClr val="accent1"/>
                </a:solidFill>
              </a:rPr>
              <a:t>       </a:t>
            </a:r>
          </a:p>
          <a:p>
            <a:pPr algn="l"/>
            <a:r>
              <a:rPr lang="en-US" sz="2800" dirty="0">
                <a:solidFill>
                  <a:schemeClr val="accent1"/>
                </a:solidFill>
              </a:rPr>
              <a:t>         THANK YOU!</a:t>
            </a:r>
          </a:p>
        </p:txBody>
      </p:sp>
    </p:spTree>
    <p:extLst>
      <p:ext uri="{BB962C8B-B14F-4D97-AF65-F5344CB8AC3E}">
        <p14:creationId xmlns:p14="http://schemas.microsoft.com/office/powerpoint/2010/main" val="423867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7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29" name="Group 7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030" name="Rectangle 77">
            <a:extLst>
              <a:ext uri="{FF2B5EF4-FFF2-40B4-BE49-F238E27FC236}">
                <a16:creationId xmlns:a16="http://schemas.microsoft.com/office/drawing/2014/main" id="{CC7827FB-B370-4007-83D5-E83AD3D2C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ÎÏÎ¿ÏÎ­Î»ÎµÏÎ¼Î± ÎµÎ¹ÎºÏÎ½Î±Ï Î³Î¹Î± SEcret telling">
            <a:extLst>
              <a:ext uri="{FF2B5EF4-FFF2-40B4-BE49-F238E27FC236}">
                <a16:creationId xmlns:a16="http://schemas.microsoft.com/office/drawing/2014/main" id="{3B202480-CC65-45C6-8F91-10849EB7C4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5" b="867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C26B76-60E7-4E62-B69D-D1879E5B0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9913212" cy="11519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5400" dirty="0">
                <a:solidFill>
                  <a:srgbClr val="FFC000"/>
                </a:solidFill>
              </a:rPr>
              <a:t>ACCORDING TO RESEARCH ONLY 30% </a:t>
            </a:r>
            <a:br>
              <a:rPr lang="en-US" sz="5400" dirty="0">
                <a:solidFill>
                  <a:srgbClr val="FFC000"/>
                </a:solidFill>
              </a:rPr>
            </a:br>
            <a:r>
              <a:rPr lang="en-US" sz="5400" dirty="0">
                <a:solidFill>
                  <a:srgbClr val="FFC000"/>
                </a:solidFill>
              </a:rPr>
              <a:t>OF VACANCIES ARE ADVERTISED…</a:t>
            </a:r>
            <a:br>
              <a:rPr lang="en-US" sz="5400" dirty="0"/>
            </a:b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80" name="5-Point Star 12">
            <a:extLst>
              <a:ext uri="{FF2B5EF4-FFF2-40B4-BE49-F238E27FC236}">
                <a16:creationId xmlns:a16="http://schemas.microsoft.com/office/drawing/2014/main" id="{51E038FF-4E72-4714-B9E9-B0AC148C7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42476" y="261324"/>
            <a:ext cx="937731" cy="868975"/>
          </a:xfrm>
          <a:prstGeom prst="star5">
            <a:avLst>
              <a:gd name="adj" fmla="val 25889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9EF13-1EA9-4010-9B63-1A5B094AD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063396"/>
            <a:ext cx="10394707" cy="33111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82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75D04-2697-44F8-BFDE-360FACB539C5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9050"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1693B0"/>
                </a:solidFill>
              </a:rPr>
              <a:t>                     WHAT IS NETWORKING ?</a:t>
            </a:r>
            <a:endParaRPr lang="en-GB" sz="4000" dirty="0">
              <a:solidFill>
                <a:srgbClr val="1693B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B5663-DB28-43A2-BBC4-157E12C33E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584" y="1837766"/>
            <a:ext cx="10576924" cy="353682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connecting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with people (COLLEAGUES, SUPERIORS, FRIENDS)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MUTUAL ACQUAINTANCES/INTERESTS – PROFESSIONAL NETWORK </a:t>
            </a:r>
          </a:p>
          <a:p>
            <a:r>
              <a:rPr lang="en-GB" dirty="0"/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professional relationships</a:t>
            </a: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INFORMING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about our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job search &amp; PROFESSIONAL goals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27295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18DFC-AAA3-49CE-9CFB-9F6DD6C7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increasing professional network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1917C-BF2D-4743-80A8-92EF1F41FA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join a professional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 [group of people with similar JOBS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or careers].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social media websites, EX. LinkedIn, FB, Twitter. 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contact College/UNIVERSITY Alumni groups [PAST STUDENTS].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332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4412F17E-378A-48DF-A7D0-616F75D5C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id="{908915DF-1091-4602-9B1A-C06774398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6CFA88D5-4955-401D-884D-20970DD4E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164D267B-C17A-4774-88F8-99CC562E3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id="{C1C5AED6-50C3-434F-B16D-A7A833763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id="{AFF213A5-1AFF-47E9-83C0-F71BD7388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1979D2CD-6189-4D9F-9A62-000F33F6F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287FD6DC-9C9B-4408-9B78-2177E04A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54" y="457201"/>
            <a:ext cx="11261749" cy="3343894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ÎÏÎ¿ÏÎ­Î»ÎµÏÎ¼Î± ÎµÎ¹ÎºÏÎ½Î±Ï Î³Î¹Î± Professional small talk">
            <a:extLst>
              <a:ext uri="{FF2B5EF4-FFF2-40B4-BE49-F238E27FC236}">
                <a16:creationId xmlns:a16="http://schemas.microsoft.com/office/drawing/2014/main" id="{113666C8-5AA5-4745-840A-4EA518A9EF4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9" b="-2"/>
          <a:stretch/>
        </p:blipFill>
        <p:spPr bwMode="auto">
          <a:xfrm>
            <a:off x="7363157" y="691546"/>
            <a:ext cx="4134177" cy="28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2F30281D-F374-46E3-8F88-0539BF4C6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6974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2F03C21-1D0E-4C89-92F7-3E1EBE4DE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12134" y="4491323"/>
            <a:ext cx="12201086" cy="0"/>
          </a:xfrm>
          <a:prstGeom prst="line">
            <a:avLst/>
          </a:pr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FA04E9-BAB9-4E1B-AE3E-D6ED4321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912" y="4714814"/>
            <a:ext cx="10818199" cy="10752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0DB911"/>
                </a:solidFill>
              </a:rPr>
              <a:t>SMALL TALK </a:t>
            </a:r>
          </a:p>
        </p:txBody>
      </p:sp>
      <p:sp>
        <p:nvSpPr>
          <p:cNvPr id="91" name="5-Point Star 8">
            <a:extLst>
              <a:ext uri="{FF2B5EF4-FFF2-40B4-BE49-F238E27FC236}">
                <a16:creationId xmlns:a16="http://schemas.microsoft.com/office/drawing/2014/main" id="{FEDA77FB-4261-4A1C-9163-834A8A74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72EC0-3CD3-4217-A434-77E19C533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913" y="5797647"/>
            <a:ext cx="10811424" cy="55543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dirty="0">
                <a:solidFill>
                  <a:srgbClr val="0070C0"/>
                </a:solidFill>
              </a:rPr>
              <a:t>NETWORKING ELEVATOR SPEECH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51952-E3C5-4F98-93A6-D5CDD8BB1B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1" r="-1" b="-1"/>
          <a:stretch/>
        </p:blipFill>
        <p:spPr>
          <a:xfrm>
            <a:off x="685912" y="691545"/>
            <a:ext cx="6553801" cy="287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5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21B41-3998-4609-B5F7-BE11D3282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SMALL TALK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0B584-B074-4707-A9F2-DB5464D61E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 polite conversation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&gt; ABOUT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SAFE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TOPICS (FAMILY, WEATHER, CAREER, FOOD, TRAVEL, FILMS, MUSIC, SPORTS, TRAVEL)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-&gt; ABOUT MORE SERIOUS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TOPICS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3093121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CD781F-F935-4310-9C70-32C9B03A1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9415A-F11F-49E4-B0C5-CF7FF9C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91A09D7C-72C0-44A7-95A9-038C62939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9B1A95B7-C468-4483-B6EA-858374AB57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68F968-C120-4C1E-B281-A62213BD21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200D14-41C0-4088-9C45-95B913816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229" y="685800"/>
            <a:ext cx="4903454" cy="31573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800" dirty="0">
                <a:solidFill>
                  <a:srgbClr val="00B050"/>
                </a:solidFill>
              </a:rPr>
              <a:t>Which topics should  you </a:t>
            </a:r>
            <a:r>
              <a:rPr lang="en-US" sz="4000" dirty="0"/>
              <a:t>not</a:t>
            </a:r>
            <a:r>
              <a:rPr lang="en-US" sz="3800" dirty="0">
                <a:solidFill>
                  <a:srgbClr val="00B050"/>
                </a:solidFill>
              </a:rPr>
              <a:t> talk about?</a:t>
            </a:r>
          </a:p>
        </p:txBody>
      </p:sp>
      <p:pic>
        <p:nvPicPr>
          <p:cNvPr id="6" name="Picture Placeholder 5" descr="Logo, company name&#10;&#10;Description automatically generated">
            <a:extLst>
              <a:ext uri="{FF2B5EF4-FFF2-40B4-BE49-F238E27FC236}">
                <a16:creationId xmlns:a16="http://schemas.microsoft.com/office/drawing/2014/main" id="{48E9B801-C042-46C4-BC77-309D73B86ED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t="209" r="2" b="2"/>
          <a:stretch/>
        </p:blipFill>
        <p:spPr>
          <a:xfrm>
            <a:off x="404226" y="10"/>
            <a:ext cx="5312664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65E5D6-5FDE-4876-9F4F-3F955FA08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 flipH="1">
            <a:off x="11732545" y="4771509"/>
            <a:ext cx="45719" cy="72990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1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5836D-7D97-42F5-B940-31636424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   Avoid taboo/controversial topics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262CD-F56C-4426-8EE8-CA6C4C811D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10748"/>
            <a:ext cx="10394707" cy="3863837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70C0"/>
                </a:solidFill>
              </a:rPr>
              <a:t>              </a:t>
            </a:r>
          </a:p>
          <a:p>
            <a:pPr marL="0" indent="0">
              <a:buNone/>
            </a:pPr>
            <a:endParaRPr lang="en-US" sz="5900" dirty="0"/>
          </a:p>
          <a:p>
            <a:pPr marL="0" indent="0">
              <a:buNone/>
            </a:pPr>
            <a:r>
              <a:rPr lang="en-US" sz="5900" dirty="0"/>
              <a:t>            SALARY,                                                                  OFFENSIVE JOKES</a:t>
            </a:r>
          </a:p>
          <a:p>
            <a:pPr marL="0" indent="0">
              <a:buNone/>
            </a:pPr>
            <a:r>
              <a:rPr lang="en-US" sz="5900" dirty="0"/>
              <a:t>                                                AGE,         RELIGION, </a:t>
            </a:r>
          </a:p>
          <a:p>
            <a:pPr marL="0" indent="0">
              <a:buNone/>
            </a:pPr>
            <a:r>
              <a:rPr lang="en-US" sz="5900" dirty="0"/>
              <a:t>                        POLITICS,                                       PERSONAL GOSSIP, 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15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1144</Words>
  <Application>Microsoft Office PowerPoint</Application>
  <PresentationFormat>Widescreen</PresentationFormat>
  <Paragraphs>115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Impact</vt:lpstr>
      <vt:lpstr>Main Event</vt:lpstr>
      <vt:lpstr>WHAT IS NETWORKING?</vt:lpstr>
      <vt:lpstr>PowerPoint Presentation</vt:lpstr>
      <vt:lpstr>ACCORDING TO RESEARCH ONLY 30%  OF VACANCIES ARE ADVERTISED… </vt:lpstr>
      <vt:lpstr>                     WHAT IS NETWORKING ?</vt:lpstr>
      <vt:lpstr>increasing professional network</vt:lpstr>
      <vt:lpstr>SMALL TALK </vt:lpstr>
      <vt:lpstr>SMALL TALK </vt:lpstr>
      <vt:lpstr>Which topics should  you not talk about?</vt:lpstr>
      <vt:lpstr>   Avoid taboo/controversial topics</vt:lpstr>
      <vt:lpstr>                        Tongue tied??                  SMALL TALK - Examples</vt:lpstr>
      <vt:lpstr>To make it even more interesting…</vt:lpstr>
      <vt:lpstr>MORE QUESTIONS…</vt:lpstr>
      <vt:lpstr>More questions:</vt:lpstr>
      <vt:lpstr>        WHERE TO NETWORK &amp; HOW?</vt:lpstr>
      <vt:lpstr>        WHERE TO NETWORK &amp; HOW?</vt:lpstr>
      <vt:lpstr>          NETWORKING ELEVATOR SPEECH </vt:lpstr>
      <vt:lpstr>     ELEVATOR SPEECH SHOULD BE:</vt:lpstr>
      <vt:lpstr>How To Create Your 30 Second Elevator Pitch! | The Intern Queen </vt:lpstr>
      <vt:lpstr>STEPS: What to say or ask</vt:lpstr>
      <vt:lpstr>SAMPLE 1:</vt:lpstr>
      <vt:lpstr>SAMPLE 2:</vt:lpstr>
      <vt:lpstr>                 MOST TIMES… </vt:lpstr>
      <vt:lpstr>Sources:</vt:lpstr>
      <vt:lpstr>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NETWORKING?</dc:title>
  <dc:creator>EVI</dc:creator>
  <cp:lastModifiedBy>EVI</cp:lastModifiedBy>
  <cp:revision>30</cp:revision>
  <dcterms:created xsi:type="dcterms:W3CDTF">2019-03-23T19:28:37Z</dcterms:created>
  <dcterms:modified xsi:type="dcterms:W3CDTF">2022-03-22T20:16:16Z</dcterms:modified>
</cp:coreProperties>
</file>