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66F51-0357-40FD-B3C3-EE6097E57458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68C6E-56A1-4F22-9800-9EF5793E8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18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/>
              <a:t>Έμφαση ότι είναι δύο διαφορετικά πράγματα κλείσιμο</a:t>
            </a:r>
            <a:r>
              <a:rPr lang="el-GR" b="1" baseline="0" dirty="0" smtClean="0"/>
              <a:t> και έξοδος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68C6E-56A1-4F22-9800-9EF5793E83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1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Παρουσίαση: επιλογή κειμένου με πλήκτρα </a:t>
            </a:r>
            <a:r>
              <a:rPr lang="el-G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r>
              <a:rPr lang="el-G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και </a:t>
            </a:r>
            <a:r>
              <a:rPr lang="el-G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Επιλογή </a:t>
            </a:r>
            <a:r>
              <a:rPr lang="el-G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διάφορων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γραμμών και κομματιών κειμένου με πατημένο το πλήκτρο </a:t>
            </a:r>
            <a:r>
              <a:rPr lang="el-G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Επιλογή </a:t>
            </a:r>
            <a:r>
              <a:rPr lang="el-G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συνεχόμενων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γραμμών κειμένου με πατημένο το πλήκτρο </a:t>
            </a:r>
            <a:r>
              <a:rPr lang="el-G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68C6E-56A1-4F22-9800-9EF5793E83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0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8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2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7746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57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4147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5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08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3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0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3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6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6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7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5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4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6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13E5D-56B4-4629-9A84-2D9F09B244CB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56" r:id="rId14"/>
    <p:sldLayoutId id="2147484057" r:id="rId15"/>
    <p:sldLayoutId id="21474840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ΠΛΗΡΟΦΟΡΙΚΗ 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Τμήμα Λογιστικής ΤΕΙ Κρήτης</a:t>
            </a:r>
          </a:p>
          <a:p>
            <a:r>
              <a:rPr lang="el-GR" dirty="0" smtClean="0"/>
              <a:t>Γιάννης </a:t>
            </a:r>
            <a:r>
              <a:rPr lang="el-GR" dirty="0" err="1" smtClean="0"/>
              <a:t>Χρυσάκης</a:t>
            </a:r>
            <a:endParaRPr lang="el-GR" dirty="0" smtClean="0"/>
          </a:p>
          <a:p>
            <a:r>
              <a:rPr lang="en-US" dirty="0" smtClean="0"/>
              <a:t>jch@staff.teicrete.gr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Άνοιγμα/Κλείσιμο αρχείων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 smtClean="0"/>
              <a:t>Άνοιγμα </a:t>
            </a:r>
            <a:r>
              <a:rPr lang="el-GR" b="1" dirty="0"/>
              <a:t>πολλών παραθύρων </a:t>
            </a:r>
            <a:r>
              <a:rPr lang="el-GR" dirty="0"/>
              <a:t>και επιλογή του κειμένου που θέλουμε από το μενού Παράθυρο και επιλογή του συγκεκριμένου εγγράφου</a:t>
            </a:r>
            <a:endParaRPr lang="en-US" dirty="0"/>
          </a:p>
          <a:p>
            <a:pPr marL="0" indent="0">
              <a:buNone/>
            </a:pPr>
            <a:r>
              <a:rPr lang="el-GR" b="1" dirty="0"/>
              <a:t> </a:t>
            </a:r>
            <a:endParaRPr lang="en-US" dirty="0"/>
          </a:p>
          <a:p>
            <a:r>
              <a:rPr lang="el-GR" b="1" dirty="0" smtClean="0"/>
              <a:t>Κλείσιμο </a:t>
            </a:r>
            <a:r>
              <a:rPr lang="el-GR" b="1" dirty="0"/>
              <a:t>εγγράφου – έξοδος από το </a:t>
            </a:r>
            <a:r>
              <a:rPr lang="el-GR" b="1" dirty="0" smtClean="0"/>
              <a:t>Word</a:t>
            </a:r>
          </a:p>
          <a:p>
            <a:pPr lvl="1"/>
            <a:r>
              <a:rPr lang="el-GR" dirty="0"/>
              <a:t>Κλείσιμο του τρέχοντος εγγράφου με Αρχείο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Κλείσιμο και </a:t>
            </a:r>
            <a:r>
              <a:rPr lang="el-GR" u="sng" dirty="0"/>
              <a:t>με το μικρό x πάνω δεξιά</a:t>
            </a:r>
            <a:endParaRPr lang="en-US" dirty="0"/>
          </a:p>
          <a:p>
            <a:pPr lvl="1"/>
            <a:r>
              <a:rPr lang="el-GR" dirty="0"/>
              <a:t>Κλείσιμο του Word με Αρχείο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Έξοδος και </a:t>
            </a:r>
            <a:r>
              <a:rPr lang="el-GR" u="sng" dirty="0"/>
              <a:t>με το μεγάλο x πάνω δεξιά</a:t>
            </a:r>
            <a:endParaRPr lang="en-US" dirty="0"/>
          </a:p>
          <a:p>
            <a:pPr lvl="1"/>
            <a:r>
              <a:rPr lang="el-GR" i="1" dirty="0"/>
              <a:t>Μήνυμα-Ερώτηση για αποθήκευση πριν το κλείσιμο/έξοδο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Άλλες Βασικές Λειτουργίες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Κλείσιμο εγγράφου </a:t>
            </a:r>
            <a:r>
              <a:rPr lang="el-GR" dirty="0"/>
              <a:t>(μενού Αρχείο και εικονίδιο-μικρό </a:t>
            </a:r>
            <a:r>
              <a:rPr lang="el-GR" dirty="0" smtClean="0"/>
              <a:t>x)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l-GR" b="1" dirty="0"/>
              <a:t>Εκτύπωση και προεπισκόπηση εκτύπωσης </a:t>
            </a:r>
            <a:r>
              <a:rPr lang="el-GR" dirty="0"/>
              <a:t>(μενού Αρχείο και εικονίδιο</a:t>
            </a:r>
            <a:r>
              <a:rPr lang="el-GR" dirty="0" smtClean="0"/>
              <a:t>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l-GR" b="1" dirty="0"/>
              <a:t>Διαμόρφωση σελίδας </a:t>
            </a:r>
            <a:r>
              <a:rPr lang="el-GR" dirty="0"/>
              <a:t>(Αρχείο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Διαμόρφωση σελίδας)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1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Μορφοποίηση Κειμένου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6932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/>
              <a:t>Αντιγραφή – μετακίνηση κειμένου </a:t>
            </a:r>
            <a:endParaRPr lang="en-US" dirty="0"/>
          </a:p>
          <a:p>
            <a:pPr lvl="1"/>
            <a:r>
              <a:rPr lang="el-GR" dirty="0"/>
              <a:t>Με </a:t>
            </a:r>
            <a:r>
              <a:rPr lang="el-GR" dirty="0" smtClean="0"/>
              <a:t>αντιγραφή-επικόλληση (</a:t>
            </a:r>
            <a:r>
              <a:rPr lang="en-US" dirty="0" err="1" smtClean="0"/>
              <a:t>Ctl</a:t>
            </a:r>
            <a:r>
              <a:rPr lang="en-US" dirty="0" smtClean="0"/>
              <a:t>-C &amp; Ctrl-V)</a:t>
            </a:r>
            <a:r>
              <a:rPr lang="el-GR" dirty="0" smtClean="0"/>
              <a:t>, </a:t>
            </a:r>
            <a:r>
              <a:rPr lang="el-GR" dirty="0"/>
              <a:t>αποκοπή-επικόλληση (μενού Επεξεργασία, με δεξί κλικ</a:t>
            </a:r>
            <a:r>
              <a:rPr lang="el-GR" dirty="0" smtClean="0"/>
              <a:t>)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l-GR" b="1" dirty="0"/>
              <a:t>Μετακίνηση κειμένου: </a:t>
            </a:r>
            <a:endParaRPr lang="el-GR" b="1" dirty="0" smtClean="0"/>
          </a:p>
          <a:p>
            <a:pPr lvl="1"/>
            <a:r>
              <a:rPr lang="el-GR" dirty="0" smtClean="0"/>
              <a:t>σύρε </a:t>
            </a:r>
            <a:r>
              <a:rPr lang="el-GR" dirty="0"/>
              <a:t>και άσε χρησιμοποιώντας το </a:t>
            </a:r>
            <a:r>
              <a:rPr lang="el-GR" dirty="0" smtClean="0"/>
              <a:t>ποντίκι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l-GR" b="1" dirty="0" smtClean="0"/>
              <a:t>Αναίρεση </a:t>
            </a:r>
            <a:r>
              <a:rPr lang="el-GR" b="1" dirty="0"/>
              <a:t>/ Ακύρωση </a:t>
            </a:r>
            <a:r>
              <a:rPr lang="el-GR" b="1" dirty="0" smtClean="0"/>
              <a:t>αναίρεσης</a:t>
            </a:r>
          </a:p>
          <a:p>
            <a:endParaRPr lang="el-GR" b="1" dirty="0"/>
          </a:p>
          <a:p>
            <a:r>
              <a:rPr lang="el-GR" b="1" dirty="0" smtClean="0"/>
              <a:t>*Πλήκτρα </a:t>
            </a:r>
            <a:r>
              <a:rPr lang="en-US" b="1" dirty="0" smtClean="0"/>
              <a:t>Ctrl &amp; Shift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8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Μορφοποίηση γραμματοσειράς/παραγράφων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/>
              <a:t>Μορφοποίηση γραμματοσειράς</a:t>
            </a:r>
            <a:endParaRPr lang="en-US" dirty="0"/>
          </a:p>
          <a:p>
            <a:pPr lvl="0"/>
            <a:r>
              <a:rPr lang="el-GR" b="1" dirty="0"/>
              <a:t>Εικονίδια εργαλείων:</a:t>
            </a:r>
            <a:r>
              <a:rPr lang="el-GR" dirty="0"/>
              <a:t> γραμματοσειρά, μέγεθος, έντονα, πλάγια, υπογραμμισμένα, χρώμα</a:t>
            </a:r>
            <a:endParaRPr lang="en-US" dirty="0"/>
          </a:p>
          <a:p>
            <a:pPr lvl="0"/>
            <a:r>
              <a:rPr lang="el-GR" b="1" dirty="0"/>
              <a:t>Μενού </a:t>
            </a:r>
            <a:r>
              <a:rPr lang="el-GR" b="1" u="sng" dirty="0"/>
              <a:t>Μορφή </a:t>
            </a:r>
            <a:r>
              <a:rPr lang="el-GR" b="1" u="sng" dirty="0">
                <a:sym typeface="Wingdings" panose="05000000000000000000" pitchFamily="2" charset="2"/>
              </a:rPr>
              <a:t></a:t>
            </a:r>
            <a:r>
              <a:rPr lang="el-GR" b="1" u="sng" dirty="0"/>
              <a:t> Γραμματοσειρά</a:t>
            </a:r>
            <a:r>
              <a:rPr lang="el-GR" b="1" dirty="0"/>
              <a:t>:</a:t>
            </a:r>
            <a:r>
              <a:rPr lang="el-GR" dirty="0"/>
              <a:t> όλα τα παραπάνω, εφέ, καρτέλα Απόσταση χαρακτήρων, καρτέλα κίνηση</a:t>
            </a:r>
            <a:endParaRPr lang="en-US" dirty="0"/>
          </a:p>
          <a:p>
            <a:r>
              <a:rPr lang="el-GR" b="1" dirty="0"/>
              <a:t>Μορφοποίηση παραγράφων</a:t>
            </a:r>
            <a:endParaRPr lang="en-US" dirty="0"/>
          </a:p>
          <a:p>
            <a:pPr lvl="0"/>
            <a:r>
              <a:rPr lang="el-GR" b="1" dirty="0"/>
              <a:t>Εικονίδια εργαλείων:</a:t>
            </a:r>
            <a:r>
              <a:rPr lang="el-GR" dirty="0"/>
              <a:t> στοίχιση, </a:t>
            </a:r>
            <a:endParaRPr lang="en-US" dirty="0"/>
          </a:p>
          <a:p>
            <a:pPr lvl="0"/>
            <a:r>
              <a:rPr lang="el-GR" b="1" dirty="0"/>
              <a:t>Μενού </a:t>
            </a:r>
            <a:r>
              <a:rPr lang="el-GR" b="1" u="sng" dirty="0"/>
              <a:t>Μορφή </a:t>
            </a:r>
            <a:r>
              <a:rPr lang="el-GR" b="1" u="sng" dirty="0">
                <a:sym typeface="Wingdings" panose="05000000000000000000" pitchFamily="2" charset="2"/>
              </a:rPr>
              <a:t></a:t>
            </a:r>
            <a:r>
              <a:rPr lang="el-GR" b="1" u="sng" dirty="0"/>
              <a:t> Παράγραφος</a:t>
            </a:r>
            <a:r>
              <a:rPr lang="el-GR" b="1" dirty="0"/>
              <a:t>:</a:t>
            </a:r>
            <a:r>
              <a:rPr lang="el-GR" dirty="0"/>
              <a:t> Στοίχιση, Διάστιχο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Εργαλεία μορφοποίησης γραμματοσειράς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Αλλαγή γραμματοσειράς</a:t>
            </a:r>
            <a:endParaRPr lang="en-US" dirty="0"/>
          </a:p>
          <a:p>
            <a:pPr lvl="0"/>
            <a:r>
              <a:rPr lang="el-GR" dirty="0"/>
              <a:t>Αλλαγή μεγέθους</a:t>
            </a:r>
            <a:endParaRPr lang="en-US" dirty="0"/>
          </a:p>
          <a:p>
            <a:pPr lvl="0"/>
            <a:r>
              <a:rPr lang="el-GR" dirty="0"/>
              <a:t>Έντονα, πλάγια, υπογραμμισμένα</a:t>
            </a:r>
            <a:endParaRPr lang="en-US" dirty="0"/>
          </a:p>
          <a:p>
            <a:pPr lvl="0"/>
            <a:r>
              <a:rPr lang="el-GR" dirty="0"/>
              <a:t>Χρώμα γραμματοσειράς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0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Επιλογές στην σελίδα κ.α.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Αρίθμηση σελίδας:</a:t>
            </a:r>
            <a:r>
              <a:rPr lang="el-GR" dirty="0"/>
              <a:t> Εισαγωγή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Αριθμοί </a:t>
            </a:r>
            <a:r>
              <a:rPr lang="el-GR" dirty="0" smtClean="0"/>
              <a:t>σελίδας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l-GR" b="1" dirty="0"/>
              <a:t>Αλλαγή σελίδας:</a:t>
            </a:r>
            <a:r>
              <a:rPr lang="el-GR" dirty="0"/>
              <a:t> Εισαγωγή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Αλλαγή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l-GR" b="1" dirty="0"/>
              <a:t>Σχόλια: </a:t>
            </a:r>
            <a:r>
              <a:rPr lang="el-GR" dirty="0"/>
              <a:t>Εισαγωγή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</a:t>
            </a:r>
            <a:r>
              <a:rPr lang="el-GR" dirty="0" smtClean="0"/>
              <a:t>Σχόλια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l-GR" b="1" dirty="0"/>
              <a:t>Σύμβολα: </a:t>
            </a:r>
            <a:r>
              <a:rPr lang="el-GR" dirty="0"/>
              <a:t>Εισαγωγή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Σύμβολο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6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Εκτύπωση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l-GR" b="1" dirty="0" smtClean="0"/>
              <a:t>Αρχείο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Εκτύπωση</a:t>
            </a:r>
            <a:endParaRPr lang="en-US" dirty="0"/>
          </a:p>
          <a:p>
            <a:pPr lvl="0"/>
            <a:r>
              <a:rPr lang="el-GR" dirty="0"/>
              <a:t>Εκτυπωτής (επιλογή εκτυπωτή – ιδιότητες εκτυπωτή)</a:t>
            </a:r>
            <a:endParaRPr lang="en-US" dirty="0"/>
          </a:p>
          <a:p>
            <a:pPr lvl="0"/>
            <a:r>
              <a:rPr lang="el-GR" dirty="0"/>
              <a:t>Περιοχή Σελίδων (Όλες, τρέχουσα, σελίδες- κόμμα για σκόρπιες και παύλα για εύρος)</a:t>
            </a:r>
            <a:endParaRPr lang="en-US" dirty="0"/>
          </a:p>
          <a:p>
            <a:pPr lvl="0"/>
            <a:r>
              <a:rPr lang="el-GR" dirty="0"/>
              <a:t>Επιλογή αριθμός αντιτύπων</a:t>
            </a:r>
            <a:endParaRPr lang="en-US" dirty="0"/>
          </a:p>
          <a:p>
            <a:pPr lvl="0"/>
            <a:r>
              <a:rPr lang="el-GR" dirty="0"/>
              <a:t>Επιλογή για συρραφή (εκτύπωση σε συνεχόμενες σελίδες ή σε πακέτα)</a:t>
            </a:r>
            <a:endParaRPr lang="en-US" dirty="0"/>
          </a:p>
          <a:p>
            <a:pPr lvl="0"/>
            <a:r>
              <a:rPr lang="el-GR" dirty="0"/>
              <a:t>Εκτύπωση σε αρχείο</a:t>
            </a:r>
            <a:endParaRPr lang="en-US" dirty="0"/>
          </a:p>
          <a:p>
            <a:pPr lvl="0"/>
            <a:r>
              <a:rPr lang="el-GR" dirty="0"/>
              <a:t>Επιλογές (κουμπί κάτω αριστερά</a:t>
            </a:r>
            <a:r>
              <a:rPr lang="el-GR" dirty="0" smtClean="0"/>
              <a:t>)</a:t>
            </a:r>
          </a:p>
          <a:p>
            <a:pPr lvl="0"/>
            <a:endParaRPr lang="el-GR" dirty="0"/>
          </a:p>
          <a:p>
            <a:pPr lvl="0"/>
            <a:r>
              <a:rPr lang="el-GR" b="1" dirty="0" smtClean="0"/>
              <a:t>Προεπισκόπηση εκτύπωσης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76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Διαμόρφωση σελίδας – Προσανατολισμός σελίδας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Αρχείο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Διαμόρφωση σελίδας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</a:t>
            </a:r>
            <a:r>
              <a:rPr lang="el-GR" b="1" dirty="0"/>
              <a:t>Καρτέλα Περιθώρια</a:t>
            </a:r>
            <a:r>
              <a:rPr lang="el-GR" dirty="0"/>
              <a:t> και διαλέγουμε </a:t>
            </a:r>
            <a:r>
              <a:rPr lang="el-GR" dirty="0" smtClean="0"/>
              <a:t>προσανατολισμό</a:t>
            </a:r>
          </a:p>
          <a:p>
            <a:endParaRPr lang="el-GR" dirty="0" smtClean="0"/>
          </a:p>
          <a:p>
            <a:r>
              <a:rPr lang="el-GR" dirty="0" smtClean="0"/>
              <a:t>Αρχείο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Διαμόρφωση σελίδας </a:t>
            </a:r>
            <a:r>
              <a:rPr lang="el-GR" dirty="0">
                <a:sym typeface="Wingdings" panose="05000000000000000000" pitchFamily="2" charset="2"/>
              </a:rPr>
              <a:t></a:t>
            </a:r>
            <a:r>
              <a:rPr lang="el-GR" dirty="0"/>
              <a:t> </a:t>
            </a:r>
            <a:r>
              <a:rPr lang="el-GR" b="1" dirty="0"/>
              <a:t>Καρτέλα Περιθώρια</a:t>
            </a:r>
            <a:r>
              <a:rPr lang="el-GR" dirty="0"/>
              <a:t> και επιλέγουμε τιμές για τα περιθώρια και την βιβλιοδεσία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7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Διαμόρφωση σελίδας </a:t>
            </a:r>
            <a:r>
              <a:rPr lang="el-GR" b="1" dirty="0" smtClean="0"/>
              <a:t>– Χαρτί </a:t>
            </a:r>
            <a:r>
              <a:rPr lang="el-GR" b="1" dirty="0"/>
              <a:t>Κεφαλίδες και υποσέλιδα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Παρουσίαση της καρτέλας Χαρτί</a:t>
            </a:r>
          </a:p>
          <a:p>
            <a:endParaRPr lang="en-US" dirty="0" smtClean="0"/>
          </a:p>
          <a:p>
            <a:r>
              <a:rPr lang="el-GR" dirty="0" smtClean="0"/>
              <a:t>Παρουσίαση της καρτέλας Διάταξη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2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Δημιουργία εγγράφου από πρότυπα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dirty="0"/>
              <a:t>Πάμε στο μενού </a:t>
            </a:r>
            <a:r>
              <a:rPr lang="el-GR" i="1" u="sng" dirty="0"/>
              <a:t>Αρχείο </a:t>
            </a:r>
            <a:r>
              <a:rPr lang="el-GR" i="1" u="sng" dirty="0">
                <a:sym typeface="Wingdings" panose="05000000000000000000" pitchFamily="2" charset="2"/>
              </a:rPr>
              <a:t></a:t>
            </a:r>
            <a:r>
              <a:rPr lang="el-GR" i="1" u="sng" dirty="0"/>
              <a:t> Δημιουργία </a:t>
            </a:r>
            <a:r>
              <a:rPr lang="el-GR" i="1" u="sng" dirty="0">
                <a:sym typeface="Wingdings" panose="05000000000000000000" pitchFamily="2" charset="2"/>
              </a:rPr>
              <a:t></a:t>
            </a:r>
            <a:r>
              <a:rPr lang="el-GR" i="1" u="sng" dirty="0"/>
              <a:t> από Πρότυπα: Στον Υπολογιστή μου</a:t>
            </a:r>
            <a:r>
              <a:rPr lang="el-GR" dirty="0"/>
              <a:t> και παρουσίαση των διαφόρων προτύπων κειμένου που υπάρχουν στον υπολογιστή μας. </a:t>
            </a:r>
            <a:endParaRPr lang="el-GR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l-GR" dirty="0"/>
              <a:t>Ανοίγουμε το </a:t>
            </a:r>
            <a:r>
              <a:rPr lang="el-GR" u="sng" dirty="0"/>
              <a:t>Κομψό Βιογραφικό</a:t>
            </a:r>
            <a:r>
              <a:rPr lang="el-GR" dirty="0"/>
              <a:t> και το συμπληρώνουμε με τα στοιχεία μας, διορθώνοντας τα υπάρχοντα στοιχεία.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28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Θέματα 2</a:t>
            </a:r>
            <a:r>
              <a:rPr lang="el-GR" b="1" baseline="30000" dirty="0" smtClean="0"/>
              <a:t>ης</a:t>
            </a:r>
            <a:r>
              <a:rPr lang="el-GR" b="1" dirty="0" smtClean="0"/>
              <a:t> εβδομάδας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76" y="1420360"/>
            <a:ext cx="8596668" cy="4664754"/>
          </a:xfrm>
        </p:spPr>
        <p:txBody>
          <a:bodyPr>
            <a:normAutofit/>
          </a:bodyPr>
          <a:lstStyle/>
          <a:p>
            <a:endParaRPr lang="en-US" sz="1400" dirty="0"/>
          </a:p>
          <a:p>
            <a:r>
              <a:rPr lang="el-GR" sz="2800" dirty="0" smtClean="0"/>
              <a:t>Περιβάλλον </a:t>
            </a:r>
            <a:r>
              <a:rPr lang="el-GR" sz="2800" dirty="0"/>
              <a:t>εργασίας Word, </a:t>
            </a:r>
            <a:endParaRPr lang="el-GR" sz="2800" dirty="0" smtClean="0"/>
          </a:p>
          <a:p>
            <a:r>
              <a:rPr lang="el-GR" sz="2800" dirty="0" smtClean="0"/>
              <a:t>Μορφοποίηση Γραμματοσειράς,</a:t>
            </a:r>
          </a:p>
          <a:p>
            <a:r>
              <a:rPr lang="el-GR" sz="2800" dirty="0" smtClean="0"/>
              <a:t>Μορφοποίηση Παραγράφου</a:t>
            </a:r>
          </a:p>
          <a:p>
            <a:pPr marL="0" indent="0">
              <a:buNone/>
            </a:pPr>
            <a:r>
              <a:rPr lang="el-GR" sz="2800" dirty="0"/>
              <a:t>	</a:t>
            </a:r>
            <a:endParaRPr lang="el-GR" sz="2800" dirty="0" smtClean="0"/>
          </a:p>
          <a:p>
            <a:endParaRPr lang="el-GR" sz="1400" dirty="0"/>
          </a:p>
          <a:p>
            <a:r>
              <a:rPr lang="el-GR" sz="2800" b="1" dirty="0" smtClean="0"/>
              <a:t>Εξάσκηση σε βασικά κείμενα</a:t>
            </a:r>
            <a:endParaRPr 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Δημιουργία νέου πρότυπου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dirty="0" smtClean="0"/>
              <a:t>Πατάμε </a:t>
            </a:r>
            <a:r>
              <a:rPr lang="el-GR" b="1" dirty="0"/>
              <a:t>Αποθήκευση ως</a:t>
            </a:r>
            <a:r>
              <a:rPr lang="el-GR" dirty="0"/>
              <a:t> και στο πεδίο </a:t>
            </a:r>
            <a:r>
              <a:rPr lang="el-GR" b="1" dirty="0"/>
              <a:t>Αποθήκευση ως τύπου</a:t>
            </a:r>
            <a:r>
              <a:rPr lang="el-GR" dirty="0"/>
              <a:t> επιλέγουμε το </a:t>
            </a:r>
            <a:r>
              <a:rPr lang="el-GR" b="1" dirty="0"/>
              <a:t>Πρότυπο εγγράφου (*.</a:t>
            </a:r>
            <a:r>
              <a:rPr lang="el-GR" b="1" dirty="0" err="1"/>
              <a:t>dot</a:t>
            </a:r>
            <a:r>
              <a:rPr lang="el-GR" b="1" dirty="0"/>
              <a:t>) </a:t>
            </a:r>
            <a:r>
              <a:rPr lang="el-GR" dirty="0"/>
              <a:t>και δίνουμε το όνομα: </a:t>
            </a:r>
            <a:r>
              <a:rPr lang="el-GR" b="1" dirty="0"/>
              <a:t>Δοκιμαστικό Πρότυπο1 στο φάκελο Πρότυπα</a:t>
            </a:r>
            <a:r>
              <a:rPr lang="el-GR" b="1" dirty="0" smtClean="0"/>
              <a:t>.</a:t>
            </a:r>
            <a:endParaRPr lang="en-US" b="1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l-GR" dirty="0"/>
              <a:t>Πάμε στο μενού </a:t>
            </a:r>
            <a:r>
              <a:rPr lang="el-GR" i="1" u="sng" dirty="0"/>
              <a:t>Αρχείο </a:t>
            </a:r>
            <a:r>
              <a:rPr lang="el-GR" i="1" u="sng" dirty="0">
                <a:sym typeface="Wingdings" panose="05000000000000000000" pitchFamily="2" charset="2"/>
              </a:rPr>
              <a:t></a:t>
            </a:r>
            <a:r>
              <a:rPr lang="el-GR" i="1" u="sng" dirty="0"/>
              <a:t> Δημιουργία </a:t>
            </a:r>
            <a:r>
              <a:rPr lang="el-GR" i="1" u="sng" dirty="0">
                <a:sym typeface="Wingdings" panose="05000000000000000000" pitchFamily="2" charset="2"/>
              </a:rPr>
              <a:t></a:t>
            </a:r>
            <a:r>
              <a:rPr lang="el-GR" i="1" u="sng" dirty="0"/>
              <a:t> από Πρότυπα: Στον Υπολογιστή μου</a:t>
            </a:r>
            <a:r>
              <a:rPr lang="el-GR" dirty="0"/>
              <a:t> και βλέπουμε πως το πρότυπο εγγράφου που μόλις δημιουργήσαμε είναι διαθέσιμο!</a:t>
            </a:r>
            <a:endParaRPr lang="en-US" dirty="0"/>
          </a:p>
          <a:p>
            <a:r>
              <a:rPr lang="el-GR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01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/>
              <a:t>Άσκηση για το </a:t>
            </a:r>
            <a:r>
              <a:rPr lang="el-GR" b="1" i="1" dirty="0" smtClean="0"/>
              <a:t>σπίτι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7446"/>
            <a:ext cx="8596668" cy="3880773"/>
          </a:xfrm>
        </p:spPr>
        <p:txBody>
          <a:bodyPr/>
          <a:lstStyle/>
          <a:p>
            <a:r>
              <a:rPr lang="el-GR" dirty="0" smtClean="0"/>
              <a:t>Φτιάξτε </a:t>
            </a:r>
            <a:r>
              <a:rPr lang="el-GR" dirty="0"/>
              <a:t>ένα βιογραφικό </a:t>
            </a:r>
            <a:r>
              <a:rPr lang="el-GR" dirty="0" smtClean="0"/>
              <a:t>σημείωμα</a:t>
            </a:r>
            <a:endParaRPr lang="en-US" dirty="0" smtClean="0"/>
          </a:p>
          <a:p>
            <a:pPr lvl="1"/>
            <a:r>
              <a:rPr lang="el-GR" dirty="0" smtClean="0"/>
              <a:t>Ανοίξτε </a:t>
            </a:r>
            <a:r>
              <a:rPr lang="el-GR" dirty="0"/>
              <a:t>ένα πρότυπο βιογραφικού σημειώματος, συμπληρώστε τα στοιχεία σας και αποθηκεύστε το σε </a:t>
            </a:r>
            <a:r>
              <a:rPr lang="el-GR" dirty="0" smtClean="0"/>
              <a:t>ένα </a:t>
            </a:r>
            <a:r>
              <a:rPr lang="en-US" dirty="0" err="1" smtClean="0"/>
              <a:t>usb</a:t>
            </a:r>
            <a:r>
              <a:rPr lang="en-US" dirty="0" smtClean="0"/>
              <a:t> flash disk </a:t>
            </a:r>
            <a:r>
              <a:rPr lang="el-GR" dirty="0" smtClean="0"/>
              <a:t>με </a:t>
            </a:r>
            <a:r>
              <a:rPr lang="el-GR" dirty="0"/>
              <a:t>τίτλο: </a:t>
            </a:r>
            <a:r>
              <a:rPr lang="el-GR" b="1" dirty="0" smtClean="0"/>
              <a:t>Το </a:t>
            </a:r>
            <a:r>
              <a:rPr lang="el-GR" b="1" dirty="0"/>
              <a:t>βιογραφικό μου σημείωμα.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848" y="2902785"/>
            <a:ext cx="2899955" cy="33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76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το </a:t>
            </a:r>
            <a:r>
              <a:rPr lang="en-US" dirty="0" smtClean="0"/>
              <a:t>MS-WORD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ένα πρόγραμμα επεξεργασίας κειμένου, ένα πρόγραμμα με το οποίο μπορούμε να γράψουμε και να διαμορφώσουμε κείμενο με διάφορα στυλ, χρώματα και εφέ. </a:t>
            </a:r>
            <a:endParaRPr lang="en-US" dirty="0" smtClean="0"/>
          </a:p>
          <a:p>
            <a:r>
              <a:rPr lang="el-GR" dirty="0" smtClean="0"/>
              <a:t>Μπορούμε </a:t>
            </a:r>
            <a:r>
              <a:rPr lang="el-GR" dirty="0"/>
              <a:t>να βάλουμε εικόνες, σχήματα και να οργανώσουμε  δεδομένα σε πίνακες και λίστες.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202" y="4969799"/>
            <a:ext cx="1796055" cy="179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0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Πώς το τρέχουμε/ανοίγουμε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Έναρξη </a:t>
            </a:r>
            <a:r>
              <a:rPr lang="el-GR" sz="2800" dirty="0">
                <a:sym typeface="Wingdings" panose="05000000000000000000" pitchFamily="2" charset="2"/>
              </a:rPr>
              <a:t></a:t>
            </a:r>
            <a:r>
              <a:rPr lang="el-GR" sz="2800" dirty="0"/>
              <a:t> Προγράμματα </a:t>
            </a:r>
            <a:r>
              <a:rPr lang="el-GR" sz="2800" dirty="0">
                <a:sym typeface="Wingdings" panose="05000000000000000000" pitchFamily="2" charset="2"/>
              </a:rPr>
              <a:t></a:t>
            </a:r>
            <a:r>
              <a:rPr lang="el-GR" sz="2800" dirty="0"/>
              <a:t> Microsoft </a:t>
            </a:r>
            <a:r>
              <a:rPr lang="el-GR" sz="2800" dirty="0" smtClean="0"/>
              <a:t>Word</a:t>
            </a:r>
          </a:p>
          <a:p>
            <a:pPr marL="914400" lvl="2" indent="0">
              <a:buNone/>
            </a:pPr>
            <a:r>
              <a:rPr lang="el-GR" sz="2800" dirty="0"/>
              <a:t>	</a:t>
            </a:r>
            <a:r>
              <a:rPr lang="el-GR" sz="2800" dirty="0" smtClean="0"/>
              <a:t>			ή</a:t>
            </a:r>
            <a:endParaRPr lang="en-US" sz="2800" dirty="0"/>
          </a:p>
          <a:p>
            <a:r>
              <a:rPr lang="el-GR" sz="2800" dirty="0" smtClean="0"/>
              <a:t>Πληκτρολογούμε στην μπάρα αναζήτησης </a:t>
            </a:r>
            <a:r>
              <a:rPr lang="en-US" sz="2800" dirty="0" smtClean="0"/>
              <a:t>word </a:t>
            </a:r>
            <a:r>
              <a:rPr lang="el-GR" sz="2800" dirty="0" smtClean="0"/>
              <a:t>και </a:t>
            </a:r>
            <a:r>
              <a:rPr lang="el-GR" sz="2800" dirty="0" err="1" smtClean="0"/>
              <a:t>κλικάρουμε</a:t>
            </a:r>
            <a:r>
              <a:rPr lang="el-GR" sz="2800" dirty="0" smtClean="0"/>
              <a:t> στο αντίστοιχο εικονίδιο</a:t>
            </a:r>
          </a:p>
          <a:p>
            <a:pPr marL="1371600" lvl="3" indent="0">
              <a:buNone/>
            </a:pPr>
            <a:r>
              <a:rPr lang="el-GR" sz="2800" dirty="0"/>
              <a:t>	</a:t>
            </a:r>
            <a:r>
              <a:rPr lang="el-GR" sz="2800" dirty="0" smtClean="0"/>
              <a:t>		ή</a:t>
            </a:r>
          </a:p>
          <a:p>
            <a:r>
              <a:rPr lang="el-GR" sz="2800" dirty="0" smtClean="0"/>
              <a:t>Διπλό-κλικ σε συντόμευση που έχουμε φτιάξει στην επιφάνεια εργασίας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212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Το περιβάλλον εργασίας του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44903"/>
            <a:ext cx="8596668" cy="3880773"/>
          </a:xfrm>
        </p:spPr>
        <p:txBody>
          <a:bodyPr/>
          <a:lstStyle/>
          <a:p>
            <a:pPr lvl="0"/>
            <a:r>
              <a:rPr lang="el-GR" sz="2400" i="1" dirty="0"/>
              <a:t>Γραμμή τίτλου </a:t>
            </a:r>
            <a:r>
              <a:rPr lang="el-GR" sz="2400" i="1" u="sng" dirty="0"/>
              <a:t>με όνομα τρέχοντος εγγράφου</a:t>
            </a:r>
            <a:r>
              <a:rPr lang="el-GR" sz="2400" dirty="0"/>
              <a:t>, (όνομα εγγράφου – Microsoft Word)</a:t>
            </a:r>
            <a:endParaRPr lang="en-US" sz="2400" dirty="0"/>
          </a:p>
          <a:p>
            <a:pPr lvl="0"/>
            <a:r>
              <a:rPr lang="el-GR" sz="2400" i="1" dirty="0"/>
              <a:t>Γ</a:t>
            </a:r>
            <a:r>
              <a:rPr lang="el-GR" sz="2400" i="1" dirty="0" smtClean="0"/>
              <a:t>ραμμές </a:t>
            </a:r>
            <a:r>
              <a:rPr lang="el-GR" sz="2400" i="1" dirty="0"/>
              <a:t>μενού</a:t>
            </a:r>
            <a:r>
              <a:rPr lang="el-GR" sz="2400" dirty="0"/>
              <a:t> (σύντομη παρουσίαση τι περιέχουν), </a:t>
            </a:r>
            <a:endParaRPr lang="en-US" sz="2400" dirty="0"/>
          </a:p>
          <a:p>
            <a:pPr lvl="0"/>
            <a:r>
              <a:rPr lang="el-GR" sz="2400" i="1" dirty="0"/>
              <a:t>Γ</a:t>
            </a:r>
            <a:r>
              <a:rPr lang="el-GR" sz="2400" i="1" dirty="0" smtClean="0"/>
              <a:t>ραμμές </a:t>
            </a:r>
            <a:r>
              <a:rPr lang="el-GR" sz="2400" i="1" dirty="0"/>
              <a:t>εργαλείων</a:t>
            </a:r>
            <a:r>
              <a:rPr lang="el-GR" sz="2400" dirty="0"/>
              <a:t> (πάνω και κάτω), </a:t>
            </a:r>
            <a:endParaRPr lang="en-US" sz="2400" dirty="0"/>
          </a:p>
          <a:p>
            <a:pPr lvl="0"/>
            <a:r>
              <a:rPr lang="el-GR" sz="2400" i="1" dirty="0"/>
              <a:t>Γ</a:t>
            </a:r>
            <a:r>
              <a:rPr lang="el-GR" sz="2400" i="1" dirty="0" smtClean="0"/>
              <a:t>ραμμή </a:t>
            </a:r>
            <a:r>
              <a:rPr lang="el-GR" sz="2400" i="1" dirty="0"/>
              <a:t>κατάστασης</a:t>
            </a:r>
            <a:r>
              <a:rPr lang="el-GR" sz="2400" dirty="0"/>
              <a:t> (τι πληροφορίες μας παρουσιάζει: αριθμό σελίδων, γλώσσα, αντικατάσταση κειμένου), </a:t>
            </a:r>
            <a:endParaRPr lang="en-US" sz="2400" dirty="0"/>
          </a:p>
          <a:p>
            <a:pPr lvl="0"/>
            <a:r>
              <a:rPr lang="el-GR" sz="2400" i="1" dirty="0"/>
              <a:t>Χ</a:t>
            </a:r>
            <a:r>
              <a:rPr lang="el-GR" sz="2400" i="1" dirty="0" smtClean="0"/>
              <a:t>άρακας </a:t>
            </a:r>
            <a:r>
              <a:rPr lang="el-GR" sz="2400" dirty="0"/>
              <a:t>(πάνω και αριστερά), τι κάνει</a:t>
            </a:r>
            <a:endParaRPr lang="en-US" sz="2400" dirty="0"/>
          </a:p>
          <a:p>
            <a:pPr lvl="0"/>
            <a:r>
              <a:rPr lang="el-GR" sz="2400" i="1" dirty="0"/>
              <a:t>Σ</a:t>
            </a:r>
            <a:r>
              <a:rPr lang="el-GR" sz="2400" i="1" dirty="0" smtClean="0"/>
              <a:t>ημείο </a:t>
            </a:r>
            <a:r>
              <a:rPr lang="el-GR" sz="2400" i="1" dirty="0"/>
              <a:t>εισαγωγής-δρομέας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9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Πληκτρολόγιο (Βασικά)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8021"/>
            <a:ext cx="8596668" cy="4716854"/>
          </a:xfrm>
        </p:spPr>
        <p:txBody>
          <a:bodyPr>
            <a:noAutofit/>
          </a:bodyPr>
          <a:lstStyle/>
          <a:p>
            <a:r>
              <a:rPr lang="el-GR" sz="2400" dirty="0"/>
              <a:t>Αλλαγή γλώσσας (</a:t>
            </a:r>
            <a:r>
              <a:rPr lang="el-GR" sz="2400" dirty="0" smtClean="0"/>
              <a:t>ελληνικά-αγγλικά)</a:t>
            </a:r>
          </a:p>
          <a:p>
            <a:r>
              <a:rPr lang="en-US" sz="2400" dirty="0" smtClean="0"/>
              <a:t>caps lock</a:t>
            </a:r>
            <a:endParaRPr lang="el-GR" sz="2400" dirty="0"/>
          </a:p>
          <a:p>
            <a:r>
              <a:rPr lang="el-GR" sz="2400" dirty="0" smtClean="0"/>
              <a:t>Τόνος</a:t>
            </a:r>
          </a:p>
          <a:p>
            <a:r>
              <a:rPr lang="en-US" sz="2400" dirty="0" smtClean="0"/>
              <a:t>Shift</a:t>
            </a:r>
            <a:endParaRPr lang="el-GR" sz="2400" dirty="0"/>
          </a:p>
          <a:p>
            <a:r>
              <a:rPr lang="el-GR" sz="2400" dirty="0" smtClean="0"/>
              <a:t> ς</a:t>
            </a:r>
          </a:p>
          <a:p>
            <a:r>
              <a:rPr lang="en-US" sz="2400" dirty="0" smtClean="0"/>
              <a:t>Enter</a:t>
            </a:r>
            <a:endParaRPr lang="el-GR" sz="2400" dirty="0"/>
          </a:p>
          <a:p>
            <a:r>
              <a:rPr lang="en-US" sz="2400" dirty="0" smtClean="0"/>
              <a:t>Home</a:t>
            </a:r>
            <a:endParaRPr lang="el-GR" sz="2400" dirty="0"/>
          </a:p>
          <a:p>
            <a:r>
              <a:rPr lang="en-US" sz="2400" dirty="0" smtClean="0"/>
              <a:t>End</a:t>
            </a:r>
            <a:endParaRPr lang="el-GR" sz="2400" dirty="0"/>
          </a:p>
          <a:p>
            <a:r>
              <a:rPr lang="en-US" sz="2400" dirty="0"/>
              <a:t>P</a:t>
            </a:r>
            <a:r>
              <a:rPr lang="en-US" sz="2400" dirty="0" smtClean="0"/>
              <a:t>age </a:t>
            </a:r>
            <a:r>
              <a:rPr lang="en-US" sz="2400" dirty="0"/>
              <a:t>up</a:t>
            </a:r>
            <a:r>
              <a:rPr lang="el-GR" sz="2400" dirty="0"/>
              <a:t>/</a:t>
            </a:r>
            <a:r>
              <a:rPr lang="en-US" sz="2400" dirty="0" smtClean="0"/>
              <a:t>down</a:t>
            </a:r>
            <a:endParaRPr lang="el-GR" sz="2400" dirty="0"/>
          </a:p>
          <a:p>
            <a:r>
              <a:rPr lang="el-GR" sz="2400" dirty="0" smtClean="0"/>
              <a:t>Βελάκια</a:t>
            </a:r>
          </a:p>
          <a:p>
            <a:r>
              <a:rPr lang="el-GR" sz="2400" dirty="0"/>
              <a:t>Α</a:t>
            </a:r>
            <a:r>
              <a:rPr lang="el-GR" sz="2400" dirty="0" smtClean="0"/>
              <a:t>ριθμητικό πληκτρολόγιο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42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Προβολή </a:t>
            </a:r>
            <a:r>
              <a:rPr lang="el-GR" b="1" dirty="0"/>
              <a:t>σελίδας του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31" y="1408505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dirty="0" smtClean="0"/>
          </a:p>
          <a:p>
            <a:r>
              <a:rPr lang="el-GR" sz="2800" dirty="0" smtClean="0"/>
              <a:t>Δυνατότητα </a:t>
            </a:r>
            <a:r>
              <a:rPr lang="el-GR" sz="2800" dirty="0"/>
              <a:t>αλλαγής της προβολής με τα εικονίδια στο κάτω αριστερό μέρος της οθόνης του Word  (Προσοχή! Με την κατάδειξη η λεζάντα γράφει Προβολή Σελίδα</a:t>
            </a:r>
            <a:r>
              <a:rPr lang="el-GR" sz="2800" dirty="0" smtClean="0"/>
              <a:t>)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r>
              <a:rPr lang="el-GR" sz="2800" dirty="0"/>
              <a:t> </a:t>
            </a:r>
            <a:r>
              <a:rPr lang="el-GR" sz="2800" dirty="0"/>
              <a:t>Κ</a:t>
            </a:r>
            <a:r>
              <a:rPr lang="el-GR" sz="2800" dirty="0" smtClean="0"/>
              <a:t>ανονική</a:t>
            </a:r>
            <a:r>
              <a:rPr lang="el-GR" sz="2800" dirty="0"/>
              <a:t>, διάταξη εκτύπωσης, διάταξη </a:t>
            </a:r>
            <a:r>
              <a:rPr lang="el-GR" sz="2800" dirty="0" err="1"/>
              <a:t>web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1" y="3682467"/>
            <a:ext cx="952633" cy="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4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Αποθήκευση εγγράφου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Αποθήκευση </a:t>
            </a:r>
            <a:r>
              <a:rPr lang="el-GR" sz="2800" dirty="0" smtClean="0"/>
              <a:t>Ως </a:t>
            </a:r>
          </a:p>
          <a:p>
            <a:r>
              <a:rPr lang="el-GR" sz="2800" dirty="0" smtClean="0"/>
              <a:t>Αποθήκευση</a:t>
            </a:r>
          </a:p>
          <a:p>
            <a:r>
              <a:rPr lang="el-GR" sz="2800" dirty="0" smtClean="0"/>
              <a:t>Δημιουργία </a:t>
            </a:r>
            <a:r>
              <a:rPr lang="el-GR" sz="2800" dirty="0"/>
              <a:t>αντιγράφου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808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Άνοιγα Δημιουργία νέου / Κλείσιμο εγγράφου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Μέσα από το </a:t>
            </a:r>
            <a:r>
              <a:rPr lang="en-US" sz="2800" dirty="0" smtClean="0"/>
              <a:t>word…</a:t>
            </a:r>
          </a:p>
          <a:p>
            <a:r>
              <a:rPr lang="el-GR" sz="2800" dirty="0" smtClean="0"/>
              <a:t>Από το σκληρό δίσκο (ο Υπολογιστής μου…)</a:t>
            </a:r>
          </a:p>
          <a:p>
            <a:r>
              <a:rPr lang="el-GR" sz="2800" dirty="0" smtClean="0"/>
              <a:t>Μετά από αναζήτηση</a:t>
            </a:r>
            <a:r>
              <a:rPr lang="en-U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23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</TotalTime>
  <Words>680</Words>
  <Application>Microsoft Office PowerPoint</Application>
  <PresentationFormat>Widescreen</PresentationFormat>
  <Paragraphs>133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Trebuchet MS</vt:lpstr>
      <vt:lpstr>Wingdings</vt:lpstr>
      <vt:lpstr>Wingdings 3</vt:lpstr>
      <vt:lpstr>Facet</vt:lpstr>
      <vt:lpstr>ΠΛΗΡΟΦΟΡΙΚΗ Ι</vt:lpstr>
      <vt:lpstr>Θέματα 2ης εβδομάδας</vt:lpstr>
      <vt:lpstr>Τι είναι το MS-WORD</vt:lpstr>
      <vt:lpstr>Πώς το τρέχουμε/ανοίγουμε</vt:lpstr>
      <vt:lpstr>Το περιβάλλον εργασίας του Word</vt:lpstr>
      <vt:lpstr>Πληκτρολόγιο (Βασικά)</vt:lpstr>
      <vt:lpstr>Προβολή σελίδας του Word</vt:lpstr>
      <vt:lpstr>Αποθήκευση εγγράφου </vt:lpstr>
      <vt:lpstr>Άνοιγα Δημιουργία νέου / Κλείσιμο εγγράφου</vt:lpstr>
      <vt:lpstr>Άνοιγμα/Κλείσιμο αρχείων</vt:lpstr>
      <vt:lpstr>Άλλες Βασικές Λειτουργίες</vt:lpstr>
      <vt:lpstr>Μορφοποίηση Κειμένου</vt:lpstr>
      <vt:lpstr>Μορφοποίηση γραμματοσειράς/παραγράφων</vt:lpstr>
      <vt:lpstr>Εργαλεία μορφοποίησης γραμματοσειράς</vt:lpstr>
      <vt:lpstr>Επιλογές στην σελίδα κ.α.</vt:lpstr>
      <vt:lpstr>Εκτύπωση</vt:lpstr>
      <vt:lpstr>Διαμόρφωση σελίδας – Προσανατολισμός σελίδας</vt:lpstr>
      <vt:lpstr>Διαμόρφωση σελίδας – Χαρτί Κεφαλίδες και υποσέλιδα</vt:lpstr>
      <vt:lpstr>Δημιουργία εγγράφου από πρότυπα </vt:lpstr>
      <vt:lpstr>Δημιουργία νέου πρότυπου</vt:lpstr>
      <vt:lpstr>Άσκηση για το σπίτι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ΠΛΗΡΟΦΟΡΙΚΗ Ι</dc:title>
  <dc:creator>Johnny</dc:creator>
  <cp:lastModifiedBy>Johnny</cp:lastModifiedBy>
  <cp:revision>43</cp:revision>
  <dcterms:created xsi:type="dcterms:W3CDTF">2014-10-04T21:12:32Z</dcterms:created>
  <dcterms:modified xsi:type="dcterms:W3CDTF">2014-10-12T21:47:25Z</dcterms:modified>
</cp:coreProperties>
</file>