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5" r:id="rId13"/>
    <p:sldId id="276" r:id="rId14"/>
    <p:sldId id="274" r:id="rId15"/>
    <p:sldId id="277" r:id="rId1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3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537989-944F-44A5-AEF2-6CC96FBD98FC}" type="datetimeFigureOut">
              <a:rPr lang="el-GR" smtClean="0"/>
              <a:pPr/>
              <a:t>6/1/2014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556E4-06AC-48A6-ADEB-7BC962381AB1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C2062C-7E02-462C-AB51-7005990D9676}" type="slidenum">
              <a:rPr lang="el-GR"/>
              <a:pPr/>
              <a:t>12</a:t>
            </a:fld>
            <a:endParaRPr lang="el-GR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D1EF95-E06B-4645-972F-4877317CB912}" type="slidenum">
              <a:rPr lang="el-GR"/>
              <a:pPr/>
              <a:t>14</a:t>
            </a:fld>
            <a:endParaRPr lang="el-GR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Τίτλος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2" name="21 - Υπότιτλος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369CD4-A044-4F92-A555-451371FA5010}" type="datetimeFigureOut">
              <a:rPr lang="el-GR" smtClean="0"/>
              <a:pPr/>
              <a:t>6/1/2014</a:t>
            </a:fld>
            <a:endParaRPr lang="el-GR"/>
          </a:p>
        </p:txBody>
      </p:sp>
      <p:sp>
        <p:nvSpPr>
          <p:cNvPr id="20" name="1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C0AFCE-FD10-4035-8025-872A10FF064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Έλλειψη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369CD4-A044-4F92-A555-451371FA5010}" type="datetimeFigureOut">
              <a:rPr lang="el-GR" smtClean="0"/>
              <a:pPr/>
              <a:t>6/1/2014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C0AFCE-FD10-4035-8025-872A10FF064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369CD4-A044-4F92-A555-451371FA5010}" type="datetimeFigureOut">
              <a:rPr lang="el-GR" smtClean="0"/>
              <a:pPr/>
              <a:t>6/1/2014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C0AFCE-FD10-4035-8025-872A10FF064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Τίτλος, 2 Αντικείμενα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465138"/>
            <a:ext cx="7772400" cy="14319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712788" y="631348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51188" y="631348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Νίκος Θ. Χατζηπέρης</a:t>
            </a:r>
          </a:p>
        </p:txBody>
      </p:sp>
      <p:sp>
        <p:nvSpPr>
          <p:cNvPr id="8" name="7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80188" y="631348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D50F284-B2FC-4F89-9063-0D9AF5526993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Τίτλος, Κείμενο και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465138"/>
            <a:ext cx="7772400" cy="14319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ClipArt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712788" y="631348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51188" y="631348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Νίκος Θ. Χατζηπέρης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80188" y="631348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767BF65-A556-4DB8-93A9-A80F28018CBC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369CD4-A044-4F92-A555-451371FA5010}" type="datetimeFigureOut">
              <a:rPr lang="el-GR" smtClean="0"/>
              <a:pPr/>
              <a:t>6/1/2014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C0AFCE-FD10-4035-8025-872A10FF064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369CD4-A044-4F92-A555-451371FA5010}" type="datetimeFigureOut">
              <a:rPr lang="el-GR" smtClean="0"/>
              <a:pPr/>
              <a:t>6/1/2014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C0AFCE-FD10-4035-8025-872A10FF064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Ορθογώνιο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369CD4-A044-4F92-A555-451371FA5010}" type="datetimeFigureOut">
              <a:rPr lang="el-GR" smtClean="0"/>
              <a:pPr/>
              <a:t>6/1/2014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C0AFCE-FD10-4035-8025-872A10FF064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369CD4-A044-4F92-A555-451371FA5010}" type="datetimeFigureOut">
              <a:rPr lang="el-GR" smtClean="0"/>
              <a:pPr/>
              <a:t>6/1/2014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C0AFCE-FD10-4035-8025-872A10FF064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369CD4-A044-4F92-A555-451371FA5010}" type="datetimeFigureOut">
              <a:rPr lang="el-GR" smtClean="0"/>
              <a:pPr/>
              <a:t>6/1/2014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C0AFCE-FD10-4035-8025-872A10FF064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369CD4-A044-4F92-A555-451371FA5010}" type="datetimeFigureOut">
              <a:rPr lang="el-GR" smtClean="0"/>
              <a:pPr/>
              <a:t>6/1/2014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C0AFCE-FD10-4035-8025-872A10FF064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5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369CD4-A044-4F92-A555-451371FA5010}" type="datetimeFigureOut">
              <a:rPr lang="el-GR" smtClean="0"/>
              <a:pPr/>
              <a:t>6/1/2014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C0AFCE-FD10-4035-8025-872A10FF064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369CD4-A044-4F92-A555-451371FA5010}" type="datetimeFigureOut">
              <a:rPr lang="el-GR" smtClean="0"/>
              <a:pPr/>
              <a:t>6/1/2014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C0AFCE-FD10-4035-8025-872A10FF064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Ορθογώνιο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9" name="8 - Διάγραμμα ροής: Διεργασία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- Διάγραμμα ροής: Διεργασία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Πίτα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- Κουλούρα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D369CD4-A044-4F92-A555-451371FA5010}" type="datetimeFigureOut">
              <a:rPr lang="el-GR" smtClean="0"/>
              <a:pPr/>
              <a:t>6/1/2014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8C0AFCE-FD10-4035-8025-872A10FF064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5" name="14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9" r:id="rId12"/>
    <p:sldLayoutId id="2147483680" r:id="rId13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oleObject" Target="../embeddings/oleObject1.bin"/><Relationship Id="rId4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cap="small" dirty="0"/>
              <a:t>Microsoft</a:t>
            </a:r>
            <a:r>
              <a:rPr lang="en-US" cap="small" dirty="0"/>
              <a:t> </a:t>
            </a:r>
            <a:r>
              <a:rPr lang="en-US" b="1" cap="small" dirty="0"/>
              <a:t>OFFICE</a:t>
            </a:r>
            <a:r>
              <a:rPr lang="en-US" cap="small" dirty="0"/>
              <a:t> </a:t>
            </a:r>
            <a:r>
              <a:rPr lang="en-US" b="1" cap="small" dirty="0"/>
              <a:t>PowerPoint</a:t>
            </a:r>
            <a:endParaRPr lang="el-GR" cap="small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10</a:t>
            </a:r>
            <a:r>
              <a:rPr lang="el-GR" baseline="30000" dirty="0" smtClean="0"/>
              <a:t>η</a:t>
            </a:r>
            <a:r>
              <a:rPr lang="el-GR" dirty="0" smtClean="0"/>
              <a:t> Εργαστηριακή Άσκηση</a:t>
            </a:r>
            <a:endParaRPr lang="el-GR" dirty="0"/>
          </a:p>
        </p:txBody>
      </p:sp>
      <p:sp>
        <p:nvSpPr>
          <p:cNvPr id="4" name="3 - TextBox"/>
          <p:cNvSpPr txBox="1"/>
          <p:nvPr/>
        </p:nvSpPr>
        <p:spPr>
          <a:xfrm>
            <a:off x="3707904" y="5517232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Τμήμα λογιστικής &amp;Χρηματοοικονομικής </a:t>
            </a:r>
          </a:p>
          <a:p>
            <a:r>
              <a:rPr lang="el-GR" dirty="0" smtClean="0"/>
              <a:t>Πληροφορική Ι</a:t>
            </a:r>
          </a:p>
          <a:p>
            <a:r>
              <a:rPr lang="el-GR" dirty="0" err="1" smtClean="0"/>
              <a:t>Αστρινάκη</a:t>
            </a:r>
            <a:r>
              <a:rPr lang="el-GR" dirty="0" smtClean="0"/>
              <a:t> Μαρία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Επεξεργασία κειμένου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b="1" dirty="0" smtClean="0"/>
              <a:t>Γραμματοσειρά</a:t>
            </a:r>
            <a:r>
              <a:rPr lang="en-US" b="1" dirty="0" smtClean="0"/>
              <a:t>:</a:t>
            </a:r>
            <a:r>
              <a:rPr lang="el-GR" dirty="0" smtClean="0"/>
              <a:t>Μορφή /Γραμματοσειρά</a:t>
            </a:r>
            <a:r>
              <a:rPr lang="el-GR" b="1" dirty="0" smtClean="0"/>
              <a:t>	                                                                            </a:t>
            </a:r>
            <a:endParaRPr lang="el-GR" dirty="0" smtClean="0"/>
          </a:p>
          <a:p>
            <a:pPr lvl="0"/>
            <a:r>
              <a:rPr lang="el-GR" b="1" dirty="0" smtClean="0"/>
              <a:t>Στοίχιση</a:t>
            </a:r>
            <a:r>
              <a:rPr lang="en-US" b="1" dirty="0" smtClean="0"/>
              <a:t>: </a:t>
            </a:r>
            <a:r>
              <a:rPr lang="el-GR" dirty="0" smtClean="0"/>
              <a:t>Μορφή / Στοίχιση </a:t>
            </a:r>
          </a:p>
          <a:p>
            <a:pPr lvl="0"/>
            <a:r>
              <a:rPr lang="el-GR" b="1" dirty="0" smtClean="0"/>
              <a:t>Εισαγωγή Αντικειμένων</a:t>
            </a:r>
            <a:r>
              <a:rPr lang="en-US" b="1" dirty="0" smtClean="0"/>
              <a:t>: </a:t>
            </a:r>
            <a:r>
              <a:rPr lang="el-GR" dirty="0" smtClean="0"/>
              <a:t>Εισαγωγή /Εικόνα</a:t>
            </a:r>
          </a:p>
          <a:p>
            <a:pPr lvl="0"/>
            <a:r>
              <a:rPr lang="el-GR" b="1" dirty="0" smtClean="0"/>
              <a:t>Διάταξη Αντικειμένων </a:t>
            </a:r>
            <a:r>
              <a:rPr lang="el-GR" dirty="0" smtClean="0"/>
              <a:t>μενού συντόμευση της εικόνας (δεξί κλικ πάνω σε αυτή) </a:t>
            </a:r>
            <a:r>
              <a:rPr lang="el-GR" b="1" dirty="0" smtClean="0"/>
              <a:t>Διάταξη</a:t>
            </a:r>
            <a:r>
              <a:rPr lang="el-GR" dirty="0" smtClean="0"/>
              <a:t> </a:t>
            </a:r>
          </a:p>
          <a:p>
            <a:pPr lvl="0"/>
            <a:r>
              <a:rPr lang="el-GR" b="1" dirty="0" smtClean="0"/>
              <a:t>Σχεδίαση Διαφανειών</a:t>
            </a:r>
            <a:r>
              <a:rPr lang="en-US" b="1" dirty="0" smtClean="0"/>
              <a:t> </a:t>
            </a:r>
            <a:endParaRPr lang="el-GR" dirty="0" smtClean="0"/>
          </a:p>
          <a:p>
            <a:pPr lvl="0"/>
            <a:r>
              <a:rPr lang="el-GR" b="1" dirty="0" smtClean="0"/>
              <a:t>Προσαρμογή Κίνησης</a:t>
            </a:r>
            <a:r>
              <a:rPr lang="en-US" b="1" dirty="0" smtClean="0"/>
              <a:t>:</a:t>
            </a:r>
            <a:r>
              <a:rPr lang="el-GR" dirty="0" smtClean="0"/>
              <a:t>Προβολή Παρουσίασης / Προσαρμογή Κίνησης. </a:t>
            </a:r>
          </a:p>
          <a:p>
            <a:pPr lvl="0"/>
            <a:r>
              <a:rPr lang="el-GR" b="1" dirty="0" smtClean="0"/>
              <a:t>Μετάβαση από διαφάνεια σε διαφάνεια</a:t>
            </a:r>
            <a:r>
              <a:rPr lang="en-US" b="1" dirty="0" smtClean="0"/>
              <a:t>:</a:t>
            </a:r>
            <a:r>
              <a:rPr lang="el-GR" b="1" u="sng" dirty="0" smtClean="0"/>
              <a:t> </a:t>
            </a:r>
            <a:r>
              <a:rPr lang="el-GR" dirty="0" smtClean="0"/>
              <a:t>Προβολή Παρουσίασης/Τρόποι Εναλλαγής Διαφάνειας </a:t>
            </a:r>
            <a:endParaRPr lang="el-GR" dirty="0" smtClean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>
              <a:buNone/>
            </a:pPr>
            <a:endParaRPr lang="el-GR" dirty="0"/>
          </a:p>
        </p:txBody>
      </p:sp>
      <p:pic>
        <p:nvPicPr>
          <p:cNvPr id="4" name="3 - Εικόνα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3645024"/>
            <a:ext cx="136815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Συμβουλές για μία καλή παρουσίαση..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Χρησιμοποιείτε πάντοτε τίτλους</a:t>
            </a:r>
          </a:p>
          <a:p>
            <a:r>
              <a:rPr lang="el-GR" dirty="0" smtClean="0"/>
              <a:t>Αναφέρετε στα </a:t>
            </a:r>
            <a:r>
              <a:rPr lang="en-US" dirty="0" smtClean="0"/>
              <a:t>bullets </a:t>
            </a:r>
            <a:r>
              <a:rPr lang="el-GR" dirty="0" smtClean="0"/>
              <a:t>επιγραμματικά τα σημεία που θέλετε να τονίσετε ως σημαντικά</a:t>
            </a:r>
          </a:p>
          <a:p>
            <a:r>
              <a:rPr lang="el-GR" dirty="0" smtClean="0"/>
              <a:t>Να αναπτύσσετε κάθε </a:t>
            </a:r>
            <a:r>
              <a:rPr lang="en-US" dirty="0" smtClean="0"/>
              <a:t>bullet </a:t>
            </a:r>
            <a:r>
              <a:rPr lang="el-GR" dirty="0" smtClean="0"/>
              <a:t>και να μην διαβάζετε μέσα από τις διαφάνειες 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4030216" cy="4688160"/>
          </a:xfrm>
        </p:spPr>
        <p:txBody>
          <a:bodyPr>
            <a:noAutofit/>
          </a:bodyPr>
          <a:lstStyle/>
          <a:p>
            <a:r>
              <a:rPr lang="el-GR" dirty="0"/>
              <a:t>Που θα περνάει ένα μήνυμα</a:t>
            </a:r>
          </a:p>
          <a:p>
            <a:r>
              <a:rPr lang="el-GR" dirty="0"/>
              <a:t>Που έχει συνέχεια με το κείμενό μας</a:t>
            </a:r>
          </a:p>
          <a:p>
            <a:r>
              <a:rPr lang="el-GR" dirty="0"/>
              <a:t>Που θα ομορφαίνει την Παρουσίαση</a:t>
            </a:r>
          </a:p>
          <a:p>
            <a:r>
              <a:rPr lang="el-GR" dirty="0"/>
              <a:t>Που θα μας κάνει να γελάσουμε</a:t>
            </a:r>
          </a:p>
        </p:txBody>
      </p:sp>
      <p:pic>
        <p:nvPicPr>
          <p:cNvPr id="90116" name="Picture 4" descr="C:\Program Files\Common Files\Microsoft Shared\Clipart\cagcat50\pe01832_.wmf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180845" y="2784695"/>
            <a:ext cx="2744709" cy="2507810"/>
          </a:xfrm>
        </p:spPr>
      </p:pic>
      <p:sp>
        <p:nvSpPr>
          <p:cNvPr id="7" name="6 - Τίτλος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772400" cy="1431925"/>
          </a:xfrm>
        </p:spPr>
        <p:txBody>
          <a:bodyPr/>
          <a:lstStyle/>
          <a:p>
            <a:r>
              <a:rPr lang="el-GR" sz="4400" dirty="0" smtClean="0"/>
              <a:t>Πάντα θα υπάρχει μια εικόνα</a:t>
            </a:r>
            <a:endParaRPr lang="el-GR" dirty="0"/>
          </a:p>
        </p:txBody>
      </p:sp>
    </p:spTree>
  </p:cSld>
  <p:clrMapOvr>
    <a:masterClrMapping/>
  </p:clrMapOvr>
  <p:transition advClick="0" advTm="3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  </a:t>
            </a:r>
            <a:r>
              <a:rPr lang="el-GR" sz="4400" dirty="0" smtClean="0"/>
              <a:t>Το </a:t>
            </a:r>
            <a:r>
              <a:rPr lang="el-GR" sz="4400" dirty="0" smtClean="0"/>
              <a:t>Γράφημα πάντα κεντρίζει</a:t>
            </a:r>
            <a:endParaRPr lang="el-GR" dirty="0"/>
          </a:p>
        </p:txBody>
      </p:sp>
      <p:pic>
        <p:nvPicPr>
          <p:cNvPr id="5" name="Picture 2" descr="http://www.lemnos.gr/images/eparxeio/ekloges/nom/2002/nomekl1.gif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204865"/>
            <a:ext cx="3488297" cy="2520280"/>
          </a:xfrm>
          <a:prstGeom prst="rect">
            <a:avLst/>
          </a:prstGeom>
          <a:noFill/>
        </p:spPr>
      </p:pic>
      <p:sp>
        <p:nvSpPr>
          <p:cNvPr id="7" name="2 - Θέση περιεχομένου"/>
          <p:cNvSpPr txBox="1">
            <a:spLocks/>
          </p:cNvSpPr>
          <p:nvPr/>
        </p:nvSpPr>
        <p:spPr>
          <a:xfrm>
            <a:off x="4932040" y="1772816"/>
            <a:ext cx="3888432" cy="4104456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Γιατί συγκρίνει τα γεγονότα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Δημιουργεί ευχάριστη αίσθηση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Δείχνει ότι έχουμε εμβαθύνει στο θέμα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Μας βοηθά στο  συμπέρασμά μας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l-G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0263"/>
            <a:ext cx="7772400" cy="701675"/>
          </a:xfrm>
        </p:spPr>
        <p:txBody>
          <a:bodyPr/>
          <a:lstStyle/>
          <a:p>
            <a:r>
              <a:rPr lang="en-US" sz="4000" dirty="0" smtClean="0"/>
              <a:t>  </a:t>
            </a:r>
            <a:r>
              <a:rPr lang="el-GR" sz="4000" dirty="0" smtClean="0"/>
              <a:t>Εισάγετε </a:t>
            </a:r>
            <a:r>
              <a:rPr lang="el-GR" sz="4000" dirty="0"/>
              <a:t>Αντικείμενα</a:t>
            </a:r>
          </a:p>
        </p:txBody>
      </p:sp>
      <p:graphicFrame>
        <p:nvGraphicFramePr>
          <p:cNvPr id="96259" name="Object 3"/>
          <p:cNvGraphicFramePr>
            <a:graphicFrameLocks noChangeAspect="1"/>
          </p:cNvGraphicFramePr>
          <p:nvPr>
            <p:ph sz="quarter" idx="1"/>
          </p:nvPr>
        </p:nvGraphicFramePr>
        <p:xfrm>
          <a:off x="1841500" y="2749550"/>
          <a:ext cx="1498600" cy="444500"/>
        </p:xfrm>
        <a:graphic>
          <a:graphicData uri="http://schemas.openxmlformats.org/presentationml/2006/ole">
            <p:oleObj spid="_x0000_s2050" name="Εξίσωση" r:id="rId5" imgW="1498320" imgH="444240" progId="Equation.3">
              <p:embed/>
            </p:oleObj>
          </a:graphicData>
        </a:graphic>
      </p:graphicFrame>
      <p:graphicFrame>
        <p:nvGraphicFramePr>
          <p:cNvPr id="96261" name="Object 5"/>
          <p:cNvGraphicFramePr>
            <a:graphicFrameLocks noChangeAspect="1"/>
          </p:cNvGraphicFramePr>
          <p:nvPr>
            <p:ph sz="quarter" idx="2"/>
          </p:nvPr>
        </p:nvGraphicFramePr>
        <p:xfrm>
          <a:off x="685800" y="4484688"/>
          <a:ext cx="3810000" cy="630237"/>
        </p:xfrm>
        <a:graphic>
          <a:graphicData uri="http://schemas.openxmlformats.org/presentationml/2006/ole">
            <p:oleObj spid="_x0000_s2051" name="MS Organization Chart 2.0" r:id="rId6" imgW="3454200" imgH="571320" progId="">
              <p:embed followColorScheme="full"/>
            </p:oleObj>
          </a:graphicData>
        </a:graphic>
      </p:graphicFrame>
      <p:sp>
        <p:nvSpPr>
          <p:cNvPr id="96260" name="Rectangle 4"/>
          <p:cNvSpPr>
            <a:spLocks noGrp="1" noChangeArrowheads="1"/>
          </p:cNvSpPr>
          <p:nvPr>
            <p:ph type="body" sz="half" idx="3"/>
          </p:nvPr>
        </p:nvSpPr>
        <p:spPr>
          <a:xfrm>
            <a:off x="4772025" y="1857375"/>
            <a:ext cx="3990975" cy="2514600"/>
          </a:xfrm>
        </p:spPr>
        <p:txBody>
          <a:bodyPr/>
          <a:lstStyle/>
          <a:p>
            <a:r>
              <a:rPr lang="el-GR" sz="2400" dirty="0"/>
              <a:t>Γιατί έτσι ολοκληρώνετε την εργασία σας</a:t>
            </a:r>
            <a:endParaRPr lang="en-US" sz="2400" dirty="0"/>
          </a:p>
          <a:p>
            <a:r>
              <a:rPr lang="el-GR" sz="2400" dirty="0"/>
              <a:t>Παρουσιάζετε κάτι με πρωτοτυπία</a:t>
            </a:r>
          </a:p>
          <a:p>
            <a:r>
              <a:rPr lang="el-GR" sz="2400" dirty="0"/>
              <a:t>Προσελκύετε το ακροατήριο</a:t>
            </a:r>
          </a:p>
        </p:txBody>
      </p:sp>
      <p:sp>
        <p:nvSpPr>
          <p:cNvPr id="96262" name="Rectangle 6"/>
          <p:cNvSpPr>
            <a:spLocks noChangeArrowheads="1"/>
          </p:cNvSpPr>
          <p:nvPr/>
        </p:nvSpPr>
        <p:spPr bwMode="auto">
          <a:xfrm>
            <a:off x="4767263" y="4333875"/>
            <a:ext cx="3810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l-GR" dirty="0"/>
              <a:t>Είτε με αντικείμενο του </a:t>
            </a:r>
            <a:r>
              <a:rPr lang="en-US" dirty="0"/>
              <a:t>Ms Equation Editor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l-GR" dirty="0"/>
              <a:t>Είτε με αντικείμενο του </a:t>
            </a:r>
            <a:r>
              <a:rPr lang="en-US" dirty="0"/>
              <a:t>Ms Organization Chart</a:t>
            </a:r>
            <a:endParaRPr lang="el-GR" dirty="0"/>
          </a:p>
        </p:txBody>
      </p:sp>
    </p:spTree>
  </p:cSld>
  <p:clrMapOvr>
    <a:masterClrMapping/>
  </p:clrMapOvr>
  <p:transition advClick="0" advTm="10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62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9626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962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62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4800" dirty="0" smtClean="0"/>
              <a:t>Απορίες ???????????</a:t>
            </a:r>
            <a:endParaRPr lang="el-GR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Τι δυνατότητες έχει το </a:t>
            </a:r>
            <a:r>
              <a:rPr lang="en-US" dirty="0" smtClean="0"/>
              <a:t>Power Point?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el-GR" dirty="0"/>
              <a:t>Δημιουργία παρουσίασης.</a:t>
            </a:r>
          </a:p>
          <a:p>
            <a:pPr lvl="0" algn="just"/>
            <a:r>
              <a:rPr lang="el-GR" dirty="0"/>
              <a:t>Μορφοποίηση παρουσίασης.</a:t>
            </a:r>
          </a:p>
          <a:p>
            <a:pPr lvl="0" algn="just"/>
            <a:r>
              <a:rPr lang="el-GR" dirty="0"/>
              <a:t>Δημιουργία γραφικών.</a:t>
            </a:r>
          </a:p>
          <a:p>
            <a:pPr lvl="0" algn="just"/>
            <a:r>
              <a:rPr lang="el-GR" dirty="0"/>
              <a:t>Δημιουργία Οργανογραμμάτων.</a:t>
            </a:r>
          </a:p>
          <a:p>
            <a:pPr lvl="0" algn="just"/>
            <a:r>
              <a:rPr lang="el-GR" dirty="0"/>
              <a:t>Προσθήκη διαφόρων εφέ και εφέ κίνησης</a:t>
            </a:r>
            <a:r>
              <a:rPr lang="el-GR" dirty="0" smtClean="0"/>
              <a:t>.</a:t>
            </a:r>
            <a:endParaRPr lang="el-GR" dirty="0"/>
          </a:p>
          <a:p>
            <a:pPr algn="just"/>
            <a:r>
              <a:rPr lang="el-GR" dirty="0"/>
              <a:t>Δυνατότητα προγραμματισμού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Εκκίνηση προγράμματος </a:t>
            </a:r>
            <a:br>
              <a:rPr lang="el-GR" dirty="0" smtClean="0"/>
            </a:br>
            <a:r>
              <a:rPr lang="el-GR" dirty="0" smtClean="0"/>
              <a:t>το πρώτο μας βήμα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331640" y="1628800"/>
            <a:ext cx="7498080" cy="4800600"/>
          </a:xfrm>
        </p:spPr>
        <p:txBody>
          <a:bodyPr>
            <a:normAutofit/>
          </a:bodyPr>
          <a:lstStyle/>
          <a:p>
            <a:pPr lvl="0"/>
            <a:r>
              <a:rPr lang="el-GR" dirty="0"/>
              <a:t>Έναρξη </a:t>
            </a:r>
            <a:r>
              <a:rPr lang="en-US" dirty="0"/>
              <a:t>/</a:t>
            </a:r>
            <a:r>
              <a:rPr lang="el-GR" dirty="0"/>
              <a:t> Προγράμματα</a:t>
            </a:r>
            <a:r>
              <a:rPr lang="en-US" dirty="0"/>
              <a:t>/</a:t>
            </a:r>
            <a:r>
              <a:rPr lang="el-GR" dirty="0" smtClean="0"/>
              <a:t>PowerPoint.</a:t>
            </a:r>
            <a:endParaRPr lang="en-US" dirty="0" smtClean="0"/>
          </a:p>
          <a:p>
            <a:pPr lvl="0">
              <a:buNone/>
            </a:pPr>
            <a:endParaRPr lang="el-GR" dirty="0"/>
          </a:p>
          <a:p>
            <a:pPr lvl="0"/>
            <a:r>
              <a:rPr lang="el-GR" dirty="0"/>
              <a:t>Από την επιφάνεια εργασίας με διπλό αριστερό κλικ στο εικονίδιο  </a:t>
            </a:r>
            <a:r>
              <a:rPr lang="el-GR" dirty="0" smtClean="0"/>
              <a:t>           του </a:t>
            </a:r>
            <a:r>
              <a:rPr lang="en-US" dirty="0"/>
              <a:t>PowerPoint</a:t>
            </a:r>
            <a:r>
              <a:rPr lang="el-GR" dirty="0"/>
              <a:t> αν αυτό εμφανίζετε </a:t>
            </a:r>
          </a:p>
          <a:p>
            <a:pPr>
              <a:buNone/>
            </a:pPr>
            <a:r>
              <a:rPr lang="el-GR" dirty="0"/>
              <a:t> </a:t>
            </a:r>
          </a:p>
          <a:p>
            <a:pPr>
              <a:buNone/>
            </a:pPr>
            <a:endParaRPr lang="el-GR" dirty="0"/>
          </a:p>
          <a:p>
            <a:endParaRPr lang="el-GR" dirty="0"/>
          </a:p>
        </p:txBody>
      </p:sp>
      <p:pic>
        <p:nvPicPr>
          <p:cNvPr id="4" name="3 - Εικόνα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2996952"/>
            <a:ext cx="64770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Τι βλέπουμε μόλις ανοίξει το πρόγραμμα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pic>
        <p:nvPicPr>
          <p:cNvPr id="4" name="3 - Εικόνα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028700"/>
            <a:ext cx="6480720" cy="528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Οι 3 τρόποι προβολής της παρουσίασης</a:t>
            </a:r>
            <a:endParaRPr lang="el-GR" dirty="0"/>
          </a:p>
        </p:txBody>
      </p:sp>
      <p:pic>
        <p:nvPicPr>
          <p:cNvPr id="4" name="3 - Θέση περιεχομένου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2492896"/>
            <a:ext cx="432048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5 - Ευθύγραμμο βέλος σύνδεσης"/>
          <p:cNvCxnSpPr/>
          <p:nvPr/>
        </p:nvCxnSpPr>
        <p:spPr>
          <a:xfrm flipH="1">
            <a:off x="1835696" y="4005064"/>
            <a:ext cx="648072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- TextBox"/>
          <p:cNvSpPr txBox="1"/>
          <p:nvPr/>
        </p:nvSpPr>
        <p:spPr>
          <a:xfrm>
            <a:off x="899592" y="5085184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Κανονική </a:t>
            </a:r>
            <a:r>
              <a:rPr lang="el-GR" b="1" dirty="0"/>
              <a:t>προβολή</a:t>
            </a:r>
            <a:r>
              <a:rPr lang="el-GR" dirty="0"/>
              <a:t> </a:t>
            </a:r>
          </a:p>
        </p:txBody>
      </p:sp>
      <p:cxnSp>
        <p:nvCxnSpPr>
          <p:cNvPr id="9" name="8 - Ευθύγραμμο βέλος σύνδεσης"/>
          <p:cNvCxnSpPr/>
          <p:nvPr/>
        </p:nvCxnSpPr>
        <p:spPr>
          <a:xfrm flipH="1">
            <a:off x="3635896" y="4149080"/>
            <a:ext cx="360040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- TextBox"/>
          <p:cNvSpPr txBox="1"/>
          <p:nvPr/>
        </p:nvSpPr>
        <p:spPr>
          <a:xfrm>
            <a:off x="3203848" y="5229200"/>
            <a:ext cx="18722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/>
              <a:t>Π</a:t>
            </a:r>
            <a:r>
              <a:rPr lang="el-GR" b="1" dirty="0" smtClean="0"/>
              <a:t>ροβολή </a:t>
            </a:r>
            <a:r>
              <a:rPr lang="el-GR" b="1" dirty="0"/>
              <a:t>ταξινόμησης διαφανειών</a:t>
            </a:r>
            <a:r>
              <a:rPr lang="el-GR" dirty="0"/>
              <a:t> </a:t>
            </a:r>
          </a:p>
        </p:txBody>
      </p:sp>
      <p:cxnSp>
        <p:nvCxnSpPr>
          <p:cNvPr id="12" name="11 - Ευθύγραμμο βέλος σύνδεσης"/>
          <p:cNvCxnSpPr/>
          <p:nvPr/>
        </p:nvCxnSpPr>
        <p:spPr>
          <a:xfrm flipH="1">
            <a:off x="5436096" y="4077072"/>
            <a:ext cx="288032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Ορθογώνιο"/>
          <p:cNvSpPr/>
          <p:nvPr/>
        </p:nvSpPr>
        <p:spPr>
          <a:xfrm>
            <a:off x="4788024" y="5301208"/>
            <a:ext cx="24759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Π</a:t>
            </a:r>
            <a:r>
              <a:rPr lang="el-GR" b="1" smtClean="0"/>
              <a:t>ροβολή </a:t>
            </a:r>
            <a:r>
              <a:rPr lang="el-GR" b="1" dirty="0"/>
              <a:t>παρουσίασης</a:t>
            </a:r>
            <a:r>
              <a:rPr lang="el-GR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Τρόποι δημιουργίας νέας παρουσίασης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b="1" dirty="0" smtClean="0"/>
              <a:t>αρχείο/νέο και εμφανίζονται οι παρακάτω </a:t>
            </a:r>
            <a:r>
              <a:rPr lang="el-GR" b="1" dirty="0" smtClean="0"/>
              <a:t>επιλογές</a:t>
            </a:r>
            <a:endParaRPr lang="el-GR" dirty="0" smtClean="0"/>
          </a:p>
          <a:p>
            <a:pPr lvl="0" algn="just"/>
            <a:r>
              <a:rPr lang="el-GR" dirty="0" smtClean="0"/>
              <a:t>Κενή </a:t>
            </a:r>
            <a:r>
              <a:rPr lang="el-GR" dirty="0" smtClean="0"/>
              <a:t>παρουσίαση</a:t>
            </a:r>
            <a:endParaRPr lang="el-GR" dirty="0" smtClean="0"/>
          </a:p>
          <a:p>
            <a:pPr lvl="0" algn="just"/>
            <a:r>
              <a:rPr lang="el-GR" dirty="0" smtClean="0"/>
              <a:t> Σχεδιαστικά </a:t>
            </a:r>
            <a:r>
              <a:rPr lang="el-GR" dirty="0" smtClean="0"/>
              <a:t>πρότυπα</a:t>
            </a:r>
            <a:endParaRPr lang="el-GR" dirty="0" smtClean="0"/>
          </a:p>
          <a:p>
            <a:pPr lvl="0"/>
            <a:r>
              <a:rPr lang="el-GR" dirty="0" smtClean="0"/>
              <a:t>Από</a:t>
            </a:r>
            <a:r>
              <a:rPr lang="en-US" dirty="0" smtClean="0"/>
              <a:t> </a:t>
            </a:r>
            <a:r>
              <a:rPr lang="el-GR" dirty="0" smtClean="0"/>
              <a:t>τον </a:t>
            </a:r>
            <a:r>
              <a:rPr lang="el-GR" dirty="0" smtClean="0"/>
              <a:t>οδηγό </a:t>
            </a:r>
            <a:r>
              <a:rPr lang="el-GR" dirty="0" smtClean="0"/>
              <a:t>αυτόματου</a:t>
            </a:r>
            <a:r>
              <a:rPr lang="en-US" dirty="0" smtClean="0"/>
              <a:t> </a:t>
            </a:r>
            <a:r>
              <a:rPr lang="el-GR" dirty="0" smtClean="0"/>
              <a:t>περιεχομένου</a:t>
            </a:r>
            <a:r>
              <a:rPr lang="el-GR" dirty="0" smtClean="0"/>
              <a:t>.</a:t>
            </a:r>
            <a:endParaRPr lang="el-GR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Βασικές λειτουργίες</a:t>
            </a:r>
            <a:r>
              <a:rPr lang="en-US" dirty="0" smtClean="0"/>
              <a:t>(1/2)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smtClean="0"/>
              <a:t>Προσθήκη διαφανειών</a:t>
            </a:r>
            <a:r>
              <a:rPr lang="en-US" b="1" dirty="0" smtClean="0"/>
              <a:t>: </a:t>
            </a:r>
          </a:p>
          <a:p>
            <a:pPr lvl="1"/>
            <a:r>
              <a:rPr lang="el-GR" dirty="0" smtClean="0"/>
              <a:t>Εισαγωγή </a:t>
            </a:r>
            <a:r>
              <a:rPr lang="en-US" dirty="0" smtClean="0">
                <a:sym typeface="Wingdings"/>
              </a:rPr>
              <a:t>/</a:t>
            </a:r>
            <a:r>
              <a:rPr lang="en-US" dirty="0" smtClean="0"/>
              <a:t> </a:t>
            </a:r>
            <a:r>
              <a:rPr lang="el-GR" dirty="0" smtClean="0"/>
              <a:t>Νέα Διαφάνεια </a:t>
            </a:r>
            <a:endParaRPr lang="en-US" dirty="0" smtClean="0"/>
          </a:p>
          <a:p>
            <a:pPr lvl="1"/>
            <a:r>
              <a:rPr lang="el-GR" dirty="0" smtClean="0"/>
              <a:t>Από το κουμπί</a:t>
            </a:r>
          </a:p>
          <a:p>
            <a:pPr lvl="1"/>
            <a:r>
              <a:rPr lang="en-US" dirty="0" err="1" smtClean="0"/>
              <a:t>Control+M</a:t>
            </a:r>
            <a:endParaRPr lang="en-US" dirty="0" smtClean="0"/>
          </a:p>
          <a:p>
            <a:r>
              <a:rPr lang="el-GR" b="1" dirty="0" smtClean="0"/>
              <a:t>Διαγραφή διαφάνειας</a:t>
            </a:r>
            <a:r>
              <a:rPr lang="en-US" b="1" dirty="0" smtClean="0"/>
              <a:t>: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l-GR" dirty="0" smtClean="0"/>
              <a:t>Επιλέγεις </a:t>
            </a:r>
            <a:r>
              <a:rPr lang="el-GR" dirty="0" smtClean="0"/>
              <a:t>την διαφάνεια που θέλεις να διαγράψεις και πατάς </a:t>
            </a:r>
            <a:r>
              <a:rPr lang="en-US" dirty="0" smtClean="0"/>
              <a:t>delete</a:t>
            </a:r>
          </a:p>
          <a:p>
            <a:endParaRPr lang="el-GR" dirty="0"/>
          </a:p>
        </p:txBody>
      </p:sp>
      <p:pic>
        <p:nvPicPr>
          <p:cNvPr id="4" name="3 - Εικόνα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2492896"/>
            <a:ext cx="1321296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Βασικές λειτουργίες</a:t>
            </a:r>
            <a:r>
              <a:rPr lang="en-US" dirty="0" smtClean="0"/>
              <a:t>(2/2)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b="1" dirty="0" smtClean="0"/>
              <a:t>Αποθήκευση Παρουσίασης:</a:t>
            </a:r>
            <a:endParaRPr lang="el-GR" dirty="0" smtClean="0"/>
          </a:p>
          <a:p>
            <a:pPr lvl="1"/>
            <a:r>
              <a:rPr lang="el-GR" dirty="0" smtClean="0"/>
              <a:t>Αρχείο/ Αποθήκευση ως...</a:t>
            </a:r>
          </a:p>
          <a:p>
            <a:pPr lvl="1"/>
            <a:r>
              <a:rPr lang="el-GR" dirty="0" smtClean="0"/>
              <a:t>Ως άλλη μορφή αρχείου ακολουθούμε τα βήματα Αρχείο /Αποθήκευση ως... /Αποθήκευση ως τύπου:.</a:t>
            </a:r>
          </a:p>
          <a:p>
            <a:pPr>
              <a:buNone/>
            </a:pPr>
            <a:endParaRPr lang="el-GR" dirty="0" smtClean="0"/>
          </a:p>
          <a:p>
            <a:r>
              <a:rPr lang="el-GR" b="1" dirty="0" smtClean="0"/>
              <a:t>Άνοιγμα Παρουσίασης/ων: </a:t>
            </a:r>
            <a:r>
              <a:rPr lang="el-GR" dirty="0" smtClean="0"/>
              <a:t>Αρχείο /Άνοιγμα και επιλέγεις το αρχείο</a:t>
            </a:r>
          </a:p>
          <a:p>
            <a:pPr>
              <a:buNone/>
            </a:pPr>
            <a:endParaRPr lang="el-GR" dirty="0" smtClean="0"/>
          </a:p>
          <a:p>
            <a:r>
              <a:rPr lang="el-GR" b="1" dirty="0" smtClean="0"/>
              <a:t>Κλείσιμο Παρουσίασης: </a:t>
            </a:r>
            <a:r>
              <a:rPr lang="el-GR" dirty="0" smtClean="0"/>
              <a:t>Αρχείο /Κλείσιμο.</a:t>
            </a:r>
          </a:p>
          <a:p>
            <a:pPr>
              <a:buNone/>
            </a:pPr>
            <a:endParaRPr lang="el-GR" dirty="0" smtClean="0"/>
          </a:p>
          <a:p>
            <a:r>
              <a:rPr lang="el-GR" b="1" dirty="0" smtClean="0"/>
              <a:t>Καταχώρηση σημειώσεων: </a:t>
            </a:r>
            <a:r>
              <a:rPr lang="el-GR" dirty="0" smtClean="0"/>
              <a:t>Για τη καταχώρηση σημειώσεων σε μια παρουσίαση μπορούμε να πάμε είτε από το</a:t>
            </a:r>
            <a:r>
              <a:rPr lang="el-GR" b="1" dirty="0" smtClean="0"/>
              <a:t> </a:t>
            </a:r>
            <a:r>
              <a:rPr lang="el-GR" dirty="0" smtClean="0"/>
              <a:t>μενού </a:t>
            </a:r>
            <a:r>
              <a:rPr lang="el-GR" b="1" dirty="0" smtClean="0"/>
              <a:t>Προβολή → Σελίδα σημειώσεων είτε από το παράθυρο σημειώσεων στο κάτω μέρος της οθόνης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Διατάξεις διαφάνειας που υπάρχουν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smtClean="0"/>
              <a:t>Μορφή/Διάταξη Διαφάνειας </a:t>
            </a:r>
          </a:p>
          <a:p>
            <a:pPr>
              <a:buNone/>
            </a:pPr>
            <a:endParaRPr lang="el-GR" dirty="0"/>
          </a:p>
        </p:txBody>
      </p:sp>
      <p:pic>
        <p:nvPicPr>
          <p:cNvPr id="4" name="3 - Εικόνα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276872"/>
            <a:ext cx="1728192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- Εικόνα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4077072"/>
            <a:ext cx="1872208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- Εικόνα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648" y="4221088"/>
            <a:ext cx="1656184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6 - Εικόνα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67944" y="2276872"/>
            <a:ext cx="17281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Ηλιοστάσιο">
  <a:themeElements>
    <a:clrScheme name="Αφθονί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Χαρτί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Ηλιοστάσιο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711</TotalTime>
  <Words>342</Words>
  <Application>Microsoft Office PowerPoint</Application>
  <PresentationFormat>Προβολή στην οθόνη (4:3)</PresentationFormat>
  <Paragraphs>77</Paragraphs>
  <Slides>15</Slides>
  <Notes>2</Notes>
  <HiddenSlides>0</HiddenSlides>
  <MMClips>0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2</vt:i4>
      </vt:variant>
      <vt:variant>
        <vt:lpstr>Τίτλοι διαφανειών</vt:lpstr>
      </vt:variant>
      <vt:variant>
        <vt:i4>15</vt:i4>
      </vt:variant>
    </vt:vector>
  </HeadingPairs>
  <TitlesOfParts>
    <vt:vector size="18" baseType="lpstr">
      <vt:lpstr>Ηλιοστάσιο</vt:lpstr>
      <vt:lpstr>Εξίσωση</vt:lpstr>
      <vt:lpstr>MS Organization Chart 2.0</vt:lpstr>
      <vt:lpstr>Microsoft OFFICE PowerPoint</vt:lpstr>
      <vt:lpstr>Τι δυνατότητες έχει το Power Point?</vt:lpstr>
      <vt:lpstr>Εκκίνηση προγράμματος  το πρώτο μας βήμα</vt:lpstr>
      <vt:lpstr>Τι βλέπουμε μόλις ανοίξει το πρόγραμμα </vt:lpstr>
      <vt:lpstr>Οι 3 τρόποι προβολής της παρουσίασης</vt:lpstr>
      <vt:lpstr>Τρόποι δημιουργίας νέας παρουσίασης</vt:lpstr>
      <vt:lpstr>Βασικές λειτουργίες(1/2)</vt:lpstr>
      <vt:lpstr>Βασικές λειτουργίες(2/2)</vt:lpstr>
      <vt:lpstr>Διατάξεις διαφάνειας που υπάρχουν</vt:lpstr>
      <vt:lpstr>Επεξεργασία κειμένου</vt:lpstr>
      <vt:lpstr>Συμβουλές για μία καλή παρουσίαση..</vt:lpstr>
      <vt:lpstr>Πάντα θα υπάρχει μια εικόνα</vt:lpstr>
      <vt:lpstr>  Το Γράφημα πάντα κεντρίζει</vt:lpstr>
      <vt:lpstr>  Εισάγετε Αντικείμενα</vt:lpstr>
      <vt:lpstr>Διαφάνεια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MARIA</dc:creator>
  <cp:lastModifiedBy>MARIA</cp:lastModifiedBy>
  <cp:revision>34</cp:revision>
  <dcterms:created xsi:type="dcterms:W3CDTF">2014-01-05T07:37:29Z</dcterms:created>
  <dcterms:modified xsi:type="dcterms:W3CDTF">2014-01-06T08:46:01Z</dcterms:modified>
</cp:coreProperties>
</file>