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4" d="100"/>
          <a:sy n="74" d="100"/>
        </p:scale>
        <p:origin x="82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07B0AF-5800-0112-2634-EB6378D83E3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AD28B59-1E3B-7C5B-23ED-F3D094955DE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1F88228-EDB2-11CE-B8E1-78DA3ED437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299CBC-5CCE-4506-8A97-66AA85407596}" type="datetimeFigureOut">
              <a:rPr lang="en-GB" smtClean="0"/>
              <a:t>10/12/2025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C603A5-428F-62DE-643F-8B2648D72D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D16266-32FE-2B73-5424-8422A29925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BE376-4CD0-4FCE-BFBC-B3D14B58C58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689672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70F019-66C2-A364-C368-44D19EE956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3B36AAE-46FF-6814-7FB6-968E169A89F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DA13FF7-60C7-27B8-6E1D-23C16952FD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299CBC-5CCE-4506-8A97-66AA85407596}" type="datetimeFigureOut">
              <a:rPr lang="en-GB" smtClean="0"/>
              <a:t>10/12/2025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08CED9-F156-D1B2-8D52-EC158CF3F6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258BEE9-DDA2-F105-A706-F99779F2AA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BE376-4CD0-4FCE-BFBC-B3D14B58C58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463479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A9B3C8C-618B-F7A7-2168-A2B01F89B3B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727F963-3613-7E6E-8D82-C50E6B86A06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7E1D02-96F4-2D7F-725F-1FB054E343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299CBC-5CCE-4506-8A97-66AA85407596}" type="datetimeFigureOut">
              <a:rPr lang="en-GB" smtClean="0"/>
              <a:t>10/12/2025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DC86F7F-AB92-31CB-151D-24DA8AD057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77D244-77E4-DAB0-FD20-41B26D4B8C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BE376-4CD0-4FCE-BFBC-B3D14B58C58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414552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E65B18-103E-32F1-7BE9-9675523C3C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D1D785-8922-9EC3-4856-38933C6CF4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F4929F-9EDF-22E4-E74B-B80663A161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299CBC-5CCE-4506-8A97-66AA85407596}" type="datetimeFigureOut">
              <a:rPr lang="en-GB" smtClean="0"/>
              <a:t>10/12/2025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364A639-9B02-8654-C805-60E0489959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A160B16-75E2-E626-24B0-E0652A6B0A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BE376-4CD0-4FCE-BFBC-B3D14B58C58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41024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246E95-294B-E933-2986-2E0A252D3D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33A88A2-2185-8866-6936-4873260A245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8444CAC-E11C-A2C9-2C23-1E226BF5FC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299CBC-5CCE-4506-8A97-66AA85407596}" type="datetimeFigureOut">
              <a:rPr lang="en-GB" smtClean="0"/>
              <a:t>10/12/2025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2FD39A4-A4DB-DE8A-36D9-EBDB236E50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27E28B9-9EE0-1316-C88C-BB6316FCA7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BE376-4CD0-4FCE-BFBC-B3D14B58C58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810565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2D7123-DA47-DA7B-F98A-04A6EABCB7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DAD2C2-EF88-D0C5-EC93-13CB18AA499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41AE0E5-C6D7-BA9C-B530-07E6FE7A2C1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194D5C1-415B-BAD5-AA7C-53109A7339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299CBC-5CCE-4506-8A97-66AA85407596}" type="datetimeFigureOut">
              <a:rPr lang="en-GB" smtClean="0"/>
              <a:t>10/12/2025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960868A-8E07-8DE7-EAA8-615259634C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28003BE-354C-842B-B5AA-39B7AE7E2C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BE376-4CD0-4FCE-BFBC-B3D14B58C58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640993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00A446-446B-F105-0B69-0157FCAA42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29D6592-A9B6-71FF-AD32-E9901E429A0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ED2E818-B790-E850-EF11-B63269E4CF0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5F193F9-9AF6-EE80-88BF-F9D0E3C6A88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DE03531-BE81-E657-BF70-FF16DE9ECD5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9B60FB1-31AB-3807-E8E6-8FB7FDF60C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299CBC-5CCE-4506-8A97-66AA85407596}" type="datetimeFigureOut">
              <a:rPr lang="en-GB" smtClean="0"/>
              <a:t>10/12/2025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5E64F63-C8C2-5CB0-33E1-E610DE694A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1BD970A-29BA-D634-7D26-E10F82BA0E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BE376-4CD0-4FCE-BFBC-B3D14B58C58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817586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D00BAD-BC4F-572E-DAF7-D1620567E3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031F18B-78CE-2375-8E92-68AF53A926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299CBC-5CCE-4506-8A97-66AA85407596}" type="datetimeFigureOut">
              <a:rPr lang="en-GB" smtClean="0"/>
              <a:t>10/12/2025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F2A6A8C-BCF5-BA12-1BAA-B784DEB81E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E9D7CB8-C707-2388-B324-A9C4CD6B59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BE376-4CD0-4FCE-BFBC-B3D14B58C58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334929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F20B967-9C23-79F1-8C0F-80CDF0F6D9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299CBC-5CCE-4506-8A97-66AA85407596}" type="datetimeFigureOut">
              <a:rPr lang="en-GB" smtClean="0"/>
              <a:t>10/12/2025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DB93BA0-E2CA-B4DB-51A5-6C30AB4927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AB3757C-77C5-679D-A40E-724CBCB2F1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BE376-4CD0-4FCE-BFBC-B3D14B58C58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089085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040D5E-271F-ACB2-0DBB-1FCD3CFA94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FBDA2C-C0BF-8D66-B547-E986D424BD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D747275-F552-D6D4-0AD5-848C2DEAE86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357EBC2-EECA-890D-3708-6AAA4C3594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299CBC-5CCE-4506-8A97-66AA85407596}" type="datetimeFigureOut">
              <a:rPr lang="en-GB" smtClean="0"/>
              <a:t>10/12/2025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6574BBA-A0FF-DBDD-72A9-9CB3C33DA4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C8F9EA4-CB70-11C3-F6EE-17B3D75B50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BE376-4CD0-4FCE-BFBC-B3D14B58C58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24416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80FAE2-E6A2-0144-CFE7-DBF53573F6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A10D130-2639-25D3-1961-67109B027CA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46430CB-A900-8786-3DDA-936317261CB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14B6422-8E0C-FFA7-1892-85E51504B3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299CBC-5CCE-4506-8A97-66AA85407596}" type="datetimeFigureOut">
              <a:rPr lang="en-GB" smtClean="0"/>
              <a:t>10/12/2025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AC8396D-0C74-98B5-D2FC-A1E103590E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B86C3E1-58E1-F6B9-A6F4-969F0F2836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BE376-4CD0-4FCE-BFBC-B3D14B58C58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634141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D6B6F2A-0990-8002-C7E8-A91FA9A9D8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08B6455-AB6C-A221-3D05-3CD9DE05002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8D69C94-551D-6D84-9F04-A8948AA377F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F299CBC-5CCE-4506-8A97-66AA85407596}" type="datetimeFigureOut">
              <a:rPr lang="en-GB" smtClean="0"/>
              <a:t>10/12/2025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291B55E-B0D0-7F3A-9265-57900E238BE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5965298-37B8-5F2A-5D47-EDB47FCCC8E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83BE376-4CD0-4FCE-BFBC-B3D14B58C58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513641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F82BD0-1DD0-6FD3-C02F-CBDDC6DA571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2EE9201-66B5-08F5-8EAA-2A408AAF2C9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5" name="Picture 4" descr="A map of the world&#10;&#10;AI-generated content may be incorrect.">
            <a:extLst>
              <a:ext uri="{FF2B5EF4-FFF2-40B4-BE49-F238E27FC236}">
                <a16:creationId xmlns:a16="http://schemas.microsoft.com/office/drawing/2014/main" id="{5742061B-BF48-CE23-DB03-651B77F98C0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73380"/>
            <a:ext cx="12192000" cy="61112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574932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Emmanouil Papavasileiou</dc:creator>
  <cp:lastModifiedBy>Emmanouil Papavasileiou</cp:lastModifiedBy>
  <cp:revision>1</cp:revision>
  <dcterms:created xsi:type="dcterms:W3CDTF">2025-12-10T14:37:30Z</dcterms:created>
  <dcterms:modified xsi:type="dcterms:W3CDTF">2025-12-10T14:39:42Z</dcterms:modified>
</cp:coreProperties>
</file>