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 id="2147483900" r:id="rId2"/>
    <p:sldMasterId id="2147483936" r:id="rId3"/>
    <p:sldMasterId id="2147483948" r:id="rId4"/>
    <p:sldMasterId id="2147483960" r:id="rId5"/>
    <p:sldMasterId id="2147483972" r:id="rId6"/>
    <p:sldMasterId id="2147483984" r:id="rId7"/>
    <p:sldMasterId id="2147483996" r:id="rId8"/>
  </p:sldMasterIdLst>
  <p:notesMasterIdLst>
    <p:notesMasterId r:id="rId29"/>
  </p:notesMasterIdLst>
  <p:sldIdLst>
    <p:sldId id="257" r:id="rId9"/>
    <p:sldId id="269" r:id="rId10"/>
    <p:sldId id="259" r:id="rId11"/>
    <p:sldId id="258" r:id="rId12"/>
    <p:sldId id="260" r:id="rId13"/>
    <p:sldId id="266" r:id="rId14"/>
    <p:sldId id="261" r:id="rId15"/>
    <p:sldId id="267" r:id="rId16"/>
    <p:sldId id="262" r:id="rId17"/>
    <p:sldId id="264" r:id="rId18"/>
    <p:sldId id="265" r:id="rId19"/>
    <p:sldId id="268" r:id="rId20"/>
    <p:sldId id="270" r:id="rId21"/>
    <p:sldId id="271" r:id="rId22"/>
    <p:sldId id="272" r:id="rId23"/>
    <p:sldId id="273" r:id="rId24"/>
    <p:sldId id="274" r:id="rId25"/>
    <p:sldId id="277" r:id="rId26"/>
    <p:sldId id="275" r:id="rId27"/>
    <p:sldId id="276" r:id="rId2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70" autoAdjust="0"/>
  </p:normalViewPr>
  <p:slideViewPr>
    <p:cSldViewPr>
      <p:cViewPr varScale="1">
        <p:scale>
          <a:sx n="47" d="100"/>
          <a:sy n="47" d="100"/>
        </p:scale>
        <p:origin x="-1176" y="-102"/>
      </p:cViewPr>
      <p:guideLst>
        <p:guide orient="horz" pos="2160"/>
        <p:guide pos="2880"/>
      </p:guideLst>
    </p:cSldViewPr>
  </p:slideViewPr>
  <p:outlineViewPr>
    <p:cViewPr>
      <p:scale>
        <a:sx n="33" d="100"/>
        <a:sy n="33" d="100"/>
      </p:scale>
      <p:origin x="0" y="4836"/>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 Id="rId4" Type="http://schemas.openxmlformats.org/officeDocument/2006/relationships/image" Target="../media/image1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 Id="rId4" Type="http://schemas.openxmlformats.org/officeDocument/2006/relationships/image" Target="../media/image16.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F70DB3-FBEB-419E-AD3B-B387F2D4E1D6}" type="doc">
      <dgm:prSet loTypeId="urn:microsoft.com/office/officeart/2005/8/layout/pList1#1" loCatId="list" qsTypeId="urn:microsoft.com/office/officeart/2005/8/quickstyle/simple1" qsCatId="simple" csTypeId="urn:microsoft.com/office/officeart/2005/8/colors/accent1_2" csCatId="accent1" phldr="1"/>
      <dgm:spPr/>
      <dgm:t>
        <a:bodyPr/>
        <a:lstStyle/>
        <a:p>
          <a:endParaRPr lang="el-GR"/>
        </a:p>
      </dgm:t>
    </dgm:pt>
    <dgm:pt modelId="{92616689-2926-4759-9373-98C9D477753A}">
      <dgm:prSet phldrT="[Text]"/>
      <dgm:spPr/>
      <dgm:t>
        <a:bodyPr/>
        <a:lstStyle/>
        <a:p>
          <a:r>
            <a:rPr lang="en-US" dirty="0" smtClean="0"/>
            <a:t>Iberia</a:t>
          </a:r>
          <a:endParaRPr lang="el-GR" dirty="0"/>
        </a:p>
      </dgm:t>
    </dgm:pt>
    <dgm:pt modelId="{B45F2BFB-E461-49E7-8485-E4C228C53E65}" type="parTrans" cxnId="{F27A182D-953D-47F6-9412-50315ED80D40}">
      <dgm:prSet/>
      <dgm:spPr/>
      <dgm:t>
        <a:bodyPr/>
        <a:lstStyle/>
        <a:p>
          <a:endParaRPr lang="el-GR"/>
        </a:p>
      </dgm:t>
    </dgm:pt>
    <dgm:pt modelId="{8DA80FD7-0BDC-4A5F-B573-D75D0155C99F}" type="sibTrans" cxnId="{F27A182D-953D-47F6-9412-50315ED80D40}">
      <dgm:prSet/>
      <dgm:spPr/>
      <dgm:t>
        <a:bodyPr/>
        <a:lstStyle/>
        <a:p>
          <a:endParaRPr lang="el-GR"/>
        </a:p>
      </dgm:t>
    </dgm:pt>
    <dgm:pt modelId="{41972422-E07D-4D5A-9717-9B00EE71D7B0}">
      <dgm:prSet phldrT="[Text]"/>
      <dgm:spPr/>
      <dgm:t>
        <a:bodyPr/>
        <a:lstStyle/>
        <a:p>
          <a:r>
            <a:rPr lang="en-US" dirty="0" smtClean="0"/>
            <a:t>Air France</a:t>
          </a:r>
        </a:p>
        <a:p>
          <a:endParaRPr lang="el-GR" dirty="0"/>
        </a:p>
      </dgm:t>
    </dgm:pt>
    <dgm:pt modelId="{20F7734E-7D9F-484D-B642-96E1F5BA529F}" type="parTrans" cxnId="{8B53F19E-BBC8-4392-A432-FE758E341864}">
      <dgm:prSet/>
      <dgm:spPr/>
      <dgm:t>
        <a:bodyPr/>
        <a:lstStyle/>
        <a:p>
          <a:endParaRPr lang="el-GR"/>
        </a:p>
      </dgm:t>
    </dgm:pt>
    <dgm:pt modelId="{E7945DB0-6B0F-4C2D-8F2E-777D0CDEB96B}" type="sibTrans" cxnId="{8B53F19E-BBC8-4392-A432-FE758E341864}">
      <dgm:prSet/>
      <dgm:spPr/>
      <dgm:t>
        <a:bodyPr/>
        <a:lstStyle/>
        <a:p>
          <a:endParaRPr lang="el-GR"/>
        </a:p>
      </dgm:t>
    </dgm:pt>
    <dgm:pt modelId="{B1DC3B96-01D9-4CCC-9D74-997523301073}">
      <dgm:prSet phldrT="[Text]"/>
      <dgm:spPr/>
      <dgm:t>
        <a:bodyPr/>
        <a:lstStyle/>
        <a:p>
          <a:r>
            <a:rPr lang="en-US" dirty="0" smtClean="0"/>
            <a:t>Lufthansa</a:t>
          </a:r>
          <a:endParaRPr lang="el-GR" dirty="0"/>
        </a:p>
      </dgm:t>
    </dgm:pt>
    <dgm:pt modelId="{630D77F6-EAAD-4CC6-8944-66048B0AC3EA}" type="parTrans" cxnId="{2150ADD3-7D95-4C55-8B5E-67A89324E7FD}">
      <dgm:prSet/>
      <dgm:spPr/>
      <dgm:t>
        <a:bodyPr/>
        <a:lstStyle/>
        <a:p>
          <a:endParaRPr lang="el-GR"/>
        </a:p>
      </dgm:t>
    </dgm:pt>
    <dgm:pt modelId="{0AACE1C2-6346-44FD-9E28-770906B19BAF}" type="sibTrans" cxnId="{2150ADD3-7D95-4C55-8B5E-67A89324E7FD}">
      <dgm:prSet/>
      <dgm:spPr/>
      <dgm:t>
        <a:bodyPr/>
        <a:lstStyle/>
        <a:p>
          <a:endParaRPr lang="el-GR"/>
        </a:p>
      </dgm:t>
    </dgm:pt>
    <dgm:pt modelId="{121BAEEE-859A-4AF2-8F40-2F157EE11473}">
      <dgm:prSet phldrT="[Text]"/>
      <dgm:spPr/>
      <dgm:t>
        <a:bodyPr/>
        <a:lstStyle/>
        <a:p>
          <a:r>
            <a:rPr lang="en-US" dirty="0" smtClean="0"/>
            <a:t>SAS</a:t>
          </a:r>
          <a:endParaRPr lang="el-GR" dirty="0"/>
        </a:p>
      </dgm:t>
    </dgm:pt>
    <dgm:pt modelId="{4C04CE41-1494-4DA8-90A6-379D1474FFD0}" type="parTrans" cxnId="{9CF8BCE0-C424-4A97-8687-AC5875702379}">
      <dgm:prSet/>
      <dgm:spPr/>
      <dgm:t>
        <a:bodyPr/>
        <a:lstStyle/>
        <a:p>
          <a:endParaRPr lang="el-GR"/>
        </a:p>
      </dgm:t>
    </dgm:pt>
    <dgm:pt modelId="{742821C1-A135-41DB-9D96-CC806055E7E0}" type="sibTrans" cxnId="{9CF8BCE0-C424-4A97-8687-AC5875702379}">
      <dgm:prSet/>
      <dgm:spPr/>
      <dgm:t>
        <a:bodyPr/>
        <a:lstStyle/>
        <a:p>
          <a:endParaRPr lang="el-GR"/>
        </a:p>
      </dgm:t>
    </dgm:pt>
    <dgm:pt modelId="{79AE1B3D-6F1A-4653-B6D4-4E43F60586A1}" type="pres">
      <dgm:prSet presAssocID="{05F70DB3-FBEB-419E-AD3B-B387F2D4E1D6}" presName="Name0" presStyleCnt="0">
        <dgm:presLayoutVars>
          <dgm:dir/>
          <dgm:resizeHandles val="exact"/>
        </dgm:presLayoutVars>
      </dgm:prSet>
      <dgm:spPr/>
      <dgm:t>
        <a:bodyPr/>
        <a:lstStyle/>
        <a:p>
          <a:endParaRPr lang="el-GR"/>
        </a:p>
      </dgm:t>
    </dgm:pt>
    <dgm:pt modelId="{346C3E3B-0BDB-4460-A671-95D5340C533F}" type="pres">
      <dgm:prSet presAssocID="{92616689-2926-4759-9373-98C9D477753A}" presName="compNode" presStyleCnt="0"/>
      <dgm:spPr/>
    </dgm:pt>
    <dgm:pt modelId="{25FD76A9-9168-4196-8982-E8E1904813F1}" type="pres">
      <dgm:prSet presAssocID="{92616689-2926-4759-9373-98C9D477753A}" presName="pictRect" presStyleLbl="node1" presStyleIdx="0" presStyleCnt="4"/>
      <dgm:spPr>
        <a:blipFill rotWithShape="0">
          <a:blip xmlns:r="http://schemas.openxmlformats.org/officeDocument/2006/relationships" r:embed="rId1"/>
          <a:stretch>
            <a:fillRect/>
          </a:stretch>
        </a:blipFill>
      </dgm:spPr>
    </dgm:pt>
    <dgm:pt modelId="{DBE473C7-BA73-4D97-A21C-4D29B43CA5EC}" type="pres">
      <dgm:prSet presAssocID="{92616689-2926-4759-9373-98C9D477753A}" presName="textRect" presStyleLbl="revTx" presStyleIdx="0" presStyleCnt="4">
        <dgm:presLayoutVars>
          <dgm:bulletEnabled val="1"/>
        </dgm:presLayoutVars>
      </dgm:prSet>
      <dgm:spPr/>
      <dgm:t>
        <a:bodyPr/>
        <a:lstStyle/>
        <a:p>
          <a:endParaRPr lang="el-GR"/>
        </a:p>
      </dgm:t>
    </dgm:pt>
    <dgm:pt modelId="{AA5480BF-A373-4404-A0BE-B34EAEC446AF}" type="pres">
      <dgm:prSet presAssocID="{8DA80FD7-0BDC-4A5F-B573-D75D0155C99F}" presName="sibTrans" presStyleLbl="sibTrans2D1" presStyleIdx="0" presStyleCnt="0"/>
      <dgm:spPr/>
      <dgm:t>
        <a:bodyPr/>
        <a:lstStyle/>
        <a:p>
          <a:endParaRPr lang="el-GR"/>
        </a:p>
      </dgm:t>
    </dgm:pt>
    <dgm:pt modelId="{74C48F87-DC70-44F6-BEE8-9C929BC558AD}" type="pres">
      <dgm:prSet presAssocID="{41972422-E07D-4D5A-9717-9B00EE71D7B0}" presName="compNode" presStyleCnt="0"/>
      <dgm:spPr/>
    </dgm:pt>
    <dgm:pt modelId="{8B166481-9906-4CBC-8F5D-CDA60BEF45F3}" type="pres">
      <dgm:prSet presAssocID="{41972422-E07D-4D5A-9717-9B00EE71D7B0}" presName="pictRect" presStyleLbl="node1" presStyleIdx="1" presStyleCnt="4"/>
      <dgm:spPr>
        <a:blipFill rotWithShape="0">
          <a:blip xmlns:r="http://schemas.openxmlformats.org/officeDocument/2006/relationships" r:embed="rId2"/>
          <a:stretch>
            <a:fillRect/>
          </a:stretch>
        </a:blipFill>
      </dgm:spPr>
    </dgm:pt>
    <dgm:pt modelId="{04EC7F34-5E04-4DC4-A1A1-594CA1108452}" type="pres">
      <dgm:prSet presAssocID="{41972422-E07D-4D5A-9717-9B00EE71D7B0}" presName="textRect" presStyleLbl="revTx" presStyleIdx="1" presStyleCnt="4">
        <dgm:presLayoutVars>
          <dgm:bulletEnabled val="1"/>
        </dgm:presLayoutVars>
      </dgm:prSet>
      <dgm:spPr/>
      <dgm:t>
        <a:bodyPr/>
        <a:lstStyle/>
        <a:p>
          <a:endParaRPr lang="el-GR"/>
        </a:p>
      </dgm:t>
    </dgm:pt>
    <dgm:pt modelId="{7C8808B9-306D-4865-83F3-1FEC2F5F8A45}" type="pres">
      <dgm:prSet presAssocID="{E7945DB0-6B0F-4C2D-8F2E-777D0CDEB96B}" presName="sibTrans" presStyleLbl="sibTrans2D1" presStyleIdx="0" presStyleCnt="0"/>
      <dgm:spPr/>
      <dgm:t>
        <a:bodyPr/>
        <a:lstStyle/>
        <a:p>
          <a:endParaRPr lang="el-GR"/>
        </a:p>
      </dgm:t>
    </dgm:pt>
    <dgm:pt modelId="{D86265C9-9DCE-4CD3-BBE7-75361C9605E6}" type="pres">
      <dgm:prSet presAssocID="{B1DC3B96-01D9-4CCC-9D74-997523301073}" presName="compNode" presStyleCnt="0"/>
      <dgm:spPr/>
    </dgm:pt>
    <dgm:pt modelId="{11C46E3F-331A-4B06-BCFD-451D2C8AF170}" type="pres">
      <dgm:prSet presAssocID="{B1DC3B96-01D9-4CCC-9D74-997523301073}" presName="pictRect" presStyleLbl="node1" presStyleIdx="2" presStyleCnt="4"/>
      <dgm:spPr>
        <a:blipFill rotWithShape="0">
          <a:blip xmlns:r="http://schemas.openxmlformats.org/officeDocument/2006/relationships" r:embed="rId3"/>
          <a:stretch>
            <a:fillRect/>
          </a:stretch>
        </a:blipFill>
      </dgm:spPr>
    </dgm:pt>
    <dgm:pt modelId="{A2B86ED3-7BDC-4D33-B766-AA93CCAB9EA2}" type="pres">
      <dgm:prSet presAssocID="{B1DC3B96-01D9-4CCC-9D74-997523301073}" presName="textRect" presStyleLbl="revTx" presStyleIdx="2" presStyleCnt="4">
        <dgm:presLayoutVars>
          <dgm:bulletEnabled val="1"/>
        </dgm:presLayoutVars>
      </dgm:prSet>
      <dgm:spPr/>
      <dgm:t>
        <a:bodyPr/>
        <a:lstStyle/>
        <a:p>
          <a:endParaRPr lang="el-GR"/>
        </a:p>
      </dgm:t>
    </dgm:pt>
    <dgm:pt modelId="{687CD246-3EA8-473E-8DCD-2668B748FCF1}" type="pres">
      <dgm:prSet presAssocID="{0AACE1C2-6346-44FD-9E28-770906B19BAF}" presName="sibTrans" presStyleLbl="sibTrans2D1" presStyleIdx="0" presStyleCnt="0"/>
      <dgm:spPr/>
      <dgm:t>
        <a:bodyPr/>
        <a:lstStyle/>
        <a:p>
          <a:endParaRPr lang="el-GR"/>
        </a:p>
      </dgm:t>
    </dgm:pt>
    <dgm:pt modelId="{D6648EBE-2335-4EDF-84B6-7FDCF0F54CE1}" type="pres">
      <dgm:prSet presAssocID="{121BAEEE-859A-4AF2-8F40-2F157EE11473}" presName="compNode" presStyleCnt="0"/>
      <dgm:spPr/>
    </dgm:pt>
    <dgm:pt modelId="{81C57746-550F-4A37-BAFD-5063FB6C0260}" type="pres">
      <dgm:prSet presAssocID="{121BAEEE-859A-4AF2-8F40-2F157EE11473}" presName="pictRect" presStyleLbl="node1" presStyleIdx="3" presStyleCnt="4"/>
      <dgm:spPr>
        <a:blipFill rotWithShape="0">
          <a:blip xmlns:r="http://schemas.openxmlformats.org/officeDocument/2006/relationships" r:embed="rId4"/>
          <a:stretch>
            <a:fillRect/>
          </a:stretch>
        </a:blipFill>
      </dgm:spPr>
    </dgm:pt>
    <dgm:pt modelId="{AA23CB58-FA3C-4DFF-BDF5-213C9AB67B1B}" type="pres">
      <dgm:prSet presAssocID="{121BAEEE-859A-4AF2-8F40-2F157EE11473}" presName="textRect" presStyleLbl="revTx" presStyleIdx="3" presStyleCnt="4">
        <dgm:presLayoutVars>
          <dgm:bulletEnabled val="1"/>
        </dgm:presLayoutVars>
      </dgm:prSet>
      <dgm:spPr/>
      <dgm:t>
        <a:bodyPr/>
        <a:lstStyle/>
        <a:p>
          <a:endParaRPr lang="el-GR"/>
        </a:p>
      </dgm:t>
    </dgm:pt>
  </dgm:ptLst>
  <dgm:cxnLst>
    <dgm:cxn modelId="{2150ADD3-7D95-4C55-8B5E-67A89324E7FD}" srcId="{05F70DB3-FBEB-419E-AD3B-B387F2D4E1D6}" destId="{B1DC3B96-01D9-4CCC-9D74-997523301073}" srcOrd="2" destOrd="0" parTransId="{630D77F6-EAAD-4CC6-8944-66048B0AC3EA}" sibTransId="{0AACE1C2-6346-44FD-9E28-770906B19BAF}"/>
    <dgm:cxn modelId="{F27A182D-953D-47F6-9412-50315ED80D40}" srcId="{05F70DB3-FBEB-419E-AD3B-B387F2D4E1D6}" destId="{92616689-2926-4759-9373-98C9D477753A}" srcOrd="0" destOrd="0" parTransId="{B45F2BFB-E461-49E7-8485-E4C228C53E65}" sibTransId="{8DA80FD7-0BDC-4A5F-B573-D75D0155C99F}"/>
    <dgm:cxn modelId="{FEE26BEB-ED0F-44CD-980C-053B53AAB341}" type="presOf" srcId="{E7945DB0-6B0F-4C2D-8F2E-777D0CDEB96B}" destId="{7C8808B9-306D-4865-83F3-1FEC2F5F8A45}" srcOrd="0" destOrd="0" presId="urn:microsoft.com/office/officeart/2005/8/layout/pList1#1"/>
    <dgm:cxn modelId="{8B53F19E-BBC8-4392-A432-FE758E341864}" srcId="{05F70DB3-FBEB-419E-AD3B-B387F2D4E1D6}" destId="{41972422-E07D-4D5A-9717-9B00EE71D7B0}" srcOrd="1" destOrd="0" parTransId="{20F7734E-7D9F-484D-B642-96E1F5BA529F}" sibTransId="{E7945DB0-6B0F-4C2D-8F2E-777D0CDEB96B}"/>
    <dgm:cxn modelId="{61AF1608-4B6A-4859-9533-B5FE5EB8C4E0}" type="presOf" srcId="{05F70DB3-FBEB-419E-AD3B-B387F2D4E1D6}" destId="{79AE1B3D-6F1A-4653-B6D4-4E43F60586A1}" srcOrd="0" destOrd="0" presId="urn:microsoft.com/office/officeart/2005/8/layout/pList1#1"/>
    <dgm:cxn modelId="{9CF8BCE0-C424-4A97-8687-AC5875702379}" srcId="{05F70DB3-FBEB-419E-AD3B-B387F2D4E1D6}" destId="{121BAEEE-859A-4AF2-8F40-2F157EE11473}" srcOrd="3" destOrd="0" parTransId="{4C04CE41-1494-4DA8-90A6-379D1474FFD0}" sibTransId="{742821C1-A135-41DB-9D96-CC806055E7E0}"/>
    <dgm:cxn modelId="{937AF700-2E8C-49FC-9F18-0E5B1BFD5316}" type="presOf" srcId="{92616689-2926-4759-9373-98C9D477753A}" destId="{DBE473C7-BA73-4D97-A21C-4D29B43CA5EC}" srcOrd="0" destOrd="0" presId="urn:microsoft.com/office/officeart/2005/8/layout/pList1#1"/>
    <dgm:cxn modelId="{DCF2DB5C-646A-42BF-BE8E-8C3C7C1B9CFE}" type="presOf" srcId="{121BAEEE-859A-4AF2-8F40-2F157EE11473}" destId="{AA23CB58-FA3C-4DFF-BDF5-213C9AB67B1B}" srcOrd="0" destOrd="0" presId="urn:microsoft.com/office/officeart/2005/8/layout/pList1#1"/>
    <dgm:cxn modelId="{F1E32908-AC31-4B2F-91FD-A7A9CCB8F4E8}" type="presOf" srcId="{41972422-E07D-4D5A-9717-9B00EE71D7B0}" destId="{04EC7F34-5E04-4DC4-A1A1-594CA1108452}" srcOrd="0" destOrd="0" presId="urn:microsoft.com/office/officeart/2005/8/layout/pList1#1"/>
    <dgm:cxn modelId="{CBC89882-6F60-4D08-8089-6C58D0052EF0}" type="presOf" srcId="{0AACE1C2-6346-44FD-9E28-770906B19BAF}" destId="{687CD246-3EA8-473E-8DCD-2668B748FCF1}" srcOrd="0" destOrd="0" presId="urn:microsoft.com/office/officeart/2005/8/layout/pList1#1"/>
    <dgm:cxn modelId="{71B889B2-52D6-4D4A-B4B9-808D8E24CF5E}" type="presOf" srcId="{8DA80FD7-0BDC-4A5F-B573-D75D0155C99F}" destId="{AA5480BF-A373-4404-A0BE-B34EAEC446AF}" srcOrd="0" destOrd="0" presId="urn:microsoft.com/office/officeart/2005/8/layout/pList1#1"/>
    <dgm:cxn modelId="{E6CE9DA3-2CB5-47E3-8C66-B10C985B1755}" type="presOf" srcId="{B1DC3B96-01D9-4CCC-9D74-997523301073}" destId="{A2B86ED3-7BDC-4D33-B766-AA93CCAB9EA2}" srcOrd="0" destOrd="0" presId="urn:microsoft.com/office/officeart/2005/8/layout/pList1#1"/>
    <dgm:cxn modelId="{0005FC9A-F918-4F00-B239-1F457E5F7BAB}" type="presParOf" srcId="{79AE1B3D-6F1A-4653-B6D4-4E43F60586A1}" destId="{346C3E3B-0BDB-4460-A671-95D5340C533F}" srcOrd="0" destOrd="0" presId="urn:microsoft.com/office/officeart/2005/8/layout/pList1#1"/>
    <dgm:cxn modelId="{34EA7536-21AA-4DD4-B0A2-0FA9C3E45794}" type="presParOf" srcId="{346C3E3B-0BDB-4460-A671-95D5340C533F}" destId="{25FD76A9-9168-4196-8982-E8E1904813F1}" srcOrd="0" destOrd="0" presId="urn:microsoft.com/office/officeart/2005/8/layout/pList1#1"/>
    <dgm:cxn modelId="{A56DFF1A-9DD5-4A69-8FC9-9AAA02593A20}" type="presParOf" srcId="{346C3E3B-0BDB-4460-A671-95D5340C533F}" destId="{DBE473C7-BA73-4D97-A21C-4D29B43CA5EC}" srcOrd="1" destOrd="0" presId="urn:microsoft.com/office/officeart/2005/8/layout/pList1#1"/>
    <dgm:cxn modelId="{9890093C-B850-4B76-9094-E0122E4E815F}" type="presParOf" srcId="{79AE1B3D-6F1A-4653-B6D4-4E43F60586A1}" destId="{AA5480BF-A373-4404-A0BE-B34EAEC446AF}" srcOrd="1" destOrd="0" presId="urn:microsoft.com/office/officeart/2005/8/layout/pList1#1"/>
    <dgm:cxn modelId="{7FBF1CD3-79A2-4787-A6AA-F4A40E72FEC7}" type="presParOf" srcId="{79AE1B3D-6F1A-4653-B6D4-4E43F60586A1}" destId="{74C48F87-DC70-44F6-BEE8-9C929BC558AD}" srcOrd="2" destOrd="0" presId="urn:microsoft.com/office/officeart/2005/8/layout/pList1#1"/>
    <dgm:cxn modelId="{75D6AEB1-D8D3-488A-A030-B63F8B1C86C3}" type="presParOf" srcId="{74C48F87-DC70-44F6-BEE8-9C929BC558AD}" destId="{8B166481-9906-4CBC-8F5D-CDA60BEF45F3}" srcOrd="0" destOrd="0" presId="urn:microsoft.com/office/officeart/2005/8/layout/pList1#1"/>
    <dgm:cxn modelId="{4E26D5A6-7511-48B6-9803-6DA83565C772}" type="presParOf" srcId="{74C48F87-DC70-44F6-BEE8-9C929BC558AD}" destId="{04EC7F34-5E04-4DC4-A1A1-594CA1108452}" srcOrd="1" destOrd="0" presId="urn:microsoft.com/office/officeart/2005/8/layout/pList1#1"/>
    <dgm:cxn modelId="{BFDD4169-2C8E-440D-9943-9A83BBE76814}" type="presParOf" srcId="{79AE1B3D-6F1A-4653-B6D4-4E43F60586A1}" destId="{7C8808B9-306D-4865-83F3-1FEC2F5F8A45}" srcOrd="3" destOrd="0" presId="urn:microsoft.com/office/officeart/2005/8/layout/pList1#1"/>
    <dgm:cxn modelId="{49B018BE-71A4-43E6-A6B8-1BCBA078A500}" type="presParOf" srcId="{79AE1B3D-6F1A-4653-B6D4-4E43F60586A1}" destId="{D86265C9-9DCE-4CD3-BBE7-75361C9605E6}" srcOrd="4" destOrd="0" presId="urn:microsoft.com/office/officeart/2005/8/layout/pList1#1"/>
    <dgm:cxn modelId="{6825848E-E73C-4BBA-96FD-78E4249163EB}" type="presParOf" srcId="{D86265C9-9DCE-4CD3-BBE7-75361C9605E6}" destId="{11C46E3F-331A-4B06-BCFD-451D2C8AF170}" srcOrd="0" destOrd="0" presId="urn:microsoft.com/office/officeart/2005/8/layout/pList1#1"/>
    <dgm:cxn modelId="{848B5DD3-672A-4D3C-92B5-FF243BA017E1}" type="presParOf" srcId="{D86265C9-9DCE-4CD3-BBE7-75361C9605E6}" destId="{A2B86ED3-7BDC-4D33-B766-AA93CCAB9EA2}" srcOrd="1" destOrd="0" presId="urn:microsoft.com/office/officeart/2005/8/layout/pList1#1"/>
    <dgm:cxn modelId="{503257CE-A0E9-4DD9-86C9-96246042E164}" type="presParOf" srcId="{79AE1B3D-6F1A-4653-B6D4-4E43F60586A1}" destId="{687CD246-3EA8-473E-8DCD-2668B748FCF1}" srcOrd="5" destOrd="0" presId="urn:microsoft.com/office/officeart/2005/8/layout/pList1#1"/>
    <dgm:cxn modelId="{4A53A885-7D1C-48E4-9749-F30C4F502141}" type="presParOf" srcId="{79AE1B3D-6F1A-4653-B6D4-4E43F60586A1}" destId="{D6648EBE-2335-4EDF-84B6-7FDCF0F54CE1}" srcOrd="6" destOrd="0" presId="urn:microsoft.com/office/officeart/2005/8/layout/pList1#1"/>
    <dgm:cxn modelId="{B73A8892-0B9A-405F-9BA4-D0672C98D400}" type="presParOf" srcId="{D6648EBE-2335-4EDF-84B6-7FDCF0F54CE1}" destId="{81C57746-550F-4A37-BAFD-5063FB6C0260}" srcOrd="0" destOrd="0" presId="urn:microsoft.com/office/officeart/2005/8/layout/pList1#1"/>
    <dgm:cxn modelId="{FBE2E6A6-6CBB-4D9E-AE19-4EDF6E156F86}" type="presParOf" srcId="{D6648EBE-2335-4EDF-84B6-7FDCF0F54CE1}" destId="{AA23CB58-FA3C-4DFF-BDF5-213C9AB67B1B}" srcOrd="1" destOrd="0" presId="urn:microsoft.com/office/officeart/2005/8/layout/pList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86A76D-E017-4814-9082-08E64BF8BBA9}"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l-GR"/>
        </a:p>
      </dgm:t>
    </dgm:pt>
    <dgm:pt modelId="{5843A17A-2D53-41C5-AA63-AB353F14F74D}">
      <dgm:prSet phldrT="[Text]"/>
      <dgm:spPr/>
      <dgm:t>
        <a:bodyPr/>
        <a:lstStyle/>
        <a:p>
          <a:r>
            <a:rPr lang="el-GR" dirty="0" smtClean="0"/>
            <a:t>Επιχειρηματικά </a:t>
          </a:r>
          <a:br>
            <a:rPr lang="el-GR" dirty="0" smtClean="0"/>
          </a:br>
          <a:r>
            <a:rPr lang="el-GR" dirty="0" smtClean="0"/>
            <a:t>Οφέλη</a:t>
          </a:r>
          <a:endParaRPr lang="el-GR" dirty="0"/>
        </a:p>
      </dgm:t>
    </dgm:pt>
    <dgm:pt modelId="{204DD284-48D6-4BAC-8442-1DF7DB1E630E}" type="parTrans" cxnId="{5BB3C016-B8EC-4F84-87CB-CB41B26236FF}">
      <dgm:prSet/>
      <dgm:spPr/>
      <dgm:t>
        <a:bodyPr/>
        <a:lstStyle/>
        <a:p>
          <a:endParaRPr lang="el-GR"/>
        </a:p>
      </dgm:t>
    </dgm:pt>
    <dgm:pt modelId="{893AB148-7119-47FF-A223-95DD0B85B790}" type="sibTrans" cxnId="{5BB3C016-B8EC-4F84-87CB-CB41B26236FF}">
      <dgm:prSet/>
      <dgm:spPr/>
      <dgm:t>
        <a:bodyPr/>
        <a:lstStyle/>
        <a:p>
          <a:endParaRPr lang="el-GR"/>
        </a:p>
      </dgm:t>
    </dgm:pt>
    <dgm:pt modelId="{F3443D07-7375-4EE2-991D-1557F2F58C48}">
      <dgm:prSet phldrT="[Text]"/>
      <dgm:spPr/>
      <dgm:t>
        <a:bodyPr/>
        <a:lstStyle/>
        <a:p>
          <a:r>
            <a:rPr lang="el-GR" dirty="0" smtClean="0"/>
            <a:t>Ενισχύει την εμπιστοσύνη των πελατών με την παροχή πολύ αποδοτικές υπηρεσίες και πολλαπλές επιλογές</a:t>
          </a:r>
          <a:endParaRPr lang="el-GR" dirty="0"/>
        </a:p>
      </dgm:t>
    </dgm:pt>
    <dgm:pt modelId="{E6CCB7E5-BD8E-4516-B6BC-5A069CA57DCF}" type="parTrans" cxnId="{A7D199AB-D15C-4D38-88A4-D6C5610ED896}">
      <dgm:prSet/>
      <dgm:spPr/>
      <dgm:t>
        <a:bodyPr/>
        <a:lstStyle/>
        <a:p>
          <a:endParaRPr lang="el-GR"/>
        </a:p>
      </dgm:t>
    </dgm:pt>
    <dgm:pt modelId="{E690EA8E-D882-4870-9656-5E18FA87BCFF}" type="sibTrans" cxnId="{A7D199AB-D15C-4D38-88A4-D6C5610ED896}">
      <dgm:prSet/>
      <dgm:spPr/>
      <dgm:t>
        <a:bodyPr/>
        <a:lstStyle/>
        <a:p>
          <a:endParaRPr lang="el-GR"/>
        </a:p>
      </dgm:t>
    </dgm:pt>
    <dgm:pt modelId="{EA3541BA-1F94-485C-87DC-200DAAFFD44D}">
      <dgm:prSet phldrT="[Text]"/>
      <dgm:spPr/>
      <dgm:t>
        <a:bodyPr/>
        <a:lstStyle/>
        <a:p>
          <a:r>
            <a:rPr lang="el-GR" dirty="0" smtClean="0"/>
            <a:t>Οι αεροπορικές εταιρείες κινούνται στο μεταβλητό κόστος της τεχνολογίας των πληροφοριών και επωφελούνται από κοινές υποδομές και την ανάπτυξη της κοινότητας</a:t>
          </a:r>
          <a:endParaRPr lang="el-GR" dirty="0"/>
        </a:p>
      </dgm:t>
    </dgm:pt>
    <dgm:pt modelId="{3D9086E3-5480-45AC-BD8E-6175D63880CC}" type="parTrans" cxnId="{20D02AEB-F587-4766-B790-AC4C38F7A74B}">
      <dgm:prSet/>
      <dgm:spPr/>
      <dgm:t>
        <a:bodyPr/>
        <a:lstStyle/>
        <a:p>
          <a:endParaRPr lang="el-GR"/>
        </a:p>
      </dgm:t>
    </dgm:pt>
    <dgm:pt modelId="{F1B54340-DF55-42FD-8522-84DF36233001}" type="sibTrans" cxnId="{20D02AEB-F587-4766-B790-AC4C38F7A74B}">
      <dgm:prSet/>
      <dgm:spPr/>
      <dgm:t>
        <a:bodyPr/>
        <a:lstStyle/>
        <a:p>
          <a:endParaRPr lang="el-GR"/>
        </a:p>
      </dgm:t>
    </dgm:pt>
    <dgm:pt modelId="{BFAE1D46-DB65-4831-86BE-1DDCC12F930D}">
      <dgm:prSet phldrT="[Text]"/>
      <dgm:spPr/>
      <dgm:t>
        <a:bodyPr/>
        <a:lstStyle/>
        <a:p>
          <a:r>
            <a:rPr lang="el-GR" dirty="0" smtClean="0"/>
            <a:t>Αυξάνει τις online πωλήσεις και το μερίδιο αγοράς</a:t>
          </a:r>
          <a:endParaRPr lang="el-GR" dirty="0"/>
        </a:p>
      </dgm:t>
    </dgm:pt>
    <dgm:pt modelId="{08C32F99-5D35-4B48-8B55-8D678A0DA769}" type="parTrans" cxnId="{0742B171-4F0E-413C-9947-FB3039AF712B}">
      <dgm:prSet/>
      <dgm:spPr/>
      <dgm:t>
        <a:bodyPr/>
        <a:lstStyle/>
        <a:p>
          <a:endParaRPr lang="el-GR"/>
        </a:p>
      </dgm:t>
    </dgm:pt>
    <dgm:pt modelId="{0C1FA2B6-C24B-4F68-A83C-E36A3BA4566D}" type="sibTrans" cxnId="{0742B171-4F0E-413C-9947-FB3039AF712B}">
      <dgm:prSet/>
      <dgm:spPr/>
      <dgm:t>
        <a:bodyPr/>
        <a:lstStyle/>
        <a:p>
          <a:endParaRPr lang="el-GR"/>
        </a:p>
      </dgm:t>
    </dgm:pt>
    <dgm:pt modelId="{3872013B-4E6E-4CAA-AFBF-9FC8750E747E}">
      <dgm:prSet phldrT="[Text]" phldr="1"/>
      <dgm:spPr/>
      <dgm:t>
        <a:bodyPr/>
        <a:lstStyle/>
        <a:p>
          <a:endParaRPr lang="el-GR"/>
        </a:p>
      </dgm:t>
    </dgm:pt>
    <dgm:pt modelId="{42334A63-123F-4AD2-9A6D-498C7D05E6DF}" type="parTrans" cxnId="{043DFFE3-19A4-4C94-A2DE-3F1A5F228825}">
      <dgm:prSet/>
      <dgm:spPr/>
      <dgm:t>
        <a:bodyPr/>
        <a:lstStyle/>
        <a:p>
          <a:endParaRPr lang="el-GR"/>
        </a:p>
      </dgm:t>
    </dgm:pt>
    <dgm:pt modelId="{8F680C06-5CF1-460C-8EB1-1B1D96AF7952}" type="sibTrans" cxnId="{043DFFE3-19A4-4C94-A2DE-3F1A5F228825}">
      <dgm:prSet/>
      <dgm:spPr/>
      <dgm:t>
        <a:bodyPr/>
        <a:lstStyle/>
        <a:p>
          <a:endParaRPr lang="el-GR"/>
        </a:p>
      </dgm:t>
    </dgm:pt>
    <dgm:pt modelId="{2746B2D1-419E-4375-A99D-12AC5BFF4883}">
      <dgm:prSet/>
      <dgm:spPr/>
      <dgm:t>
        <a:bodyPr/>
        <a:lstStyle/>
        <a:p>
          <a:r>
            <a:rPr lang="el-GR" dirty="0" smtClean="0"/>
            <a:t>Μεγιστοποιεί την απόδοση ανά online κρατήσεις, προσφέροντας όχι μόνο τη χαμηλότερη τιμή, αλλά και τη δυνατότητα επιλογής στις ημερομηνίες και τις διάφορες τιμές με σαφείς όρους ναύλων</a:t>
          </a:r>
          <a:endParaRPr lang="el-GR" dirty="0"/>
        </a:p>
      </dgm:t>
    </dgm:pt>
    <dgm:pt modelId="{1CAA9007-F8F5-43D3-B7EC-54AAFB6989ED}" type="parTrans" cxnId="{7F7C87D1-E95B-42C5-96FB-4F08EADFA5E0}">
      <dgm:prSet/>
      <dgm:spPr/>
      <dgm:t>
        <a:bodyPr/>
        <a:lstStyle/>
        <a:p>
          <a:endParaRPr lang="el-GR"/>
        </a:p>
      </dgm:t>
    </dgm:pt>
    <dgm:pt modelId="{74B6D1B4-4BFB-43A9-B4C9-A46FB358FEBC}" type="sibTrans" cxnId="{7F7C87D1-E95B-42C5-96FB-4F08EADFA5E0}">
      <dgm:prSet/>
      <dgm:spPr/>
      <dgm:t>
        <a:bodyPr/>
        <a:lstStyle/>
        <a:p>
          <a:endParaRPr lang="el-GR"/>
        </a:p>
      </dgm:t>
    </dgm:pt>
    <dgm:pt modelId="{6ECC85D7-4003-4187-B824-CA6E8C4820A3}" type="pres">
      <dgm:prSet presAssocID="{6E86A76D-E017-4814-9082-08E64BF8BBA9}" presName="diagram" presStyleCnt="0">
        <dgm:presLayoutVars>
          <dgm:chMax val="1"/>
          <dgm:dir/>
          <dgm:animLvl val="ctr"/>
          <dgm:resizeHandles val="exact"/>
        </dgm:presLayoutVars>
      </dgm:prSet>
      <dgm:spPr/>
      <dgm:t>
        <a:bodyPr/>
        <a:lstStyle/>
        <a:p>
          <a:endParaRPr lang="el-GR"/>
        </a:p>
      </dgm:t>
    </dgm:pt>
    <dgm:pt modelId="{6FEF8054-1CEA-425C-A9BB-268F2851A38C}" type="pres">
      <dgm:prSet presAssocID="{6E86A76D-E017-4814-9082-08E64BF8BBA9}" presName="matrix" presStyleCnt="0"/>
      <dgm:spPr/>
    </dgm:pt>
    <dgm:pt modelId="{C007DFF6-61A5-424A-87E7-617A3F5FD0E1}" type="pres">
      <dgm:prSet presAssocID="{6E86A76D-E017-4814-9082-08E64BF8BBA9}" presName="tile1" presStyleLbl="node1" presStyleIdx="0" presStyleCnt="4"/>
      <dgm:spPr/>
      <dgm:t>
        <a:bodyPr/>
        <a:lstStyle/>
        <a:p>
          <a:endParaRPr lang="el-GR"/>
        </a:p>
      </dgm:t>
    </dgm:pt>
    <dgm:pt modelId="{2F64EB51-F716-4E74-8399-1ACD2EAE0292}" type="pres">
      <dgm:prSet presAssocID="{6E86A76D-E017-4814-9082-08E64BF8BBA9}" presName="tile1text" presStyleLbl="node1" presStyleIdx="0" presStyleCnt="4">
        <dgm:presLayoutVars>
          <dgm:chMax val="0"/>
          <dgm:chPref val="0"/>
          <dgm:bulletEnabled val="1"/>
        </dgm:presLayoutVars>
      </dgm:prSet>
      <dgm:spPr/>
      <dgm:t>
        <a:bodyPr/>
        <a:lstStyle/>
        <a:p>
          <a:endParaRPr lang="el-GR"/>
        </a:p>
      </dgm:t>
    </dgm:pt>
    <dgm:pt modelId="{9F62AE37-67AD-4663-9AB7-1914A3A3789D}" type="pres">
      <dgm:prSet presAssocID="{6E86A76D-E017-4814-9082-08E64BF8BBA9}" presName="tile2" presStyleLbl="node1" presStyleIdx="1" presStyleCnt="4"/>
      <dgm:spPr/>
      <dgm:t>
        <a:bodyPr/>
        <a:lstStyle/>
        <a:p>
          <a:endParaRPr lang="el-GR"/>
        </a:p>
      </dgm:t>
    </dgm:pt>
    <dgm:pt modelId="{2D83B8A1-2CD8-4649-86CC-DE3EAC804DA0}" type="pres">
      <dgm:prSet presAssocID="{6E86A76D-E017-4814-9082-08E64BF8BBA9}" presName="tile2text" presStyleLbl="node1" presStyleIdx="1" presStyleCnt="4">
        <dgm:presLayoutVars>
          <dgm:chMax val="0"/>
          <dgm:chPref val="0"/>
          <dgm:bulletEnabled val="1"/>
        </dgm:presLayoutVars>
      </dgm:prSet>
      <dgm:spPr/>
      <dgm:t>
        <a:bodyPr/>
        <a:lstStyle/>
        <a:p>
          <a:endParaRPr lang="el-GR"/>
        </a:p>
      </dgm:t>
    </dgm:pt>
    <dgm:pt modelId="{AADFFFA9-A75B-41FB-996D-539B0087A3A3}" type="pres">
      <dgm:prSet presAssocID="{6E86A76D-E017-4814-9082-08E64BF8BBA9}" presName="tile3" presStyleLbl="node1" presStyleIdx="2" presStyleCnt="4"/>
      <dgm:spPr/>
      <dgm:t>
        <a:bodyPr/>
        <a:lstStyle/>
        <a:p>
          <a:endParaRPr lang="el-GR"/>
        </a:p>
      </dgm:t>
    </dgm:pt>
    <dgm:pt modelId="{BAF4CCB0-6A2B-4382-887D-EA5AB5248E7B}" type="pres">
      <dgm:prSet presAssocID="{6E86A76D-E017-4814-9082-08E64BF8BBA9}" presName="tile3text" presStyleLbl="node1" presStyleIdx="2" presStyleCnt="4">
        <dgm:presLayoutVars>
          <dgm:chMax val="0"/>
          <dgm:chPref val="0"/>
          <dgm:bulletEnabled val="1"/>
        </dgm:presLayoutVars>
      </dgm:prSet>
      <dgm:spPr/>
      <dgm:t>
        <a:bodyPr/>
        <a:lstStyle/>
        <a:p>
          <a:endParaRPr lang="el-GR"/>
        </a:p>
      </dgm:t>
    </dgm:pt>
    <dgm:pt modelId="{9F855058-9464-4814-A10D-1170800D9C70}" type="pres">
      <dgm:prSet presAssocID="{6E86A76D-E017-4814-9082-08E64BF8BBA9}" presName="tile4" presStyleLbl="node1" presStyleIdx="3" presStyleCnt="4"/>
      <dgm:spPr/>
      <dgm:t>
        <a:bodyPr/>
        <a:lstStyle/>
        <a:p>
          <a:endParaRPr lang="el-GR"/>
        </a:p>
      </dgm:t>
    </dgm:pt>
    <dgm:pt modelId="{4F4CB1EC-72E3-4D2A-A2C1-0F801702501E}" type="pres">
      <dgm:prSet presAssocID="{6E86A76D-E017-4814-9082-08E64BF8BBA9}" presName="tile4text" presStyleLbl="node1" presStyleIdx="3" presStyleCnt="4">
        <dgm:presLayoutVars>
          <dgm:chMax val="0"/>
          <dgm:chPref val="0"/>
          <dgm:bulletEnabled val="1"/>
        </dgm:presLayoutVars>
      </dgm:prSet>
      <dgm:spPr/>
      <dgm:t>
        <a:bodyPr/>
        <a:lstStyle/>
        <a:p>
          <a:endParaRPr lang="el-GR"/>
        </a:p>
      </dgm:t>
    </dgm:pt>
    <dgm:pt modelId="{2A5EB6EB-4A3E-4A86-A1ED-2537532B433B}" type="pres">
      <dgm:prSet presAssocID="{6E86A76D-E017-4814-9082-08E64BF8BBA9}" presName="centerTile" presStyleLbl="fgShp" presStyleIdx="0" presStyleCnt="1">
        <dgm:presLayoutVars>
          <dgm:chMax val="0"/>
          <dgm:chPref val="0"/>
        </dgm:presLayoutVars>
      </dgm:prSet>
      <dgm:spPr/>
      <dgm:t>
        <a:bodyPr/>
        <a:lstStyle/>
        <a:p>
          <a:endParaRPr lang="el-GR"/>
        </a:p>
      </dgm:t>
    </dgm:pt>
  </dgm:ptLst>
  <dgm:cxnLst>
    <dgm:cxn modelId="{550D184A-0EFC-40C3-B53A-B3209CF20010}" type="presOf" srcId="{BFAE1D46-DB65-4831-86BE-1DDCC12F930D}" destId="{4F4CB1EC-72E3-4D2A-A2C1-0F801702501E}" srcOrd="1" destOrd="0" presId="urn:microsoft.com/office/officeart/2005/8/layout/matrix1"/>
    <dgm:cxn modelId="{0742B171-4F0E-413C-9947-FB3039AF712B}" srcId="{5843A17A-2D53-41C5-AA63-AB353F14F74D}" destId="{BFAE1D46-DB65-4831-86BE-1DDCC12F930D}" srcOrd="3" destOrd="0" parTransId="{08C32F99-5D35-4B48-8B55-8D678A0DA769}" sibTransId="{0C1FA2B6-C24B-4F68-A83C-E36A3BA4566D}"/>
    <dgm:cxn modelId="{A7D199AB-D15C-4D38-88A4-D6C5610ED896}" srcId="{5843A17A-2D53-41C5-AA63-AB353F14F74D}" destId="{F3443D07-7375-4EE2-991D-1557F2F58C48}" srcOrd="0" destOrd="0" parTransId="{E6CCB7E5-BD8E-4516-B6BC-5A069CA57DCF}" sibTransId="{E690EA8E-D882-4870-9656-5E18FA87BCFF}"/>
    <dgm:cxn modelId="{5BB3C016-B8EC-4F84-87CB-CB41B26236FF}" srcId="{6E86A76D-E017-4814-9082-08E64BF8BBA9}" destId="{5843A17A-2D53-41C5-AA63-AB353F14F74D}" srcOrd="0" destOrd="0" parTransId="{204DD284-48D6-4BAC-8442-1DF7DB1E630E}" sibTransId="{893AB148-7119-47FF-A223-95DD0B85B790}"/>
    <dgm:cxn modelId="{043DFFE3-19A4-4C94-A2DE-3F1A5F228825}" srcId="{5843A17A-2D53-41C5-AA63-AB353F14F74D}" destId="{3872013B-4E6E-4CAA-AFBF-9FC8750E747E}" srcOrd="4" destOrd="0" parTransId="{42334A63-123F-4AD2-9A6D-498C7D05E6DF}" sibTransId="{8F680C06-5CF1-460C-8EB1-1B1D96AF7952}"/>
    <dgm:cxn modelId="{E87B55AD-7807-42B9-9215-FBF9AB141D92}" type="presOf" srcId="{F3443D07-7375-4EE2-991D-1557F2F58C48}" destId="{2F64EB51-F716-4E74-8399-1ACD2EAE0292}" srcOrd="1" destOrd="0" presId="urn:microsoft.com/office/officeart/2005/8/layout/matrix1"/>
    <dgm:cxn modelId="{E98F27E2-D5B4-4359-93CD-41F221CCDA1C}" type="presOf" srcId="{EA3541BA-1F94-485C-87DC-200DAAFFD44D}" destId="{BAF4CCB0-6A2B-4382-887D-EA5AB5248E7B}" srcOrd="1" destOrd="0" presId="urn:microsoft.com/office/officeart/2005/8/layout/matrix1"/>
    <dgm:cxn modelId="{B4C417A2-D326-4F18-9922-B1EE522DC3A0}" type="presOf" srcId="{6E86A76D-E017-4814-9082-08E64BF8BBA9}" destId="{6ECC85D7-4003-4187-B824-CA6E8C4820A3}" srcOrd="0" destOrd="0" presId="urn:microsoft.com/office/officeart/2005/8/layout/matrix1"/>
    <dgm:cxn modelId="{7F7C87D1-E95B-42C5-96FB-4F08EADFA5E0}" srcId="{5843A17A-2D53-41C5-AA63-AB353F14F74D}" destId="{2746B2D1-419E-4375-A99D-12AC5BFF4883}" srcOrd="1" destOrd="0" parTransId="{1CAA9007-F8F5-43D3-B7EC-54AAFB6989ED}" sibTransId="{74B6D1B4-4BFB-43A9-B4C9-A46FB358FEBC}"/>
    <dgm:cxn modelId="{4CECA08D-B569-405A-8709-BB870F2AD5E0}" type="presOf" srcId="{F3443D07-7375-4EE2-991D-1557F2F58C48}" destId="{C007DFF6-61A5-424A-87E7-617A3F5FD0E1}" srcOrd="0" destOrd="0" presId="urn:microsoft.com/office/officeart/2005/8/layout/matrix1"/>
    <dgm:cxn modelId="{77CFA408-62A8-4DD8-BA77-ADBD5D74A499}" type="presOf" srcId="{5843A17A-2D53-41C5-AA63-AB353F14F74D}" destId="{2A5EB6EB-4A3E-4A86-A1ED-2537532B433B}" srcOrd="0" destOrd="0" presId="urn:microsoft.com/office/officeart/2005/8/layout/matrix1"/>
    <dgm:cxn modelId="{F5066670-FEA8-48E3-A48F-9A679DBF4884}" type="presOf" srcId="{EA3541BA-1F94-485C-87DC-200DAAFFD44D}" destId="{AADFFFA9-A75B-41FB-996D-539B0087A3A3}" srcOrd="0" destOrd="0" presId="urn:microsoft.com/office/officeart/2005/8/layout/matrix1"/>
    <dgm:cxn modelId="{20D02AEB-F587-4766-B790-AC4C38F7A74B}" srcId="{5843A17A-2D53-41C5-AA63-AB353F14F74D}" destId="{EA3541BA-1F94-485C-87DC-200DAAFFD44D}" srcOrd="2" destOrd="0" parTransId="{3D9086E3-5480-45AC-BD8E-6175D63880CC}" sibTransId="{F1B54340-DF55-42FD-8522-84DF36233001}"/>
    <dgm:cxn modelId="{DE53622D-35CB-4806-8FA9-D2E188205E2B}" type="presOf" srcId="{2746B2D1-419E-4375-A99D-12AC5BFF4883}" destId="{9F62AE37-67AD-4663-9AB7-1914A3A3789D}" srcOrd="0" destOrd="0" presId="urn:microsoft.com/office/officeart/2005/8/layout/matrix1"/>
    <dgm:cxn modelId="{6960337D-7E9F-422E-867F-519D0C0BFB7A}" type="presOf" srcId="{2746B2D1-419E-4375-A99D-12AC5BFF4883}" destId="{2D83B8A1-2CD8-4649-86CC-DE3EAC804DA0}" srcOrd="1" destOrd="0" presId="urn:microsoft.com/office/officeart/2005/8/layout/matrix1"/>
    <dgm:cxn modelId="{656B18A9-7AB3-421E-A42C-6027C7DAD59B}" type="presOf" srcId="{BFAE1D46-DB65-4831-86BE-1DDCC12F930D}" destId="{9F855058-9464-4814-A10D-1170800D9C70}" srcOrd="0" destOrd="0" presId="urn:microsoft.com/office/officeart/2005/8/layout/matrix1"/>
    <dgm:cxn modelId="{B16246DE-7574-4A6E-A0B5-899C8667AF76}" type="presParOf" srcId="{6ECC85D7-4003-4187-B824-CA6E8C4820A3}" destId="{6FEF8054-1CEA-425C-A9BB-268F2851A38C}" srcOrd="0" destOrd="0" presId="urn:microsoft.com/office/officeart/2005/8/layout/matrix1"/>
    <dgm:cxn modelId="{9D60734A-E76C-413B-92FD-7FAD44E42AFC}" type="presParOf" srcId="{6FEF8054-1CEA-425C-A9BB-268F2851A38C}" destId="{C007DFF6-61A5-424A-87E7-617A3F5FD0E1}" srcOrd="0" destOrd="0" presId="urn:microsoft.com/office/officeart/2005/8/layout/matrix1"/>
    <dgm:cxn modelId="{87B20485-85F9-4CF4-BA02-C724A017CE54}" type="presParOf" srcId="{6FEF8054-1CEA-425C-A9BB-268F2851A38C}" destId="{2F64EB51-F716-4E74-8399-1ACD2EAE0292}" srcOrd="1" destOrd="0" presId="urn:microsoft.com/office/officeart/2005/8/layout/matrix1"/>
    <dgm:cxn modelId="{F2B1555C-A0EC-4C64-9D62-97EE644A2AA3}" type="presParOf" srcId="{6FEF8054-1CEA-425C-A9BB-268F2851A38C}" destId="{9F62AE37-67AD-4663-9AB7-1914A3A3789D}" srcOrd="2" destOrd="0" presId="urn:microsoft.com/office/officeart/2005/8/layout/matrix1"/>
    <dgm:cxn modelId="{E4CE9324-DE88-4702-A1FD-9535506B53A5}" type="presParOf" srcId="{6FEF8054-1CEA-425C-A9BB-268F2851A38C}" destId="{2D83B8A1-2CD8-4649-86CC-DE3EAC804DA0}" srcOrd="3" destOrd="0" presId="urn:microsoft.com/office/officeart/2005/8/layout/matrix1"/>
    <dgm:cxn modelId="{73DA46DE-5E9C-48CC-BDE3-69858C1D2EA2}" type="presParOf" srcId="{6FEF8054-1CEA-425C-A9BB-268F2851A38C}" destId="{AADFFFA9-A75B-41FB-996D-539B0087A3A3}" srcOrd="4" destOrd="0" presId="urn:microsoft.com/office/officeart/2005/8/layout/matrix1"/>
    <dgm:cxn modelId="{57821D9E-F7FC-4233-9DAA-A9B3CB13E2BD}" type="presParOf" srcId="{6FEF8054-1CEA-425C-A9BB-268F2851A38C}" destId="{BAF4CCB0-6A2B-4382-887D-EA5AB5248E7B}" srcOrd="5" destOrd="0" presId="urn:microsoft.com/office/officeart/2005/8/layout/matrix1"/>
    <dgm:cxn modelId="{4731BBC4-343F-4097-AF8C-474B23DEBE98}" type="presParOf" srcId="{6FEF8054-1CEA-425C-A9BB-268F2851A38C}" destId="{9F855058-9464-4814-A10D-1170800D9C70}" srcOrd="6" destOrd="0" presId="urn:microsoft.com/office/officeart/2005/8/layout/matrix1"/>
    <dgm:cxn modelId="{A68DD7C9-3470-4E28-910E-2F33E816F5BA}" type="presParOf" srcId="{6FEF8054-1CEA-425C-A9BB-268F2851A38C}" destId="{4F4CB1EC-72E3-4D2A-A2C1-0F801702501E}" srcOrd="7" destOrd="0" presId="urn:microsoft.com/office/officeart/2005/8/layout/matrix1"/>
    <dgm:cxn modelId="{1B390A2D-642F-4413-ABD6-5D255CA1338E}" type="presParOf" srcId="{6ECC85D7-4003-4187-B824-CA6E8C4820A3}" destId="{2A5EB6EB-4A3E-4A86-A1ED-2537532B433B}"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FD76A9-9168-4196-8982-E8E1904813F1}">
      <dsp:nvSpPr>
        <dsp:cNvPr id="0" name=""/>
        <dsp:cNvSpPr/>
      </dsp:nvSpPr>
      <dsp:spPr>
        <a:xfrm>
          <a:off x="1300" y="207497"/>
          <a:ext cx="1921865" cy="1324165"/>
        </a:xfrm>
        <a:prstGeom prst="roundRect">
          <a:avLst/>
        </a:prstGeom>
        <a:blipFill rotWithShape="0">
          <a:blip xmlns:r="http://schemas.openxmlformats.org/officeDocument/2006/relationships" r:embed="rId1"/>
          <a:stretch>
            <a:fillRect/>
          </a:stretch>
        </a:blip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sp>
    <dsp:sp modelId="{DBE473C7-BA73-4D97-A21C-4D29B43CA5EC}">
      <dsp:nvSpPr>
        <dsp:cNvPr id="0" name=""/>
        <dsp:cNvSpPr/>
      </dsp:nvSpPr>
      <dsp:spPr>
        <a:xfrm>
          <a:off x="1300" y="1531663"/>
          <a:ext cx="1921865" cy="713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lvl="0" algn="ctr" defTabSz="800100">
            <a:lnSpc>
              <a:spcPct val="90000"/>
            </a:lnSpc>
            <a:spcBef>
              <a:spcPct val="0"/>
            </a:spcBef>
            <a:spcAft>
              <a:spcPct val="35000"/>
            </a:spcAft>
          </a:pPr>
          <a:r>
            <a:rPr lang="en-US" sz="1800" kern="1200" dirty="0" smtClean="0"/>
            <a:t>Iberia</a:t>
          </a:r>
          <a:endParaRPr lang="el-GR" sz="1800" kern="1200" dirty="0"/>
        </a:p>
      </dsp:txBody>
      <dsp:txXfrm>
        <a:off x="1300" y="1531663"/>
        <a:ext cx="1921865" cy="713012"/>
      </dsp:txXfrm>
    </dsp:sp>
    <dsp:sp modelId="{8B166481-9906-4CBC-8F5D-CDA60BEF45F3}">
      <dsp:nvSpPr>
        <dsp:cNvPr id="0" name=""/>
        <dsp:cNvSpPr/>
      </dsp:nvSpPr>
      <dsp:spPr>
        <a:xfrm>
          <a:off x="2115433" y="207497"/>
          <a:ext cx="1921865" cy="1324165"/>
        </a:xfrm>
        <a:prstGeom prst="roundRect">
          <a:avLst/>
        </a:prstGeom>
        <a:blipFill rotWithShape="0">
          <a:blip xmlns:r="http://schemas.openxmlformats.org/officeDocument/2006/relationships" r:embed="rId2"/>
          <a:stretch>
            <a:fillRect/>
          </a:stretch>
        </a:blip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sp>
    <dsp:sp modelId="{04EC7F34-5E04-4DC4-A1A1-594CA1108452}">
      <dsp:nvSpPr>
        <dsp:cNvPr id="0" name=""/>
        <dsp:cNvSpPr/>
      </dsp:nvSpPr>
      <dsp:spPr>
        <a:xfrm>
          <a:off x="2115433" y="1531663"/>
          <a:ext cx="1921865" cy="713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lvl="0" algn="ctr" defTabSz="800100">
            <a:lnSpc>
              <a:spcPct val="90000"/>
            </a:lnSpc>
            <a:spcBef>
              <a:spcPct val="0"/>
            </a:spcBef>
            <a:spcAft>
              <a:spcPct val="35000"/>
            </a:spcAft>
          </a:pPr>
          <a:r>
            <a:rPr lang="en-US" sz="1800" kern="1200" dirty="0" smtClean="0"/>
            <a:t>Air France</a:t>
          </a:r>
        </a:p>
        <a:p>
          <a:pPr lvl="0" algn="ctr" defTabSz="800100">
            <a:lnSpc>
              <a:spcPct val="90000"/>
            </a:lnSpc>
            <a:spcBef>
              <a:spcPct val="0"/>
            </a:spcBef>
            <a:spcAft>
              <a:spcPct val="35000"/>
            </a:spcAft>
          </a:pPr>
          <a:endParaRPr lang="el-GR" sz="1800" kern="1200" dirty="0"/>
        </a:p>
      </dsp:txBody>
      <dsp:txXfrm>
        <a:off x="2115433" y="1531663"/>
        <a:ext cx="1921865" cy="713012"/>
      </dsp:txXfrm>
    </dsp:sp>
    <dsp:sp modelId="{11C46E3F-331A-4B06-BCFD-451D2C8AF170}">
      <dsp:nvSpPr>
        <dsp:cNvPr id="0" name=""/>
        <dsp:cNvSpPr/>
      </dsp:nvSpPr>
      <dsp:spPr>
        <a:xfrm>
          <a:off x="1300" y="2436862"/>
          <a:ext cx="1921865" cy="1324165"/>
        </a:xfrm>
        <a:prstGeom prst="roundRect">
          <a:avLst/>
        </a:prstGeom>
        <a:blipFill rotWithShape="0">
          <a:blip xmlns:r="http://schemas.openxmlformats.org/officeDocument/2006/relationships" r:embed="rId3"/>
          <a:stretch>
            <a:fillRect/>
          </a:stretch>
        </a:blip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sp>
    <dsp:sp modelId="{A2B86ED3-7BDC-4D33-B766-AA93CCAB9EA2}">
      <dsp:nvSpPr>
        <dsp:cNvPr id="0" name=""/>
        <dsp:cNvSpPr/>
      </dsp:nvSpPr>
      <dsp:spPr>
        <a:xfrm>
          <a:off x="1300" y="3761027"/>
          <a:ext cx="1921865" cy="713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lvl="0" algn="ctr" defTabSz="800100">
            <a:lnSpc>
              <a:spcPct val="90000"/>
            </a:lnSpc>
            <a:spcBef>
              <a:spcPct val="0"/>
            </a:spcBef>
            <a:spcAft>
              <a:spcPct val="35000"/>
            </a:spcAft>
          </a:pPr>
          <a:r>
            <a:rPr lang="en-US" sz="1800" kern="1200" dirty="0" smtClean="0"/>
            <a:t>Lufthansa</a:t>
          </a:r>
          <a:endParaRPr lang="el-GR" sz="1800" kern="1200" dirty="0"/>
        </a:p>
      </dsp:txBody>
      <dsp:txXfrm>
        <a:off x="1300" y="3761027"/>
        <a:ext cx="1921865" cy="713012"/>
      </dsp:txXfrm>
    </dsp:sp>
    <dsp:sp modelId="{81C57746-550F-4A37-BAFD-5063FB6C0260}">
      <dsp:nvSpPr>
        <dsp:cNvPr id="0" name=""/>
        <dsp:cNvSpPr/>
      </dsp:nvSpPr>
      <dsp:spPr>
        <a:xfrm>
          <a:off x="2115433" y="2436862"/>
          <a:ext cx="1921865" cy="1324165"/>
        </a:xfrm>
        <a:prstGeom prst="roundRect">
          <a:avLst/>
        </a:prstGeom>
        <a:blipFill rotWithShape="0">
          <a:blip xmlns:r="http://schemas.openxmlformats.org/officeDocument/2006/relationships" r:embed="rId4"/>
          <a:stretch>
            <a:fillRect/>
          </a:stretch>
        </a:blip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sp>
    <dsp:sp modelId="{AA23CB58-FA3C-4DFF-BDF5-213C9AB67B1B}">
      <dsp:nvSpPr>
        <dsp:cNvPr id="0" name=""/>
        <dsp:cNvSpPr/>
      </dsp:nvSpPr>
      <dsp:spPr>
        <a:xfrm>
          <a:off x="2115433" y="3761027"/>
          <a:ext cx="1921865" cy="713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lvl="0" algn="ctr" defTabSz="800100">
            <a:lnSpc>
              <a:spcPct val="90000"/>
            </a:lnSpc>
            <a:spcBef>
              <a:spcPct val="0"/>
            </a:spcBef>
            <a:spcAft>
              <a:spcPct val="35000"/>
            </a:spcAft>
          </a:pPr>
          <a:r>
            <a:rPr lang="en-US" sz="1800" kern="1200" dirty="0" smtClean="0"/>
            <a:t>SAS</a:t>
          </a:r>
          <a:endParaRPr lang="el-GR" sz="1800" kern="1200" dirty="0"/>
        </a:p>
      </dsp:txBody>
      <dsp:txXfrm>
        <a:off x="2115433" y="3761027"/>
        <a:ext cx="1921865" cy="7130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07DFF6-61A5-424A-87E7-617A3F5FD0E1}">
      <dsp:nvSpPr>
        <dsp:cNvPr id="0" name=""/>
        <dsp:cNvSpPr/>
      </dsp:nvSpPr>
      <dsp:spPr>
        <a:xfrm rot="16200000">
          <a:off x="925909" y="-925909"/>
          <a:ext cx="2262981" cy="4114800"/>
        </a:xfrm>
        <a:prstGeom prst="round1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l-GR" sz="1700" kern="1200" dirty="0" smtClean="0"/>
            <a:t>Ενισχύει την εμπιστοσύνη των πελατών με την παροχή πολύ αποδοτικές υπηρεσίες και πολλαπλές επιλογές</a:t>
          </a:r>
          <a:endParaRPr lang="el-GR" sz="1700" kern="1200" dirty="0"/>
        </a:p>
      </dsp:txBody>
      <dsp:txXfrm rot="5400000">
        <a:off x="0" y="0"/>
        <a:ext cx="4114800" cy="1697235"/>
      </dsp:txXfrm>
    </dsp:sp>
    <dsp:sp modelId="{9F62AE37-67AD-4663-9AB7-1914A3A3789D}">
      <dsp:nvSpPr>
        <dsp:cNvPr id="0" name=""/>
        <dsp:cNvSpPr/>
      </dsp:nvSpPr>
      <dsp:spPr>
        <a:xfrm>
          <a:off x="4114800" y="0"/>
          <a:ext cx="4114800" cy="2262981"/>
        </a:xfrm>
        <a:prstGeom prst="round1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l-GR" sz="1700" kern="1200" dirty="0" smtClean="0"/>
            <a:t>Μεγιστοποιεί την απόδοση ανά online κρατήσεις, προσφέροντας όχι μόνο τη χαμηλότερη τιμή, αλλά και τη δυνατότητα επιλογής στις ημερομηνίες και τις διάφορες τιμές με σαφείς όρους ναύλων</a:t>
          </a:r>
          <a:endParaRPr lang="el-GR" sz="1700" kern="1200" dirty="0"/>
        </a:p>
      </dsp:txBody>
      <dsp:txXfrm>
        <a:off x="4114800" y="0"/>
        <a:ext cx="4114800" cy="1697235"/>
      </dsp:txXfrm>
    </dsp:sp>
    <dsp:sp modelId="{AADFFFA9-A75B-41FB-996D-539B0087A3A3}">
      <dsp:nvSpPr>
        <dsp:cNvPr id="0" name=""/>
        <dsp:cNvSpPr/>
      </dsp:nvSpPr>
      <dsp:spPr>
        <a:xfrm rot="10800000">
          <a:off x="0" y="2262981"/>
          <a:ext cx="4114800" cy="2262981"/>
        </a:xfrm>
        <a:prstGeom prst="round1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l-GR" sz="1700" kern="1200" dirty="0" smtClean="0"/>
            <a:t>Οι αεροπορικές εταιρείες κινούνται στο μεταβλητό κόστος της τεχνολογίας των πληροφοριών και επωφελούνται από κοινές υποδομές και την ανάπτυξη της κοινότητας</a:t>
          </a:r>
          <a:endParaRPr lang="el-GR" sz="1700" kern="1200" dirty="0"/>
        </a:p>
      </dsp:txBody>
      <dsp:txXfrm rot="10800000">
        <a:off x="0" y="2828726"/>
        <a:ext cx="4114800" cy="1697235"/>
      </dsp:txXfrm>
    </dsp:sp>
    <dsp:sp modelId="{9F855058-9464-4814-A10D-1170800D9C70}">
      <dsp:nvSpPr>
        <dsp:cNvPr id="0" name=""/>
        <dsp:cNvSpPr/>
      </dsp:nvSpPr>
      <dsp:spPr>
        <a:xfrm rot="5400000">
          <a:off x="5040709" y="1337071"/>
          <a:ext cx="2262981" cy="4114800"/>
        </a:xfrm>
        <a:prstGeom prst="round1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l-GR" sz="1700" kern="1200" dirty="0" smtClean="0"/>
            <a:t>Αυξάνει τις online πωλήσεις και το μερίδιο αγοράς</a:t>
          </a:r>
          <a:endParaRPr lang="el-GR" sz="1700" kern="1200" dirty="0"/>
        </a:p>
      </dsp:txBody>
      <dsp:txXfrm rot="-5400000">
        <a:off x="4114800" y="2828726"/>
        <a:ext cx="4114800" cy="1697235"/>
      </dsp:txXfrm>
    </dsp:sp>
    <dsp:sp modelId="{2A5EB6EB-4A3E-4A86-A1ED-2537532B433B}">
      <dsp:nvSpPr>
        <dsp:cNvPr id="0" name=""/>
        <dsp:cNvSpPr/>
      </dsp:nvSpPr>
      <dsp:spPr>
        <a:xfrm>
          <a:off x="2880359" y="1697235"/>
          <a:ext cx="2468880" cy="1131490"/>
        </a:xfrm>
        <a:prstGeom prst="roundRect">
          <a:avLst/>
        </a:prstGeom>
        <a:solidFill>
          <a:schemeClr val="accent1">
            <a:tint val="60000"/>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l-GR" sz="1700" kern="1200" dirty="0" smtClean="0"/>
            <a:t>Επιχειρηματικά </a:t>
          </a:r>
          <a:br>
            <a:rPr lang="el-GR" sz="1700" kern="1200" dirty="0" smtClean="0"/>
          </a:br>
          <a:r>
            <a:rPr lang="el-GR" sz="1700" kern="1200" dirty="0" smtClean="0"/>
            <a:t>Οφέλη</a:t>
          </a:r>
          <a:endParaRPr lang="el-GR" sz="1700" kern="1200" dirty="0"/>
        </a:p>
      </dsp:txBody>
      <dsp:txXfrm>
        <a:off x="2935594" y="1752470"/>
        <a:ext cx="2358410" cy="1021020"/>
      </dsp:txXfrm>
    </dsp:sp>
  </dsp:spTree>
</dsp:drawing>
</file>

<file path=ppt/diagrams/layout1.xml><?xml version="1.0" encoding="utf-8"?>
<dgm:layoutDef xmlns:dgm="http://schemas.openxmlformats.org/drawingml/2006/diagram" xmlns:a="http://schemas.openxmlformats.org/drawingml/2006/main" uniqueId="urn:microsoft.com/office/officeart/2005/8/layout/pList1#1">
  <dgm:title val=""/>
  <dgm:desc val=""/>
  <dgm:catLst>
    <dgm:cat type="list" pri="20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7E2006-8539-4755-895D-780F3EE96F6E}" type="datetimeFigureOut">
              <a:rPr lang="el-GR" smtClean="0"/>
              <a:pPr/>
              <a:t>27/5/2013</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5E86D7-A1CD-4D6F-AAD3-34953D1B009A}" type="slidenum">
              <a:rPr lang="el-GR" smtClean="0"/>
              <a:pPr/>
              <a:t>‹#›</a:t>
            </a:fld>
            <a:endParaRPr lang="el-GR"/>
          </a:p>
        </p:txBody>
      </p:sp>
    </p:spTree>
    <p:extLst>
      <p:ext uri="{BB962C8B-B14F-4D97-AF65-F5344CB8AC3E}">
        <p14:creationId xmlns:p14="http://schemas.microsoft.com/office/powerpoint/2010/main" val="944764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565E86D7-A1CD-4D6F-AAD3-34953D1B009A}" type="slidenum">
              <a:rPr lang="el-GR" smtClean="0"/>
              <a:pPr/>
              <a:t>1</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B8D1BF49-A441-489A-91D2-94E651A336D7}" type="datetime1">
              <a:rPr lang="el-GR" smtClean="0"/>
              <a:t>27/5/2013</a:t>
            </a:fld>
            <a:endParaRPr lang="el-GR"/>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l-G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3F153986-4FE6-4703-BD61-47C0B7BF4F70}"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F80DE1B-6977-45C3-B72A-D1724BE62F2A}" type="datetime1">
              <a:rPr lang="el-GR" smtClean="0"/>
              <a:t>27/5/2013</a:t>
            </a:fld>
            <a:endParaRPr lang="el-GR"/>
          </a:p>
        </p:txBody>
      </p:sp>
      <p:sp>
        <p:nvSpPr>
          <p:cNvPr id="5" name="Footer Placeholder 4"/>
          <p:cNvSpPr>
            <a:spLocks noGrp="1"/>
          </p:cNvSpPr>
          <p:nvPr>
            <p:ph type="ftr" sz="quarter" idx="11"/>
          </p:nvPr>
        </p:nvSpPr>
        <p:spPr/>
        <p:txBody>
          <a:bodyPr/>
          <a:lstStyle>
            <a:extLst/>
          </a:lstStyle>
          <a:p>
            <a:endParaRPr lang="el-GR"/>
          </a:p>
        </p:txBody>
      </p:sp>
      <p:sp>
        <p:nvSpPr>
          <p:cNvPr id="6" name="Slide Number Placeholder 5"/>
          <p:cNvSpPr>
            <a:spLocks noGrp="1"/>
          </p:cNvSpPr>
          <p:nvPr>
            <p:ph type="sldNum" sz="quarter" idx="12"/>
          </p:nvPr>
        </p:nvSpPr>
        <p:spPr/>
        <p:txBody>
          <a:bodyPr/>
          <a:lstStyle>
            <a:extLst/>
          </a:lstStyle>
          <a:p>
            <a:fld id="{3F153986-4FE6-4703-BD61-47C0B7BF4F70}"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DD9479D-8DE9-4ED5-ADD1-7F3904023312}" type="datetime1">
              <a:rPr lang="el-GR" smtClean="0"/>
              <a:t>27/5/2013</a:t>
            </a:fld>
            <a:endParaRPr lang="el-GR"/>
          </a:p>
        </p:txBody>
      </p:sp>
      <p:sp>
        <p:nvSpPr>
          <p:cNvPr id="5" name="Footer Placeholder 4"/>
          <p:cNvSpPr>
            <a:spLocks noGrp="1"/>
          </p:cNvSpPr>
          <p:nvPr>
            <p:ph type="ftr" sz="quarter" idx="11"/>
          </p:nvPr>
        </p:nvSpPr>
        <p:spPr/>
        <p:txBody>
          <a:bodyPr/>
          <a:lstStyle>
            <a:extLst/>
          </a:lstStyle>
          <a:p>
            <a:endParaRPr lang="el-GR"/>
          </a:p>
        </p:txBody>
      </p:sp>
      <p:sp>
        <p:nvSpPr>
          <p:cNvPr id="6" name="Slide Number Placeholder 5"/>
          <p:cNvSpPr>
            <a:spLocks noGrp="1"/>
          </p:cNvSpPr>
          <p:nvPr>
            <p:ph type="sldNum" sz="quarter" idx="12"/>
          </p:nvPr>
        </p:nvSpPr>
        <p:spPr/>
        <p:txBody>
          <a:bodyPr/>
          <a:lstStyle>
            <a:extLst/>
          </a:lstStyle>
          <a:p>
            <a:fld id="{3F153986-4FE6-4703-BD61-47C0B7BF4F70}"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C20E6B84-C63F-4494-A23F-1F578792588A}" type="datetime1">
              <a:rPr lang="el-GR" smtClean="0"/>
              <a:t>27/5/2013</a:t>
            </a:fld>
            <a:endParaRPr lang="el-GR"/>
          </a:p>
        </p:txBody>
      </p:sp>
      <p:sp>
        <p:nvSpPr>
          <p:cNvPr id="17" name="Footer Placeholder 16"/>
          <p:cNvSpPr>
            <a:spLocks noGrp="1"/>
          </p:cNvSpPr>
          <p:nvPr>
            <p:ph type="ftr" sz="quarter" idx="11"/>
          </p:nvPr>
        </p:nvSpPr>
        <p:spPr/>
        <p:txBody>
          <a:bodyPr/>
          <a:lstStyle/>
          <a:p>
            <a:endParaRPr lang="el-GR"/>
          </a:p>
        </p:txBody>
      </p:sp>
      <p:sp>
        <p:nvSpPr>
          <p:cNvPr id="29" name="Slide Number Placeholder 28"/>
          <p:cNvSpPr>
            <a:spLocks noGrp="1"/>
          </p:cNvSpPr>
          <p:nvPr>
            <p:ph type="sldNum" sz="quarter" idx="12"/>
          </p:nvPr>
        </p:nvSpPr>
        <p:spPr/>
        <p:txBody>
          <a:bodyPr/>
          <a:lstStyle/>
          <a:p>
            <a:fld id="{3F153986-4FE6-4703-BD61-47C0B7BF4F70}" type="slidenum">
              <a:rPr lang="el-GR" smtClean="0"/>
              <a:pPr/>
              <a:t>‹#›</a:t>
            </a:fld>
            <a:endParaRPr lang="el-GR"/>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D155C33-B4BB-44A6-99F1-6F280A8EF993}" type="datetime1">
              <a:rPr lang="el-GR" smtClean="0"/>
              <a:t>27/5/2013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4231541-6260-433D-A0AB-9FF7ED1E6B20}" type="datetime1">
              <a:rPr lang="el-GR" smtClean="0"/>
              <a:t>27/5/2013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a:xfrm>
            <a:off x="7924800" y="6416675"/>
            <a:ext cx="762000" cy="365125"/>
          </a:xfrm>
        </p:spPr>
        <p:txBody>
          <a:bodyPr/>
          <a:lstStyle/>
          <a:p>
            <a:fld id="{3F153986-4FE6-4703-BD61-47C0B7BF4F70}"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C2A8D5E-541C-492B-A2A6-8B274E88FA97}" type="datetime1">
              <a:rPr lang="el-GR" smtClean="0"/>
              <a:t>27/5/2013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C20DDAE-69DF-441D-8A21-0C80FC1A50E9}" type="datetime1">
              <a:rPr lang="el-GR" smtClean="0"/>
              <a:t>27/5/2013</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14256E3-1CA1-4AAF-B275-F8A0A9F3DEEB}" type="datetime1">
              <a:rPr lang="el-GR" smtClean="0"/>
              <a:t>27/5/2013</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C67FDF-2075-406A-9201-AAF95ED30F39}" type="datetime1">
              <a:rPr lang="el-GR" smtClean="0"/>
              <a:t>27/5/2013</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D5CBB82-5112-4185-BD3A-2DBFFAEE3BAB}" type="datetime1">
              <a:rPr lang="el-GR" smtClean="0"/>
              <a:t>27/5/2013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C4E9D80-BC7F-4C6B-B1E1-B10BB2D05AEE}" type="datetime1">
              <a:rPr lang="el-GR" smtClean="0"/>
              <a:t>27/5/2013</a:t>
            </a:fld>
            <a:endParaRPr lang="el-GR"/>
          </a:p>
        </p:txBody>
      </p:sp>
      <p:sp>
        <p:nvSpPr>
          <p:cNvPr id="5" name="Footer Placeholder 4"/>
          <p:cNvSpPr>
            <a:spLocks noGrp="1"/>
          </p:cNvSpPr>
          <p:nvPr>
            <p:ph type="ftr" sz="quarter" idx="11"/>
          </p:nvPr>
        </p:nvSpPr>
        <p:spPr/>
        <p:txBody>
          <a:bodyPr/>
          <a:lstStyle>
            <a:extLst/>
          </a:lstStyle>
          <a:p>
            <a:endParaRPr lang="el-GR"/>
          </a:p>
        </p:txBody>
      </p:sp>
      <p:sp>
        <p:nvSpPr>
          <p:cNvPr id="6" name="Slide Number Placeholder 5"/>
          <p:cNvSpPr>
            <a:spLocks noGrp="1"/>
          </p:cNvSpPr>
          <p:nvPr>
            <p:ph type="sldNum" sz="quarter" idx="12"/>
          </p:nvPr>
        </p:nvSpPr>
        <p:spPr/>
        <p:txBody>
          <a:bodyPr/>
          <a:lstStyle>
            <a:extLst/>
          </a:lstStyle>
          <a:p>
            <a:fld id="{3F153986-4FE6-4703-BD61-47C0B7BF4F70}" type="slidenum">
              <a:rPr lang="el-GR" smtClean="0"/>
              <a:pPr/>
              <a:t>‹#›</a:t>
            </a:fld>
            <a:endParaRPr lang="el-GR"/>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06BC0BD-3D18-4EF8-B19B-9CCE6664C873}" type="datetime1">
              <a:rPr lang="el-GR" smtClean="0"/>
              <a:t>27/5/2013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FA536BA-8C50-4A82-8831-ECC20FEF70B1}" type="datetime1">
              <a:rPr lang="el-GR" smtClean="0"/>
              <a:t>27/5/2013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BC751E9-BAA1-4BC5-BF5D-040349E4E6A8}" type="datetime1">
              <a:rPr lang="el-GR" smtClean="0"/>
              <a:t>27/5/2013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B3B5395-9859-41C7-8462-7DE2AF084566}" type="datetime1">
              <a:rPr lang="el-GR" smtClean="0"/>
              <a:t>27/5/2013</a:t>
            </a:fld>
            <a:endParaRPr lang="el-GR"/>
          </a:p>
        </p:txBody>
      </p:sp>
      <p:sp>
        <p:nvSpPr>
          <p:cNvPr id="17" name="Footer Placeholder 16"/>
          <p:cNvSpPr>
            <a:spLocks noGrp="1"/>
          </p:cNvSpPr>
          <p:nvPr>
            <p:ph type="ftr" sz="quarter" idx="11"/>
          </p:nvPr>
        </p:nvSpPr>
        <p:spPr/>
        <p:txBody>
          <a:bodyPr/>
          <a:lstStyle/>
          <a:p>
            <a:endParaRPr lang="el-GR"/>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F153986-4FE6-4703-BD61-47C0B7BF4F70}" type="slidenum">
              <a:rPr lang="el-GR" smtClean="0"/>
              <a:pPr/>
              <a:t>‹#›</a:t>
            </a:fld>
            <a:endParaRPr lang="el-G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26306AC-DAF3-4167-9958-47C3D58B1A24}" type="datetime1">
              <a:rPr lang="el-GR" smtClean="0"/>
              <a:t>27/5/2013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a:xfrm>
            <a:off x="4361688" y="1026372"/>
            <a:ext cx="457200" cy="441325"/>
          </a:xfrm>
        </p:spPr>
        <p:txBody>
          <a:bodyPr/>
          <a:lstStyle/>
          <a:p>
            <a:fld id="{3F153986-4FE6-4703-BD61-47C0B7BF4F70}" type="slidenum">
              <a:rPr lang="el-GR" smtClean="0"/>
              <a:pPr/>
              <a:t>‹#›</a:t>
            </a:fld>
            <a:endParaRPr lang="el-GR"/>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l-GR"/>
          </a:p>
        </p:txBody>
      </p:sp>
      <p:sp>
        <p:nvSpPr>
          <p:cNvPr id="4" name="Date Placeholder 3"/>
          <p:cNvSpPr>
            <a:spLocks noGrp="1"/>
          </p:cNvSpPr>
          <p:nvPr>
            <p:ph type="dt" sz="half" idx="10"/>
          </p:nvPr>
        </p:nvSpPr>
        <p:spPr/>
        <p:txBody>
          <a:bodyPr/>
          <a:lstStyle/>
          <a:p>
            <a:fld id="{62777185-13D8-4117-8FEE-E25A9CDA6F2F}" type="datetime1">
              <a:rPr lang="el-GR" smtClean="0"/>
              <a:t>27/5/2013</a:t>
            </a:fld>
            <a:endParaRPr lang="el-GR"/>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F153986-4FE6-4703-BD61-47C0B7BF4F70}" type="slidenum">
              <a:rPr lang="el-GR" smtClean="0"/>
              <a:pPr/>
              <a:t>‹#›</a:t>
            </a:fld>
            <a:endParaRPr lang="el-G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5A90DA8D-B6B0-499C-91E2-42028C9A8A67}" type="datetime1">
              <a:rPr lang="el-GR" smtClean="0"/>
              <a:t>27/5/2013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F153986-4FE6-4703-BD61-47C0B7BF4F70}" type="slidenum">
              <a:rPr lang="el-GR" smtClean="0"/>
              <a:pPr/>
              <a:t>‹#›</a:t>
            </a:fld>
            <a:endParaRPr lang="el-GR"/>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A57BCF90-4EA3-4201-9E27-BDE7FC3CF227}" type="datetime1">
              <a:rPr lang="el-GR" smtClean="0"/>
              <a:t>27/5/2013</a:t>
            </a:fld>
            <a:endParaRPr lang="el-GR"/>
          </a:p>
        </p:txBody>
      </p:sp>
      <p:sp>
        <p:nvSpPr>
          <p:cNvPr id="8" name="Footer Placeholder 7"/>
          <p:cNvSpPr>
            <a:spLocks noGrp="1"/>
          </p:cNvSpPr>
          <p:nvPr>
            <p:ph type="ftr" sz="quarter" idx="11"/>
          </p:nvPr>
        </p:nvSpPr>
        <p:spPr>
          <a:xfrm>
            <a:off x="304800" y="6409944"/>
            <a:ext cx="3581400" cy="365760"/>
          </a:xfrm>
        </p:spPr>
        <p:txBody>
          <a:bodyPr/>
          <a:lstStyle/>
          <a:p>
            <a:endParaRPr lang="el-GR"/>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3F153986-4FE6-4703-BD61-47C0B7BF4F70}" type="slidenum">
              <a:rPr lang="el-GR" smtClean="0"/>
              <a:pPr/>
              <a:t>‹#›</a:t>
            </a:fld>
            <a:endParaRPr lang="el-GR"/>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C79DAA0-34B0-4997-AB50-E9E14DFEB66A}" type="datetime1">
              <a:rPr lang="el-GR" smtClean="0"/>
              <a:t>27/5/2013</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a:xfrm>
            <a:off x="4343400" y="1036020"/>
            <a:ext cx="457200" cy="441325"/>
          </a:xfrm>
        </p:spPr>
        <p:txBody>
          <a:bodyPr/>
          <a:lstStyle/>
          <a:p>
            <a:fld id="{3F153986-4FE6-4703-BD61-47C0B7BF4F70}" type="slidenum">
              <a:rPr lang="el-GR" smtClean="0"/>
              <a:pPr/>
              <a:t>‹#›</a:t>
            </a:fld>
            <a:endParaRPr lang="el-G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24322FA7-9AB0-4BA0-A1A6-CA5420E830F9}" type="datetime1">
              <a:rPr lang="el-GR" smtClean="0"/>
              <a:t>27/5/2013</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3F153986-4FE6-4703-BD61-47C0B7BF4F70}"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026D85D-BE45-4AC4-A0ED-8326E4BDE487}" type="datetime1">
              <a:rPr lang="el-GR" smtClean="0"/>
              <a:t>27/5/2013</a:t>
            </a:fld>
            <a:endParaRPr lang="el-GR"/>
          </a:p>
        </p:txBody>
      </p:sp>
      <p:sp>
        <p:nvSpPr>
          <p:cNvPr id="5" name="Footer Placeholder 4"/>
          <p:cNvSpPr>
            <a:spLocks noGrp="1"/>
          </p:cNvSpPr>
          <p:nvPr>
            <p:ph type="ftr" sz="quarter" idx="11"/>
          </p:nvPr>
        </p:nvSpPr>
        <p:spPr/>
        <p:txBody>
          <a:bodyPr/>
          <a:lstStyle>
            <a:extLst/>
          </a:lstStyle>
          <a:p>
            <a:endParaRPr lang="el-GR"/>
          </a:p>
        </p:txBody>
      </p:sp>
      <p:sp>
        <p:nvSpPr>
          <p:cNvPr id="6" name="Slide Number Placeholder 5"/>
          <p:cNvSpPr>
            <a:spLocks noGrp="1"/>
          </p:cNvSpPr>
          <p:nvPr>
            <p:ph type="sldNum" sz="quarter" idx="12"/>
          </p:nvPr>
        </p:nvSpPr>
        <p:spPr/>
        <p:txBody>
          <a:bodyPr/>
          <a:lstStyle>
            <a:extLst/>
          </a:lstStyle>
          <a:p>
            <a:fld id="{3F153986-4FE6-4703-BD61-47C0B7BF4F70}" type="slidenum">
              <a:rPr lang="el-GR" smtClean="0"/>
              <a:pPr/>
              <a:t>‹#›</a:t>
            </a:fld>
            <a:endParaRPr lang="el-G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3F153986-4FE6-4703-BD61-47C0B7BF4F70}" type="slidenum">
              <a:rPr lang="el-GR" smtClean="0"/>
              <a:pPr/>
              <a:t>‹#›</a:t>
            </a:fld>
            <a:endParaRPr lang="el-G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AD534C19-5037-4568-8C44-352724D08318}" type="datetime1">
              <a:rPr lang="el-GR" smtClean="0"/>
              <a:t>27/5/2013</a:t>
            </a:fld>
            <a:endParaRPr lang="el-GR"/>
          </a:p>
        </p:txBody>
      </p:sp>
      <p:sp>
        <p:nvSpPr>
          <p:cNvPr id="6" name="Footer Placeholder 5"/>
          <p:cNvSpPr>
            <a:spLocks noGrp="1"/>
          </p:cNvSpPr>
          <p:nvPr>
            <p:ph type="ftr" sz="quarter" idx="11"/>
          </p:nvPr>
        </p:nvSpPr>
        <p:spPr>
          <a:xfrm>
            <a:off x="301752" y="6410848"/>
            <a:ext cx="3383280" cy="365760"/>
          </a:xfrm>
        </p:spPr>
        <p:txBody>
          <a:bodyPr/>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3F153986-4FE6-4703-BD61-47C0B7BF4F70}" type="slidenum">
              <a:rPr lang="el-GR" smtClean="0"/>
              <a:pPr/>
              <a:t>‹#›</a:t>
            </a:fld>
            <a:endParaRPr lang="el-G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B7C97403-A15A-4D75-9078-A82057D5A917}" type="datetime1">
              <a:rPr lang="el-GR" smtClean="0"/>
              <a:t>27/5/2013</a:t>
            </a:fld>
            <a:endParaRPr lang="el-GR"/>
          </a:p>
        </p:txBody>
      </p:sp>
      <p:sp>
        <p:nvSpPr>
          <p:cNvPr id="6" name="Footer Placeholder 5"/>
          <p:cNvSpPr>
            <a:spLocks noGrp="1"/>
          </p:cNvSpPr>
          <p:nvPr>
            <p:ph type="ftr" sz="quarter" idx="11"/>
          </p:nvPr>
        </p:nvSpPr>
        <p:spPr>
          <a:xfrm>
            <a:off x="301752" y="6410848"/>
            <a:ext cx="3584448" cy="365760"/>
          </a:xfrm>
        </p:spPr>
        <p:txBody>
          <a:bodyPr/>
          <a:lstStyle/>
          <a:p>
            <a:endParaRPr lang="el-G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BC4F608-DF03-4B24-B5D2-9901FF3E4B6C}" type="datetime1">
              <a:rPr lang="el-GR" smtClean="0"/>
              <a:t>27/5/2013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F153986-4FE6-4703-BD61-47C0B7BF4F70}"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3F153986-4FE6-4703-BD61-47C0B7BF4F70}" type="slidenum">
              <a:rPr lang="el-GR" smtClean="0"/>
              <a:pPr/>
              <a:t>‹#›</a:t>
            </a:fld>
            <a:endParaRPr lang="el-GR"/>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1CDEFAC-1D4F-4C81-8A69-88776A250A73}" type="datetime1">
              <a:rPr lang="el-GR" smtClean="0"/>
              <a:t>27/5/2013</a:t>
            </a:fld>
            <a:endParaRPr lang="el-GR"/>
          </a:p>
        </p:txBody>
      </p:sp>
      <p:sp>
        <p:nvSpPr>
          <p:cNvPr id="5" name="Footer Placeholder 4"/>
          <p:cNvSpPr>
            <a:spLocks noGrp="1"/>
          </p:cNvSpPr>
          <p:nvPr>
            <p:ph type="ftr" sz="quarter" idx="11"/>
          </p:nvPr>
        </p:nvSpPr>
        <p:spPr/>
        <p:txBody>
          <a:bodyPr/>
          <a:lstStyle/>
          <a:p>
            <a:endParaRPr lang="el-GR"/>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04C513F8-6F79-4389-A536-D1CA5702F9F3}" type="datetime1">
              <a:rPr lang="el-GR" smtClean="0"/>
              <a:t>27/5/2013</a:t>
            </a:fld>
            <a:endParaRPr lang="el-GR"/>
          </a:p>
        </p:txBody>
      </p:sp>
      <p:sp>
        <p:nvSpPr>
          <p:cNvPr id="17" name="Footer Placeholder 16"/>
          <p:cNvSpPr>
            <a:spLocks noGrp="1"/>
          </p:cNvSpPr>
          <p:nvPr>
            <p:ph type="ftr" sz="quarter" idx="11"/>
          </p:nvPr>
        </p:nvSpPr>
        <p:spPr/>
        <p:txBody>
          <a:bodyPr/>
          <a:lstStyle/>
          <a:p>
            <a:endParaRPr lang="el-G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3F153986-4FE6-4703-BD61-47C0B7BF4F70}" type="slidenum">
              <a:rPr lang="el-GR" smtClean="0"/>
              <a:pPr/>
              <a:t>‹#›</a:t>
            </a:fld>
            <a:endParaRPr lang="el-G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EACDA637-2EEF-482C-9B02-646ED54E314F}" type="datetime1">
              <a:rPr lang="el-GR" smtClean="0"/>
              <a:t>27/5/2013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F153986-4FE6-4703-BD61-47C0B7BF4F70}" type="slidenum">
              <a:rPr lang="el-GR" smtClean="0"/>
              <a:pPr/>
              <a:t>‹#›</a:t>
            </a:fld>
            <a:endParaRPr lang="el-GR"/>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EE15129-EBFD-4CBA-BBDC-1FBFBBFF1146}" type="datetime1">
              <a:rPr lang="el-GR" smtClean="0"/>
              <a:t>27/5/2013</a:t>
            </a:fld>
            <a:endParaRPr lang="el-GR"/>
          </a:p>
        </p:txBody>
      </p:sp>
      <p:sp>
        <p:nvSpPr>
          <p:cNvPr id="5" name="Footer Placeholder 4"/>
          <p:cNvSpPr>
            <a:spLocks noGrp="1"/>
          </p:cNvSpPr>
          <p:nvPr>
            <p:ph type="ftr" sz="quarter" idx="11"/>
          </p:nvPr>
        </p:nvSpPr>
        <p:spPr>
          <a:xfrm>
            <a:off x="800100" y="6172200"/>
            <a:ext cx="4000500" cy="457200"/>
          </a:xfrm>
        </p:spPr>
        <p:txBody>
          <a:bodyPr/>
          <a:lstStyle/>
          <a:p>
            <a:endParaRPr lang="el-G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3F153986-4FE6-4703-BD61-47C0B7BF4F70}"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6434FA2-5A01-4AB7-9C3E-DAF9A4F4E19A}" type="datetime1">
              <a:rPr lang="el-GR" smtClean="0"/>
              <a:t>27/5/2013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F153986-4FE6-4703-BD61-47C0B7BF4F70}" type="slidenum">
              <a:rPr lang="el-GR" smtClean="0"/>
              <a:pPr/>
              <a:t>‹#›</a:t>
            </a:fld>
            <a:endParaRPr lang="el-GR"/>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756917FA-4768-4B33-B790-55C1453013B2}" type="datetime1">
              <a:rPr lang="el-GR" smtClean="0"/>
              <a:t>27/5/2013</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3F153986-4FE6-4703-BD61-47C0B7BF4F70}" type="slidenum">
              <a:rPr lang="el-GR" smtClean="0"/>
              <a:pPr/>
              <a:t>‹#›</a:t>
            </a:fld>
            <a:endParaRPr lang="el-GR"/>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7C1F10A-33B3-42A4-9629-F4068F36C75C}" type="datetime1">
              <a:rPr lang="el-GR" smtClean="0"/>
              <a:t>27/5/2013</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5DA2412-B8B7-4717-AE33-7C2603E1F61C}" type="datetime1">
              <a:rPr lang="el-GR" smtClean="0"/>
              <a:t>27/5/2013</a:t>
            </a:fld>
            <a:endParaRPr lang="el-GR"/>
          </a:p>
        </p:txBody>
      </p:sp>
      <p:sp>
        <p:nvSpPr>
          <p:cNvPr id="6" name="Footer Placeholder 5"/>
          <p:cNvSpPr>
            <a:spLocks noGrp="1"/>
          </p:cNvSpPr>
          <p:nvPr>
            <p:ph type="ftr" sz="quarter" idx="11"/>
          </p:nvPr>
        </p:nvSpPr>
        <p:spPr/>
        <p:txBody>
          <a:bodyPr/>
          <a:lstStyle>
            <a:extLst/>
          </a:lstStyle>
          <a:p>
            <a:endParaRPr lang="el-GR"/>
          </a:p>
        </p:txBody>
      </p:sp>
      <p:sp>
        <p:nvSpPr>
          <p:cNvPr id="7" name="Slide Number Placeholder 6"/>
          <p:cNvSpPr>
            <a:spLocks noGrp="1"/>
          </p:cNvSpPr>
          <p:nvPr>
            <p:ph type="sldNum" sz="quarter" idx="12"/>
          </p:nvPr>
        </p:nvSpPr>
        <p:spPr/>
        <p:txBody>
          <a:bodyPr/>
          <a:lstStyle>
            <a:extLst/>
          </a:lstStyle>
          <a:p>
            <a:fld id="{3F153986-4FE6-4703-BD61-47C0B7BF4F70}" type="slidenum">
              <a:rPr lang="el-GR" smtClean="0"/>
              <a:pPr/>
              <a:t>‹#›</a:t>
            </a:fld>
            <a:endParaRPr lang="el-GR"/>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C91C95-F8B5-4BBF-BCB8-E29E4D25D55C}" type="datetime1">
              <a:rPr lang="el-GR" smtClean="0"/>
              <a:t>27/5/2013</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3AE0F4D-68AB-42A3-8D9D-240D8C04614D}" type="datetime1">
              <a:rPr lang="el-GR" smtClean="0"/>
              <a:t>27/5/2013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F153986-4FE6-4703-BD61-47C0B7BF4F70}" type="slidenum">
              <a:rPr lang="el-GR" smtClean="0"/>
              <a:pPr/>
              <a:t>‹#›</a:t>
            </a:fld>
            <a:endParaRPr lang="el-GR"/>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2AB8CCE-2998-48A6-8CF3-DB0DA91E0F90}" type="datetime1">
              <a:rPr lang="el-GR" smtClean="0"/>
              <a:t>27/5/2013</a:t>
            </a:fld>
            <a:endParaRPr lang="el-GR"/>
          </a:p>
        </p:txBody>
      </p:sp>
      <p:sp>
        <p:nvSpPr>
          <p:cNvPr id="6" name="Footer Placeholder 5"/>
          <p:cNvSpPr>
            <a:spLocks noGrp="1"/>
          </p:cNvSpPr>
          <p:nvPr>
            <p:ph type="ftr" sz="quarter" idx="11"/>
          </p:nvPr>
        </p:nvSpPr>
        <p:spPr>
          <a:xfrm>
            <a:off x="914400" y="6172200"/>
            <a:ext cx="3886200" cy="457200"/>
          </a:xfrm>
        </p:spPr>
        <p:txBody>
          <a:bodyPr/>
          <a:lstStyle/>
          <a:p>
            <a:endParaRPr lang="el-GR"/>
          </a:p>
        </p:txBody>
      </p:sp>
      <p:sp>
        <p:nvSpPr>
          <p:cNvPr id="7" name="Slide Number Placeholder 6"/>
          <p:cNvSpPr>
            <a:spLocks noGrp="1"/>
          </p:cNvSpPr>
          <p:nvPr>
            <p:ph type="sldNum" sz="quarter" idx="12"/>
          </p:nvPr>
        </p:nvSpPr>
        <p:spPr>
          <a:xfrm>
            <a:off x="146304" y="6208776"/>
            <a:ext cx="457200" cy="457200"/>
          </a:xfrm>
        </p:spPr>
        <p:txBody>
          <a:bodyPr/>
          <a:lstStyle/>
          <a:p>
            <a:fld id="{3F153986-4FE6-4703-BD61-47C0B7BF4F70}" type="slidenum">
              <a:rPr lang="el-GR" smtClean="0"/>
              <a:pPr/>
              <a:t>‹#›</a:t>
            </a:fld>
            <a:endParaRPr lang="el-G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1175113-4CC6-47B2-A45B-FDBA03C71593}" type="datetime1">
              <a:rPr lang="el-GR" smtClean="0"/>
              <a:t>27/5/2013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CC2F5F7-48F7-4633-8E65-1B5659F11AF0}" type="datetime1">
              <a:rPr lang="el-GR" smtClean="0"/>
              <a:t>27/5/2013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B5C40934-4241-40B3-B396-A8B7FEC733E7}" type="datetime1">
              <a:rPr lang="el-GR" smtClean="0"/>
              <a:t>27/5/2013</a:t>
            </a:fld>
            <a:endParaRPr lang="el-GR"/>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l-GR"/>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3F153986-4FE6-4703-BD61-47C0B7BF4F70}"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FCEA3444-8C96-4DDF-92E8-C804F882F52F}" type="datetime1">
              <a:rPr lang="el-GR" smtClean="0"/>
              <a:t>27/5/2013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3F153986-4FE6-4703-BD61-47C0B7BF4F70}" type="slidenum">
              <a:rPr lang="el-GR" smtClean="0"/>
              <a:pPr/>
              <a:t>‹#›</a:t>
            </a:fld>
            <a:endParaRPr lang="el-GR"/>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C62D9BFA-04D4-4766-AEE0-2D9F2488FCB9}" type="datetime1">
              <a:rPr lang="el-GR" smtClean="0"/>
              <a:t>27/5/2013</a:t>
            </a:fld>
            <a:endParaRPr lang="el-GR"/>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3F153986-4FE6-4703-BD61-47C0B7BF4F70}" type="slidenum">
              <a:rPr lang="el-GR" smtClean="0"/>
              <a:pPr/>
              <a:t>‹#›</a:t>
            </a:fld>
            <a:endParaRPr lang="el-GR"/>
          </a:p>
        </p:txBody>
      </p:sp>
      <p:sp>
        <p:nvSpPr>
          <p:cNvPr id="14" name="Footer Placeholder 13"/>
          <p:cNvSpPr>
            <a:spLocks noGrp="1"/>
          </p:cNvSpPr>
          <p:nvPr>
            <p:ph type="ftr" sz="quarter" idx="12"/>
          </p:nvPr>
        </p:nvSpPr>
        <p:spPr/>
        <p:txBody>
          <a:bodyPr/>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411F0311-E257-4A69-A082-F0D7EA2D2FFA}" type="datetime1">
              <a:rPr lang="el-GR" smtClean="0"/>
              <a:t>27/5/2013</a:t>
            </a:fld>
            <a:endParaRPr lang="el-GR"/>
          </a:p>
        </p:txBody>
      </p:sp>
      <p:sp>
        <p:nvSpPr>
          <p:cNvPr id="10" name="Slide Number Placeholder 9"/>
          <p:cNvSpPr>
            <a:spLocks noGrp="1"/>
          </p:cNvSpPr>
          <p:nvPr>
            <p:ph type="sldNum" sz="quarter" idx="16"/>
          </p:nvPr>
        </p:nvSpPr>
        <p:spPr/>
        <p:txBody>
          <a:bodyPr rtlCol="0"/>
          <a:lstStyle/>
          <a:p>
            <a:fld id="{3F153986-4FE6-4703-BD61-47C0B7BF4F70}" type="slidenum">
              <a:rPr lang="el-GR" smtClean="0"/>
              <a:pPr/>
              <a:t>‹#›</a:t>
            </a:fld>
            <a:endParaRPr lang="el-GR"/>
          </a:p>
        </p:txBody>
      </p:sp>
      <p:sp>
        <p:nvSpPr>
          <p:cNvPr id="12" name="Footer Placeholder 11"/>
          <p:cNvSpPr>
            <a:spLocks noGrp="1"/>
          </p:cNvSpPr>
          <p:nvPr>
            <p:ph type="ftr" sz="quarter" idx="17"/>
          </p:nvPr>
        </p:nvSpPr>
        <p:spPr/>
        <p:txBody>
          <a:bodyPr rtlCol="0"/>
          <a:lstStyle/>
          <a:p>
            <a:endParaRPr lang="el-G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1036D2A7-1E68-4AB0-9F38-4152301544C3}" type="datetime1">
              <a:rPr lang="el-GR" smtClean="0"/>
              <a:t>27/5/2013</a:t>
            </a:fld>
            <a:endParaRPr lang="el-GR"/>
          </a:p>
        </p:txBody>
      </p:sp>
      <p:sp>
        <p:nvSpPr>
          <p:cNvPr id="12" name="Slide Number Placeholder 11"/>
          <p:cNvSpPr>
            <a:spLocks noGrp="1"/>
          </p:cNvSpPr>
          <p:nvPr>
            <p:ph type="sldNum" sz="quarter" idx="16"/>
          </p:nvPr>
        </p:nvSpPr>
        <p:spPr/>
        <p:txBody>
          <a:bodyPr rtlCol="0"/>
          <a:lstStyle/>
          <a:p>
            <a:fld id="{3F153986-4FE6-4703-BD61-47C0B7BF4F70}" type="slidenum">
              <a:rPr lang="el-GR" smtClean="0"/>
              <a:pPr/>
              <a:t>‹#›</a:t>
            </a:fld>
            <a:endParaRPr lang="el-GR"/>
          </a:p>
        </p:txBody>
      </p:sp>
      <p:sp>
        <p:nvSpPr>
          <p:cNvPr id="14" name="Footer Placeholder 13"/>
          <p:cNvSpPr>
            <a:spLocks noGrp="1"/>
          </p:cNvSpPr>
          <p:nvPr>
            <p:ph type="ftr" sz="quarter" idx="17"/>
          </p:nvPr>
        </p:nvSpPr>
        <p:spPr/>
        <p:txBody>
          <a:bodyPr rtlCol="0"/>
          <a:lstStyle/>
          <a:p>
            <a:endParaRPr lang="el-G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2B19578-9156-4DBC-BB77-5A66330F70FB}" type="datetime1">
              <a:rPr lang="el-GR" smtClean="0"/>
              <a:t>27/5/2013</a:t>
            </a:fld>
            <a:endParaRPr lang="el-GR"/>
          </a:p>
        </p:txBody>
      </p:sp>
      <p:sp>
        <p:nvSpPr>
          <p:cNvPr id="8" name="Footer Placeholder 7"/>
          <p:cNvSpPr>
            <a:spLocks noGrp="1"/>
          </p:cNvSpPr>
          <p:nvPr>
            <p:ph type="ftr" sz="quarter" idx="11"/>
          </p:nvPr>
        </p:nvSpPr>
        <p:spPr/>
        <p:txBody>
          <a:bodyPr/>
          <a:lstStyle>
            <a:extLst/>
          </a:lstStyle>
          <a:p>
            <a:endParaRPr lang="el-GR"/>
          </a:p>
        </p:txBody>
      </p:sp>
      <p:sp>
        <p:nvSpPr>
          <p:cNvPr id="9" name="Slide Number Placeholder 8"/>
          <p:cNvSpPr>
            <a:spLocks noGrp="1"/>
          </p:cNvSpPr>
          <p:nvPr>
            <p:ph type="sldNum" sz="quarter" idx="12"/>
          </p:nvPr>
        </p:nvSpPr>
        <p:spPr/>
        <p:txBody>
          <a:bodyPr/>
          <a:lstStyle>
            <a:extLst/>
          </a:lstStyle>
          <a:p>
            <a:fld id="{3F153986-4FE6-4703-BD61-47C0B7BF4F70}"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BB1928E-6903-4E17-B490-CBA00DED6282}" type="datetime1">
              <a:rPr lang="el-GR" smtClean="0"/>
              <a:t>27/5/2013</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3F153986-4FE6-4703-BD61-47C0B7BF4F70}" type="slidenum">
              <a:rPr lang="el-GR" smtClean="0"/>
              <a:pPr/>
              <a:t>‹#›</a:t>
            </a:fld>
            <a:endParaRPr lang="el-G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E43423-2347-46EB-BD8A-39378601C397}" type="datetime1">
              <a:rPr lang="el-GR" smtClean="0"/>
              <a:t>27/5/2013</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3F153986-4FE6-4703-BD61-47C0B7BF4F70}" type="slidenum">
              <a:rPr lang="el-GR" smtClean="0"/>
              <a:pPr/>
              <a:t>‹#›</a:t>
            </a:fld>
            <a:endParaRPr lang="el-G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2D264AE-8AA8-45EE-9AAB-F54E608405E4}" type="datetime1">
              <a:rPr lang="el-GR" smtClean="0"/>
              <a:t>27/5/2013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3F153986-4FE6-4703-BD61-47C0B7BF4F70}" type="slidenum">
              <a:rPr lang="el-GR" smtClean="0"/>
              <a:pPr/>
              <a:t>‹#›</a:t>
            </a:fld>
            <a:endParaRPr lang="el-G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9644D4C6-9195-44B1-97A9-329C77C4E969}" type="datetime1">
              <a:rPr lang="el-GR" smtClean="0"/>
              <a:t>27/5/2013</a:t>
            </a:fld>
            <a:endParaRPr lang="el-GR"/>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3F153986-4FE6-4703-BD61-47C0B7BF4F70}" type="slidenum">
              <a:rPr lang="el-GR" smtClean="0"/>
              <a:pPr/>
              <a:t>‹#›</a:t>
            </a:fld>
            <a:endParaRPr lang="el-GR"/>
          </a:p>
        </p:txBody>
      </p:sp>
      <p:sp>
        <p:nvSpPr>
          <p:cNvPr id="14" name="Footer Placeholder 13"/>
          <p:cNvSpPr>
            <a:spLocks noGrp="1"/>
          </p:cNvSpPr>
          <p:nvPr>
            <p:ph type="ftr" sz="quarter" idx="12"/>
          </p:nvPr>
        </p:nvSpPr>
        <p:spPr>
          <a:xfrm>
            <a:off x="1600200" y="6248206"/>
            <a:ext cx="4572000" cy="365125"/>
          </a:xfrm>
        </p:spPr>
        <p:txBody>
          <a:bodyPr rtlCol="0"/>
          <a:lstStyle/>
          <a:p>
            <a:endParaRPr lang="el-G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95C308D-15AE-4BFA-BAE5-D9D14EC637CF}" type="datetime1">
              <a:rPr lang="el-GR" smtClean="0"/>
              <a:t>27/5/2013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E8025B28-53DB-4DC6-BD69-7C90CDBE790A}" type="datetime1">
              <a:rPr lang="el-GR" smtClean="0"/>
              <a:t>27/5/2013</a:t>
            </a:fld>
            <a:endParaRPr lang="el-GR"/>
          </a:p>
        </p:txBody>
      </p:sp>
      <p:sp>
        <p:nvSpPr>
          <p:cNvPr id="5" name="Footer Placeholder 4"/>
          <p:cNvSpPr>
            <a:spLocks noGrp="1"/>
          </p:cNvSpPr>
          <p:nvPr>
            <p:ph type="ftr" sz="quarter" idx="11"/>
          </p:nvPr>
        </p:nvSpPr>
        <p:spPr>
          <a:xfrm>
            <a:off x="457201" y="6248207"/>
            <a:ext cx="5573483" cy="365125"/>
          </a:xfrm>
        </p:spPr>
        <p:txBody>
          <a:bodyPr/>
          <a:lstStyle/>
          <a:p>
            <a:endParaRPr lang="el-GR"/>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3F153986-4FE6-4703-BD61-47C0B7BF4F70}"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19FCF3FD-EC4B-4397-9435-2F2417D1C456}" type="datetime1">
              <a:rPr lang="el-GR" smtClean="0"/>
              <a:t>27/5/2013</a:t>
            </a:fld>
            <a:endParaRPr lang="el-GR"/>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3F153986-4FE6-4703-BD61-47C0B7BF4F70}" type="slidenum">
              <a:rPr lang="el-GR" smtClean="0"/>
              <a:pPr/>
              <a:t>‹#›</a:t>
            </a:fld>
            <a:endParaRPr lang="el-GR"/>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l-G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D2CDA1C-913D-445A-B517-2347E79DABA1}" type="datetime1">
              <a:rPr lang="el-GR" smtClean="0"/>
              <a:t>27/5/2013</a:t>
            </a:fld>
            <a:endParaRPr lang="el-GR"/>
          </a:p>
        </p:txBody>
      </p:sp>
      <p:sp>
        <p:nvSpPr>
          <p:cNvPr id="5" name="Footer Placeholder 4"/>
          <p:cNvSpPr>
            <a:spLocks noGrp="1"/>
          </p:cNvSpPr>
          <p:nvPr>
            <p:ph type="ftr" sz="quarter" idx="11"/>
          </p:nvPr>
        </p:nvSpPr>
        <p:spPr/>
        <p:txBody>
          <a:bodyPr/>
          <a:lstStyle>
            <a:extLst/>
          </a:lstStyle>
          <a:p>
            <a:endParaRPr lang="el-GR"/>
          </a:p>
        </p:txBody>
      </p:sp>
      <p:sp>
        <p:nvSpPr>
          <p:cNvPr id="6" name="Slide Number Placeholder 5"/>
          <p:cNvSpPr>
            <a:spLocks noGrp="1"/>
          </p:cNvSpPr>
          <p:nvPr>
            <p:ph type="sldNum" sz="quarter" idx="12"/>
          </p:nvPr>
        </p:nvSpPr>
        <p:spPr/>
        <p:txBody>
          <a:bodyPr/>
          <a:lstStyle>
            <a:extLst/>
          </a:lstStyle>
          <a:p>
            <a:fld id="{3F153986-4FE6-4703-BD61-47C0B7BF4F70}" type="slidenum">
              <a:rPr lang="el-GR" smtClean="0"/>
              <a:pPr/>
              <a:t>‹#›</a:t>
            </a:fld>
            <a:endParaRPr lang="el-G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B14C24F0-0042-4E37-8C0E-DDC7469103E4}" type="datetime1">
              <a:rPr lang="el-GR" smtClean="0"/>
              <a:t>27/5/2013</a:t>
            </a:fld>
            <a:endParaRPr lang="el-GR"/>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3F153986-4FE6-4703-BD61-47C0B7BF4F70}" type="slidenum">
              <a:rPr lang="el-GR" smtClean="0"/>
              <a:pPr/>
              <a:t>‹#›</a:t>
            </a:fld>
            <a:endParaRPr lang="el-GR"/>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F3724E5-93F1-4897-9541-8CCAB7BFB1E9}" type="datetime1">
              <a:rPr lang="el-GR" smtClean="0"/>
              <a:t>27/5/2013</a:t>
            </a:fld>
            <a:endParaRPr lang="el-GR"/>
          </a:p>
        </p:txBody>
      </p:sp>
      <p:sp>
        <p:nvSpPr>
          <p:cNvPr id="6" name="Footer Placeholder 5"/>
          <p:cNvSpPr>
            <a:spLocks noGrp="1"/>
          </p:cNvSpPr>
          <p:nvPr>
            <p:ph type="ftr" sz="quarter" idx="11"/>
          </p:nvPr>
        </p:nvSpPr>
        <p:spPr/>
        <p:txBody>
          <a:bodyPr/>
          <a:lstStyle>
            <a:extLst/>
          </a:lstStyle>
          <a:p>
            <a:endParaRPr lang="el-GR"/>
          </a:p>
        </p:txBody>
      </p:sp>
      <p:sp>
        <p:nvSpPr>
          <p:cNvPr id="7" name="Slide Number Placeholder 6"/>
          <p:cNvSpPr>
            <a:spLocks noGrp="1"/>
          </p:cNvSpPr>
          <p:nvPr>
            <p:ph type="sldNum" sz="quarter" idx="12"/>
          </p:nvPr>
        </p:nvSpPr>
        <p:spPr>
          <a:xfrm>
            <a:off x="8641080" y="6514568"/>
            <a:ext cx="464288" cy="274320"/>
          </a:xfrm>
        </p:spPr>
        <p:txBody>
          <a:bodyPr/>
          <a:lstStyle>
            <a:extLst/>
          </a:lstStyle>
          <a:p>
            <a:fld id="{3F153986-4FE6-4703-BD61-47C0B7BF4F70}" type="slidenum">
              <a:rPr lang="el-GR" smtClean="0"/>
              <a:pPr/>
              <a:t>‹#›</a:t>
            </a:fld>
            <a:endParaRPr lang="el-GR"/>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6D559023-00DC-4A1F-8691-E7ED1A2E0862}" type="datetime1">
              <a:rPr lang="el-GR" smtClean="0"/>
              <a:t>27/5/2013</a:t>
            </a:fld>
            <a:endParaRPr lang="el-GR"/>
          </a:p>
        </p:txBody>
      </p:sp>
      <p:sp>
        <p:nvSpPr>
          <p:cNvPr id="4" name="Footer Placeholder 3"/>
          <p:cNvSpPr>
            <a:spLocks noGrp="1"/>
          </p:cNvSpPr>
          <p:nvPr>
            <p:ph type="ftr" sz="quarter" idx="11"/>
          </p:nvPr>
        </p:nvSpPr>
        <p:spPr/>
        <p:txBody>
          <a:bodyPr/>
          <a:lstStyle>
            <a:extLst/>
          </a:lstStyle>
          <a:p>
            <a:endParaRPr lang="el-GR"/>
          </a:p>
        </p:txBody>
      </p:sp>
      <p:sp>
        <p:nvSpPr>
          <p:cNvPr id="5" name="Slide Number Placeholder 4"/>
          <p:cNvSpPr>
            <a:spLocks noGrp="1"/>
          </p:cNvSpPr>
          <p:nvPr>
            <p:ph type="sldNum" sz="quarter" idx="12"/>
          </p:nvPr>
        </p:nvSpPr>
        <p:spPr/>
        <p:txBody>
          <a:bodyPr/>
          <a:lstStyle>
            <a:extLst/>
          </a:lstStyle>
          <a:p>
            <a:fld id="{3F153986-4FE6-4703-BD61-47C0B7BF4F70}" type="slidenum">
              <a:rPr lang="el-GR" smtClean="0"/>
              <a:pPr/>
              <a:t>‹#›</a:t>
            </a:fld>
            <a:endParaRPr lang="el-GR"/>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32B2275-7172-4A7B-A94D-65F797516F6B}" type="datetime1">
              <a:rPr lang="el-GR" smtClean="0"/>
              <a:t>27/5/2013</a:t>
            </a:fld>
            <a:endParaRPr lang="el-GR"/>
          </a:p>
        </p:txBody>
      </p:sp>
      <p:sp>
        <p:nvSpPr>
          <p:cNvPr id="8" name="Footer Placeholder 7"/>
          <p:cNvSpPr>
            <a:spLocks noGrp="1"/>
          </p:cNvSpPr>
          <p:nvPr>
            <p:ph type="ftr" sz="quarter" idx="11"/>
          </p:nvPr>
        </p:nvSpPr>
        <p:spPr/>
        <p:txBody>
          <a:bodyPr/>
          <a:lstStyle>
            <a:extLst/>
          </a:lstStyle>
          <a:p>
            <a:endParaRPr lang="el-GR"/>
          </a:p>
        </p:txBody>
      </p:sp>
      <p:sp>
        <p:nvSpPr>
          <p:cNvPr id="9" name="Slide Number Placeholder 8"/>
          <p:cNvSpPr>
            <a:spLocks noGrp="1"/>
          </p:cNvSpPr>
          <p:nvPr>
            <p:ph type="sldNum" sz="quarter" idx="12"/>
          </p:nvPr>
        </p:nvSpPr>
        <p:spPr>
          <a:xfrm>
            <a:off x="8641080" y="6514568"/>
            <a:ext cx="464288" cy="274320"/>
          </a:xfrm>
        </p:spPr>
        <p:txBody>
          <a:bodyPr/>
          <a:lstStyle>
            <a:extLst/>
          </a:lstStyle>
          <a:p>
            <a:fld id="{3F153986-4FE6-4703-BD61-47C0B7BF4F70}" type="slidenum">
              <a:rPr lang="el-GR" smtClean="0"/>
              <a:pPr/>
              <a:t>‹#›</a:t>
            </a:fld>
            <a:endParaRPr lang="el-G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D966307-5A8B-43A7-AA0C-BBDAF2B5AD07}" type="datetime1">
              <a:rPr lang="el-GR" smtClean="0"/>
              <a:t>27/5/2013</a:t>
            </a:fld>
            <a:endParaRPr lang="el-GR"/>
          </a:p>
        </p:txBody>
      </p:sp>
      <p:sp>
        <p:nvSpPr>
          <p:cNvPr id="4" name="Footer Placeholder 3"/>
          <p:cNvSpPr>
            <a:spLocks noGrp="1"/>
          </p:cNvSpPr>
          <p:nvPr>
            <p:ph type="ftr" sz="quarter" idx="11"/>
          </p:nvPr>
        </p:nvSpPr>
        <p:spPr/>
        <p:txBody>
          <a:bodyPr/>
          <a:lstStyle>
            <a:extLst/>
          </a:lstStyle>
          <a:p>
            <a:endParaRPr lang="el-GR"/>
          </a:p>
        </p:txBody>
      </p:sp>
      <p:sp>
        <p:nvSpPr>
          <p:cNvPr id="5" name="Slide Number Placeholder 4"/>
          <p:cNvSpPr>
            <a:spLocks noGrp="1"/>
          </p:cNvSpPr>
          <p:nvPr>
            <p:ph type="sldNum" sz="quarter" idx="12"/>
          </p:nvPr>
        </p:nvSpPr>
        <p:spPr/>
        <p:txBody>
          <a:bodyPr/>
          <a:lstStyle>
            <a:extLst/>
          </a:lstStyle>
          <a:p>
            <a:fld id="{3F153986-4FE6-4703-BD61-47C0B7BF4F70}" type="slidenum">
              <a:rPr lang="el-GR" smtClean="0"/>
              <a:pPr/>
              <a:t>‹#›</a:t>
            </a:fld>
            <a:endParaRPr lang="el-GR"/>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2180CBBC-9EDF-44AF-8909-1F742D2BA6B6}" type="datetime1">
              <a:rPr lang="el-GR" smtClean="0"/>
              <a:t>27/5/2013</a:t>
            </a:fld>
            <a:endParaRPr lang="el-GR"/>
          </a:p>
        </p:txBody>
      </p:sp>
      <p:sp>
        <p:nvSpPr>
          <p:cNvPr id="3" name="Footer Placeholder 2"/>
          <p:cNvSpPr>
            <a:spLocks noGrp="1"/>
          </p:cNvSpPr>
          <p:nvPr>
            <p:ph type="ftr" sz="quarter" idx="11"/>
          </p:nvPr>
        </p:nvSpPr>
        <p:spPr/>
        <p:txBody>
          <a:bodyPr/>
          <a:lstStyle>
            <a:extLst/>
          </a:lstStyle>
          <a:p>
            <a:endParaRPr lang="el-GR"/>
          </a:p>
        </p:txBody>
      </p:sp>
      <p:sp>
        <p:nvSpPr>
          <p:cNvPr id="4" name="Slide Number Placeholder 3"/>
          <p:cNvSpPr>
            <a:spLocks noGrp="1"/>
          </p:cNvSpPr>
          <p:nvPr>
            <p:ph type="sldNum" sz="quarter" idx="12"/>
          </p:nvPr>
        </p:nvSpPr>
        <p:spPr/>
        <p:txBody>
          <a:bodyPr/>
          <a:lstStyle>
            <a:extLst/>
          </a:lstStyle>
          <a:p>
            <a:fld id="{3F153986-4FE6-4703-BD61-47C0B7BF4F70}" type="slidenum">
              <a:rPr lang="el-GR" smtClean="0"/>
              <a:pPr/>
              <a:t>‹#›</a:t>
            </a:fld>
            <a:endParaRPr lang="el-G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B39EADBA-00AB-4E70-9E2D-94B3C40F0C81}" type="datetime1">
              <a:rPr lang="el-GR" smtClean="0"/>
              <a:t>27/5/2013</a:t>
            </a:fld>
            <a:endParaRPr lang="el-GR"/>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3F153986-4FE6-4703-BD61-47C0B7BF4F70}" type="slidenum">
              <a:rPr lang="el-GR" smtClean="0"/>
              <a:pPr/>
              <a:t>‹#›</a:t>
            </a:fld>
            <a:endParaRPr lang="el-GR"/>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97A63EB5-C80B-427D-B38F-7A3F9FD16D61}" type="datetime1">
              <a:rPr lang="el-GR" smtClean="0"/>
              <a:t>27/5/2013</a:t>
            </a:fld>
            <a:endParaRPr lang="el-GR"/>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3F153986-4FE6-4703-BD61-47C0B7BF4F70}" type="slidenum">
              <a:rPr lang="el-GR" smtClean="0"/>
              <a:pPr/>
              <a:t>‹#›</a:t>
            </a:fld>
            <a:endParaRPr lang="el-GR"/>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l-G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7808AF6-625A-453A-8ED6-FCB13FD0C10A}" type="datetime1">
              <a:rPr lang="el-GR" smtClean="0"/>
              <a:t>27/5/2013</a:t>
            </a:fld>
            <a:endParaRPr lang="el-GR"/>
          </a:p>
        </p:txBody>
      </p:sp>
      <p:sp>
        <p:nvSpPr>
          <p:cNvPr id="5" name="Footer Placeholder 4"/>
          <p:cNvSpPr>
            <a:spLocks noGrp="1"/>
          </p:cNvSpPr>
          <p:nvPr>
            <p:ph type="ftr" sz="quarter" idx="11"/>
          </p:nvPr>
        </p:nvSpPr>
        <p:spPr/>
        <p:txBody>
          <a:bodyPr/>
          <a:lstStyle>
            <a:extLst/>
          </a:lstStyle>
          <a:p>
            <a:endParaRPr lang="el-GR"/>
          </a:p>
        </p:txBody>
      </p:sp>
      <p:sp>
        <p:nvSpPr>
          <p:cNvPr id="6" name="Slide Number Placeholder 5"/>
          <p:cNvSpPr>
            <a:spLocks noGrp="1"/>
          </p:cNvSpPr>
          <p:nvPr>
            <p:ph type="sldNum" sz="quarter" idx="12"/>
          </p:nvPr>
        </p:nvSpPr>
        <p:spPr/>
        <p:txBody>
          <a:bodyPr/>
          <a:lstStyle>
            <a:extLst/>
          </a:lstStyle>
          <a:p>
            <a:fld id="{3F153986-4FE6-4703-BD61-47C0B7BF4F70}" type="slidenum">
              <a:rPr lang="el-GR" smtClean="0"/>
              <a:pPr/>
              <a:t>‹#›</a:t>
            </a:fld>
            <a:endParaRPr lang="el-G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F79A9FA-1BEF-47F6-8437-D1C88C141143}" type="datetime1">
              <a:rPr lang="el-GR" smtClean="0"/>
              <a:t>27/5/2013</a:t>
            </a:fld>
            <a:endParaRPr lang="el-GR"/>
          </a:p>
        </p:txBody>
      </p:sp>
      <p:sp>
        <p:nvSpPr>
          <p:cNvPr id="5" name="Footer Placeholder 4"/>
          <p:cNvSpPr>
            <a:spLocks noGrp="1"/>
          </p:cNvSpPr>
          <p:nvPr>
            <p:ph type="ftr" sz="quarter" idx="11"/>
          </p:nvPr>
        </p:nvSpPr>
        <p:spPr/>
        <p:txBody>
          <a:bodyPr/>
          <a:lstStyle>
            <a:extLst/>
          </a:lstStyle>
          <a:p>
            <a:endParaRPr lang="el-GR"/>
          </a:p>
        </p:txBody>
      </p:sp>
      <p:sp>
        <p:nvSpPr>
          <p:cNvPr id="6" name="Slide Number Placeholder 5"/>
          <p:cNvSpPr>
            <a:spLocks noGrp="1"/>
          </p:cNvSpPr>
          <p:nvPr>
            <p:ph type="sldNum" sz="quarter" idx="12"/>
          </p:nvPr>
        </p:nvSpPr>
        <p:spPr/>
        <p:txBody>
          <a:bodyPr/>
          <a:lstStyle>
            <a:extLst/>
          </a:lstStyle>
          <a:p>
            <a:fld id="{3F153986-4FE6-4703-BD61-47C0B7BF4F70}" type="slidenum">
              <a:rPr lang="el-GR" smtClean="0"/>
              <a:pPr/>
              <a:t>‹#›</a:t>
            </a:fld>
            <a:endParaRPr lang="el-G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5FDBF5A-370E-49DD-81C5-260C237BA4C8}" type="datetime1">
              <a:rPr lang="el-GR" smtClean="0"/>
              <a:t>27/5/2013</a:t>
            </a:fld>
            <a:endParaRPr lang="el-GR"/>
          </a:p>
        </p:txBody>
      </p:sp>
      <p:sp>
        <p:nvSpPr>
          <p:cNvPr id="19" name="Footer Placeholder 18"/>
          <p:cNvSpPr>
            <a:spLocks noGrp="1"/>
          </p:cNvSpPr>
          <p:nvPr>
            <p:ph type="ftr" sz="quarter" idx="11"/>
          </p:nvPr>
        </p:nvSpPr>
        <p:spPr/>
        <p:txBody>
          <a:bodyPr/>
          <a:lstStyle/>
          <a:p>
            <a:endParaRPr lang="el-GR"/>
          </a:p>
        </p:txBody>
      </p:sp>
      <p:sp>
        <p:nvSpPr>
          <p:cNvPr id="27" name="Slide Number Placeholder 26"/>
          <p:cNvSpPr>
            <a:spLocks noGrp="1"/>
          </p:cNvSpPr>
          <p:nvPr>
            <p:ph type="sldNum" sz="quarter" idx="12"/>
          </p:nvPr>
        </p:nvSpPr>
        <p:spPr/>
        <p:txBody>
          <a:bodyPr/>
          <a:lstStyle/>
          <a:p>
            <a:fld id="{3F153986-4FE6-4703-BD61-47C0B7BF4F70}"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A0FF5BD-A35D-4E8F-BBCE-1F983D981E83}" type="datetime1">
              <a:rPr lang="el-GR" smtClean="0"/>
              <a:t>27/5/2013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B52B19A-8BE6-48D1-B0C4-E6EB897DCA40}" type="datetime1">
              <a:rPr lang="el-GR" smtClean="0"/>
              <a:t>27/5/2013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F153986-4FE6-4703-BD61-47C0B7BF4F70}"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D60AD66-B1D3-48CB-832F-77521224B25E}" type="datetime1">
              <a:rPr lang="el-GR" smtClean="0"/>
              <a:t>27/5/2013</a:t>
            </a:fld>
            <a:endParaRPr lang="el-GR"/>
          </a:p>
        </p:txBody>
      </p:sp>
      <p:sp>
        <p:nvSpPr>
          <p:cNvPr id="3" name="Footer Placeholder 2"/>
          <p:cNvSpPr>
            <a:spLocks noGrp="1"/>
          </p:cNvSpPr>
          <p:nvPr>
            <p:ph type="ftr" sz="quarter" idx="11"/>
          </p:nvPr>
        </p:nvSpPr>
        <p:spPr/>
        <p:txBody>
          <a:bodyPr/>
          <a:lstStyle>
            <a:extLst/>
          </a:lstStyle>
          <a:p>
            <a:endParaRPr lang="el-GR"/>
          </a:p>
        </p:txBody>
      </p:sp>
      <p:sp>
        <p:nvSpPr>
          <p:cNvPr id="4" name="Slide Number Placeholder 3"/>
          <p:cNvSpPr>
            <a:spLocks noGrp="1"/>
          </p:cNvSpPr>
          <p:nvPr>
            <p:ph type="sldNum" sz="quarter" idx="12"/>
          </p:nvPr>
        </p:nvSpPr>
        <p:spPr/>
        <p:txBody>
          <a:bodyPr/>
          <a:lstStyle>
            <a:extLst/>
          </a:lstStyle>
          <a:p>
            <a:fld id="{3F153986-4FE6-4703-BD61-47C0B7BF4F70}" type="slidenum">
              <a:rPr lang="el-GR" smtClean="0"/>
              <a:pPr/>
              <a:t>‹#›</a:t>
            </a:fld>
            <a:endParaRPr lang="el-G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222851E-AAFE-4540-9DA1-028A184A1907}" type="datetime1">
              <a:rPr lang="el-GR" smtClean="0"/>
              <a:t>27/5/2013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58D8AF5-829B-4B4C-BF3F-8D2ADB9933EC}" type="datetime1">
              <a:rPr lang="el-GR" smtClean="0"/>
              <a:t>27/5/2013</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FBA1ADE-B743-424D-9B3D-2C980FC5D586}" type="datetime1">
              <a:rPr lang="el-GR" smtClean="0"/>
              <a:t>27/5/2013</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FC30A4-BFD5-4634-B117-C716079D3CB0}" type="datetime1">
              <a:rPr lang="el-GR" smtClean="0"/>
              <a:t>27/5/2013</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E6CFCAA-BD2B-4688-B52E-B46874DEBA2A}" type="datetime1">
              <a:rPr lang="el-GR" smtClean="0"/>
              <a:t>27/5/2013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A387F5E-8395-4D7D-B67A-6674735FC4BC}" type="datetime1">
              <a:rPr lang="el-GR" smtClean="0"/>
              <a:t>27/5/2013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a:xfrm>
            <a:off x="8077200" y="6356350"/>
            <a:ext cx="609600" cy="365125"/>
          </a:xfrm>
        </p:spPr>
        <p:txBody>
          <a:bodyPr/>
          <a:lstStyle/>
          <a:p>
            <a:fld id="{3F153986-4FE6-4703-BD61-47C0B7BF4F70}" type="slidenum">
              <a:rPr lang="el-GR" smtClean="0"/>
              <a:pPr/>
              <a:t>‹#›</a:t>
            </a:fld>
            <a:endParaRPr lang="el-G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1A5C756-AC16-4D1C-807C-DC202A31D97A}" type="datetime1">
              <a:rPr lang="el-GR" smtClean="0"/>
              <a:t>27/5/2013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BF22E7C-BC75-496D-A14A-C4C25B4EBC31}" type="datetime1">
              <a:rPr lang="el-GR" smtClean="0"/>
              <a:t>27/5/2013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8C8E93DE-09B0-4663-922E-253E9B7D584B}" type="datetime1">
              <a:rPr lang="el-GR" smtClean="0"/>
              <a:t>27/5/2013</a:t>
            </a:fld>
            <a:endParaRPr lang="el-G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l-G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3F153986-4FE6-4703-BD61-47C0B7BF4F70}" type="slidenum">
              <a:rPr lang="el-GR" smtClean="0"/>
              <a:pPr/>
              <a:t>‹#›</a:t>
            </a:fld>
            <a:endParaRPr lang="el-G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A73C55-42B9-49E5-8247-32709535C88B}" type="datetime1">
              <a:rPr lang="el-GR" smtClean="0"/>
              <a:t>27/5/2013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3EE4E126-8F3D-405C-86FF-69D77B51741B}" type="datetime1">
              <a:rPr lang="el-GR" smtClean="0"/>
              <a:t>27/5/2013</a:t>
            </a:fld>
            <a:endParaRPr lang="el-GR"/>
          </a:p>
        </p:txBody>
      </p:sp>
      <p:sp>
        <p:nvSpPr>
          <p:cNvPr id="6" name="Footer Placeholder 5"/>
          <p:cNvSpPr>
            <a:spLocks noGrp="1"/>
          </p:cNvSpPr>
          <p:nvPr>
            <p:ph type="ftr" sz="quarter" idx="11"/>
          </p:nvPr>
        </p:nvSpPr>
        <p:spPr/>
        <p:txBody>
          <a:bodyPr/>
          <a:lstStyle>
            <a:extLst/>
          </a:lstStyle>
          <a:p>
            <a:endParaRPr lang="el-GR"/>
          </a:p>
        </p:txBody>
      </p:sp>
      <p:sp>
        <p:nvSpPr>
          <p:cNvPr id="7" name="Slide Number Placeholder 6"/>
          <p:cNvSpPr>
            <a:spLocks noGrp="1"/>
          </p:cNvSpPr>
          <p:nvPr>
            <p:ph type="sldNum" sz="quarter" idx="12"/>
          </p:nvPr>
        </p:nvSpPr>
        <p:spPr/>
        <p:txBody>
          <a:bodyPr/>
          <a:lstStyle>
            <a:extLst/>
          </a:lstStyle>
          <a:p>
            <a:fld id="{3F153986-4FE6-4703-BD61-47C0B7BF4F70}"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EE7D01-03F6-4816-A27B-A155175FDC6A}" type="datetime1">
              <a:rPr lang="el-GR" smtClean="0"/>
              <a:t>27/5/2013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9C846CEA-2835-4EC0-8A4A-D1C6726EFB74}" type="datetime1">
              <a:rPr lang="el-GR" smtClean="0"/>
              <a:t>27/5/2013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F153986-4FE6-4703-BD61-47C0B7BF4F70}" type="slidenum">
              <a:rPr lang="el-GR" smtClean="0"/>
              <a:pPr/>
              <a:t>‹#›</a:t>
            </a:fld>
            <a:endParaRPr lang="el-GR"/>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3020794-B0E3-4AEF-A2DC-5842DA1AE968}" type="datetime1">
              <a:rPr lang="el-GR" smtClean="0"/>
              <a:t>27/5/2013</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9BE7415-05D4-469C-8BD1-39F3945572ED}" type="datetime1">
              <a:rPr lang="el-GR" smtClean="0"/>
              <a:t>27/5/2013</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679405-A6B2-4A59-8889-D62E6BA29BDE}" type="datetime1">
              <a:rPr lang="el-GR" smtClean="0"/>
              <a:t>27/5/2013</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61DBA137-4B34-475E-A1E3-484A62251C7B}" type="datetime1">
              <a:rPr lang="el-GR" smtClean="0"/>
              <a:t>27/5/2013</a:t>
            </a:fld>
            <a:endParaRPr lang="el-GR"/>
          </a:p>
        </p:txBody>
      </p:sp>
      <p:sp>
        <p:nvSpPr>
          <p:cNvPr id="7" name="Slide Number Placeholder 6"/>
          <p:cNvSpPr>
            <a:spLocks noGrp="1"/>
          </p:cNvSpPr>
          <p:nvPr>
            <p:ph type="sldNum" sz="quarter" idx="12"/>
          </p:nvPr>
        </p:nvSpPr>
        <p:spPr/>
        <p:txBody>
          <a:bodyPr/>
          <a:lstStyle/>
          <a:p>
            <a:fld id="{3F153986-4FE6-4703-BD61-47C0B7BF4F70}" type="slidenum">
              <a:rPr lang="el-GR" smtClean="0"/>
              <a:pPr/>
              <a:t>‹#›</a:t>
            </a:fld>
            <a:endParaRPr lang="el-G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l-G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23C129-A0F4-4BE5-9F60-00FFE0E830E0}" type="datetime1">
              <a:rPr lang="el-GR" smtClean="0"/>
              <a:t>27/5/2013</a:t>
            </a:fld>
            <a:endParaRPr lang="el-G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l-GR"/>
          </a:p>
        </p:txBody>
      </p:sp>
      <p:sp>
        <p:nvSpPr>
          <p:cNvPr id="7" name="Slide Number Placeholder 6"/>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04B5D3-364B-4F8A-A6A4-0A8D025EEA2D}" type="datetime1">
              <a:rPr lang="el-GR" smtClean="0"/>
              <a:t>27/5/2013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D3D4E1-B8E4-4854-BA42-9CF6D4D7A478}" type="datetime1">
              <a:rPr lang="el-GR" smtClean="0"/>
              <a:t>27/5/2013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F153986-4FE6-4703-BD61-47C0B7BF4F70}"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78706CDE-C579-4A91-94B7-ACDF35DF9C4F}" type="datetime1">
              <a:rPr lang="el-GR" smtClean="0"/>
              <a:t>27/5/2013</a:t>
            </a:fld>
            <a:endParaRPr lang="el-G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l-G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3F153986-4FE6-4703-BD61-47C0B7BF4F70}" type="slidenum">
              <a:rPr lang="el-GR" smtClean="0"/>
              <a:pPr/>
              <a:t>‹#›</a:t>
            </a:fld>
            <a:endParaRPr lang="el-G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alpha val="17000"/>
              </a:schemeClr>
            </a:gs>
            <a:gs pos="50000">
              <a:schemeClr val="accent1">
                <a:tint val="44500"/>
                <a:satMod val="160000"/>
              </a:schemeClr>
            </a:gs>
            <a:gs pos="100000">
              <a:schemeClr val="accent1">
                <a:tint val="23500"/>
                <a:satMod val="160000"/>
              </a:schemeClr>
            </a:gs>
          </a:gsLst>
          <a:path path="rect">
            <a:fillToRect l="100000" t="100000"/>
          </a:path>
          <a:tileRect/>
        </a:gra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A5C92B0-58D8-457D-8B6A-7A19137D57C7}" type="datetime1">
              <a:rPr lang="el-GR" smtClean="0"/>
              <a:t>27/5/2013</a:t>
            </a:fld>
            <a:endParaRPr lang="el-G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l-G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3F153986-4FE6-4703-BD61-47C0B7BF4F70}"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ADC22CE-785C-4C6A-8F72-E8AFF8CDC0B0}" type="datetime1">
              <a:rPr lang="el-GR" smtClean="0"/>
              <a:t>27/5/2013</a:t>
            </a:fld>
            <a:endParaRPr lang="el-GR"/>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l-GR"/>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3F153986-4FE6-4703-BD61-47C0B7BF4F70}" type="slidenum">
              <a:rPr lang="el-GR" smtClean="0"/>
              <a:pPr/>
              <a:t>‹#›</a:t>
            </a:fld>
            <a:endParaRPr lang="el-GR"/>
          </a:p>
        </p:txBody>
      </p:sp>
    </p:spTree>
  </p:cSld>
  <p:clrMap bg1="dk1" tx1="lt1" bg2="dk2" tx2="lt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hdr="0" ft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FA57E2C0-00D0-47D5-96CC-A6DBFC2D1EC7}" type="datetime1">
              <a:rPr lang="el-GR" smtClean="0"/>
              <a:t>27/5/2013</a:t>
            </a:fld>
            <a:endParaRPr lang="el-GR"/>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l-G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3F153986-4FE6-4703-BD61-47C0B7BF4F70}" type="slidenum">
              <a:rPr lang="el-GR" smtClean="0"/>
              <a:pPr/>
              <a:t>‹#›</a:t>
            </a:fld>
            <a:endParaRPr lang="el-G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3157820B-E944-4440-AA8F-67A86C92B297}" type="datetime1">
              <a:rPr lang="el-GR" smtClean="0"/>
              <a:t>27/5/2013</a:t>
            </a:fld>
            <a:endParaRPr lang="el-G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l-G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3F153986-4FE6-4703-BD61-47C0B7BF4F70}"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D4A9CBD7-1C03-4DA6-A60E-14C43AEA049A}" type="datetime1">
              <a:rPr lang="el-GR" smtClean="0"/>
              <a:t>27/5/2013</a:t>
            </a:fld>
            <a:endParaRPr lang="el-GR"/>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l-G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3F153986-4FE6-4703-BD61-47C0B7BF4F70}"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hdr="0" ft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l-GR"/>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D6FF0D4F-0284-41A8-9DA6-902652852A58}" type="datetime1">
              <a:rPr lang="el-GR" smtClean="0"/>
              <a:t>27/5/2013</a:t>
            </a:fld>
            <a:endParaRPr lang="el-GR"/>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3F153986-4FE6-4703-BD61-47C0B7BF4F70}" type="slidenum">
              <a:rPr lang="el-GR" smtClean="0"/>
              <a:pPr/>
              <a:t>‹#›</a:t>
            </a:fld>
            <a:endParaRPr lang="el-GR"/>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hf hdr="0" ftr="0" dt="0"/>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7E22DFF-F752-4CA3-AD93-203D76758295}" type="datetime1">
              <a:rPr lang="el-GR" smtClean="0"/>
              <a:t>27/5/2013</a:t>
            </a:fld>
            <a:endParaRPr lang="el-G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l-G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F153986-4FE6-4703-BD61-47C0B7BF4F70}" type="slidenum">
              <a:rPr lang="el-GR" smtClean="0"/>
              <a:pPr/>
              <a:t>‹#›</a:t>
            </a:fld>
            <a:endParaRPr lang="el-G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9969436E-8733-42D3-9F6E-1FB9FB0A6842}" type="datetime1">
              <a:rPr lang="el-GR" smtClean="0"/>
              <a:t>27/5/2013</a:t>
            </a:fld>
            <a:endParaRPr lang="el-G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l-G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3F153986-4FE6-4703-BD61-47C0B7BF4F70}"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hf hdr="0" ft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9.jpg"/><Relationship Id="rId1" Type="http://schemas.openxmlformats.org/officeDocument/2006/relationships/slideLayout" Target="../slideLayouts/slideLayout70.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0.jpeg"/><Relationship Id="rId1" Type="http://schemas.openxmlformats.org/officeDocument/2006/relationships/slideLayout" Target="../slideLayouts/slideLayout7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2.jpeg"/><Relationship Id="rId1" Type="http://schemas.openxmlformats.org/officeDocument/2006/relationships/slideLayout" Target="../slideLayouts/slideLayout15.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11.jpeg"/><Relationship Id="rId4" Type="http://schemas.openxmlformats.org/officeDocument/2006/relationships/image" Target="../media/image34.wmf"/></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5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 Id="rId9" Type="http://schemas.openxmlformats.org/officeDocument/2006/relationships/image" Target="../media/image2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l-GR" dirty="0"/>
          </a:p>
        </p:txBody>
      </p:sp>
      <p:sp>
        <p:nvSpPr>
          <p:cNvPr id="6" name="Text Placeholder 5"/>
          <p:cNvSpPr>
            <a:spLocks noGrp="1"/>
          </p:cNvSpPr>
          <p:nvPr>
            <p:ph type="body" idx="2"/>
          </p:nvPr>
        </p:nvSpPr>
        <p:spPr/>
        <p:txBody>
          <a:bodyPr/>
          <a:lstStyle/>
          <a:p>
            <a:r>
              <a:rPr lang="el-GR" dirty="0" smtClean="0"/>
              <a:t>Κυριαζόπουλος Παναγιώτης</a:t>
            </a:r>
            <a:br>
              <a:rPr lang="el-GR" dirty="0" smtClean="0"/>
            </a:br>
            <a:r>
              <a:rPr lang="el-GR" dirty="0" smtClean="0"/>
              <a:t> Τμήμα Τουριστικών Επιχειρήσεων</a:t>
            </a:r>
          </a:p>
          <a:p>
            <a:endParaRPr lang="el-GR" dirty="0"/>
          </a:p>
        </p:txBody>
      </p:sp>
      <p:pic>
        <p:nvPicPr>
          <p:cNvPr id="4" name="Content Placeholder 3" descr="αρχείο λήψης.jpg"/>
          <p:cNvPicPr>
            <a:picLocks noGrp="1" noChangeAspect="1"/>
          </p:cNvPicPr>
          <p:nvPr>
            <p:ph sz="half" idx="1"/>
          </p:nvPr>
        </p:nvPicPr>
        <p:blipFill>
          <a:blip r:embed="rId3" cstate="print"/>
          <a:stretch>
            <a:fillRect/>
          </a:stretch>
        </p:blipFill>
        <p:spPr>
          <a:xfrm>
            <a:off x="2057400" y="762000"/>
            <a:ext cx="4648200" cy="3505200"/>
          </a:xfrm>
        </p:spPr>
      </p:pic>
      <p:sp>
        <p:nvSpPr>
          <p:cNvPr id="2" name="Slide Number Placeholder 1"/>
          <p:cNvSpPr>
            <a:spLocks noGrp="1"/>
          </p:cNvSpPr>
          <p:nvPr>
            <p:ph type="sldNum" sz="quarter" idx="12"/>
          </p:nvPr>
        </p:nvSpPr>
        <p:spPr/>
        <p:txBody>
          <a:bodyPr/>
          <a:lstStyle/>
          <a:p>
            <a:fld id="{3F153986-4FE6-4703-BD61-47C0B7BF4F70}" type="slidenum">
              <a:rPr lang="el-GR" smtClean="0"/>
              <a:pPr/>
              <a:t>1</a:t>
            </a:fld>
            <a:endParaRPr lang="el-G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smtClean="0"/>
              <a:t>Τι κερδίζει η εταιρεία</a:t>
            </a:r>
            <a:endParaRPr lang="el-GR" dirty="0"/>
          </a:p>
        </p:txBody>
      </p:sp>
      <p:graphicFrame>
        <p:nvGraphicFramePr>
          <p:cNvPr id="6" name="Content Placeholder 5"/>
          <p:cNvGraphicFramePr>
            <a:graphicFrameLocks noGrp="1"/>
          </p:cNvGraphicFramePr>
          <p:nvPr>
            <p:ph idx="1"/>
          </p:nvPr>
        </p:nvGraphicFramePr>
        <p:xfrm>
          <a:off x="457200" y="16462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p:cNvSpPr>
            <a:spLocks noGrp="1"/>
          </p:cNvSpPr>
          <p:nvPr>
            <p:ph type="sldNum" sz="quarter" idx="12"/>
          </p:nvPr>
        </p:nvSpPr>
        <p:spPr/>
        <p:txBody>
          <a:bodyPr/>
          <a:lstStyle/>
          <a:p>
            <a:fld id="{3F153986-4FE6-4703-BD61-47C0B7BF4F70}" type="slidenum">
              <a:rPr lang="el-GR" smtClean="0"/>
              <a:pPr/>
              <a:t>10</a:t>
            </a:fld>
            <a:endParaRPr lang="el-GR"/>
          </a:p>
        </p:txBody>
      </p:sp>
    </p:spTree>
  </p:cSld>
  <p:clrMapOvr>
    <a:masterClrMapping/>
  </p:clrMapOvr>
  <p:transition>
    <p:wheel spokes="8"/>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C:\Users\Eleni\Desktop\Amadeus\246587_328282057246140_363172740_n.jpg"/>
          <p:cNvPicPr>
            <a:picLocks noChangeAspect="1" noChangeArrowheads="1"/>
          </p:cNvPicPr>
          <p:nvPr/>
        </p:nvPicPr>
        <p:blipFill>
          <a:blip r:embed="rId2" cstate="print"/>
          <a:srcRect/>
          <a:stretch>
            <a:fillRect/>
          </a:stretch>
        </p:blipFill>
        <p:spPr bwMode="auto">
          <a:xfrm>
            <a:off x="0" y="1"/>
            <a:ext cx="9144000" cy="6858000"/>
          </a:xfrm>
          <a:prstGeom prst="rect">
            <a:avLst/>
          </a:prstGeom>
          <a:ln>
            <a:noFill/>
          </a:ln>
          <a:effectLst>
            <a:outerShdw blurRad="292100" dist="139700" dir="2700000" algn="tl" rotWithShape="0">
              <a:srgbClr val="333333">
                <a:alpha val="65000"/>
              </a:srgbClr>
            </a:outerShdw>
          </a:effectLst>
        </p:spPr>
      </p:pic>
      <p:sp>
        <p:nvSpPr>
          <p:cNvPr id="2" name="Slide Number Placeholder 1"/>
          <p:cNvSpPr>
            <a:spLocks noGrp="1"/>
          </p:cNvSpPr>
          <p:nvPr>
            <p:ph type="sldNum" sz="quarter" idx="12"/>
          </p:nvPr>
        </p:nvSpPr>
        <p:spPr/>
        <p:txBody>
          <a:bodyPr/>
          <a:lstStyle/>
          <a:p>
            <a:fld id="{3F153986-4FE6-4703-BD61-47C0B7BF4F70}" type="slidenum">
              <a:rPr lang="el-GR" smtClean="0"/>
              <a:pPr/>
              <a:t>11</a:t>
            </a:fld>
            <a:endParaRPr lang="el-GR"/>
          </a:p>
        </p:txBody>
      </p:sp>
    </p:spTree>
  </p:cSld>
  <p:clrMapOvr>
    <a:masterClrMapping/>
  </p:clrMapOvr>
  <p:transition>
    <p:newsfla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Amadeus Hellas</a:t>
            </a:r>
            <a:endParaRPr lang="el-GR" dirty="0"/>
          </a:p>
        </p:txBody>
      </p:sp>
      <p:sp>
        <p:nvSpPr>
          <p:cNvPr id="3" name="Content Placeholder 2"/>
          <p:cNvSpPr>
            <a:spLocks noGrp="1"/>
          </p:cNvSpPr>
          <p:nvPr>
            <p:ph sz="half" idx="1"/>
          </p:nvPr>
        </p:nvSpPr>
        <p:spPr/>
        <p:txBody>
          <a:bodyPr>
            <a:normAutofit fontScale="77500" lnSpcReduction="20000"/>
          </a:bodyPr>
          <a:lstStyle/>
          <a:p>
            <a:pPr marL="0" indent="0">
              <a:buNone/>
            </a:pPr>
            <a:r>
              <a:rPr lang="el-GR" dirty="0" smtClean="0"/>
              <a:t>Από το 1993 που ξεκίνησε τη λειτουργία του, το Amadeus Hellas προσφέρει ένα ευρύ φάσμα συμβουλευτικών υπηρεσιών, help desk, εκπαίδευση και τεχνική υποστήριξη, με σκοπό να καλύψει τις αυξανόμενες ανάγκες των ταξιδιωτικών γραφείων στην ελληνική και κυπριακή τουριστική βιομηχανία. Οι υπηρεσίες αυτές υποστηρίζονται και αναβαθμίζονται συνεχώς από το έμπειρο και εξειδικευμένο προσωπικό της Amadeus Hellas.</a:t>
            </a:r>
            <a:endParaRPr lang="el-GR"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495800" y="1981200"/>
            <a:ext cx="2549129" cy="1699419"/>
          </a:xfrm>
        </p:spPr>
      </p:pic>
      <p:pic>
        <p:nvPicPr>
          <p:cNvPr id="1026" name="Picture 2" descr="C:\Users\Panos\Documents\Amadeus\Pictures\images (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1" y="3951895"/>
            <a:ext cx="2684462" cy="201075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3F153986-4FE6-4703-BD61-47C0B7BF4F70}" type="slidenum">
              <a:rPr lang="el-GR" smtClean="0"/>
              <a:pPr/>
              <a:t>12</a:t>
            </a:fld>
            <a:endParaRPr lang="el-GR"/>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Amadeus Hellas</a:t>
            </a:r>
            <a:endParaRPr lang="el-GR"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90600" y="2057400"/>
            <a:ext cx="2914650" cy="1571625"/>
          </a:xfrm>
        </p:spPr>
      </p:pic>
      <p:sp>
        <p:nvSpPr>
          <p:cNvPr id="4" name="Content Placeholder 3"/>
          <p:cNvSpPr>
            <a:spLocks noGrp="1"/>
          </p:cNvSpPr>
          <p:nvPr>
            <p:ph sz="half" idx="2"/>
          </p:nvPr>
        </p:nvSpPr>
        <p:spPr/>
        <p:txBody>
          <a:bodyPr>
            <a:normAutofit fontScale="77500" lnSpcReduction="20000"/>
          </a:bodyPr>
          <a:lstStyle/>
          <a:p>
            <a:pPr marL="0" indent="0">
              <a:buNone/>
            </a:pPr>
            <a:r>
              <a:rPr lang="el-GR" dirty="0"/>
              <a:t>Η Amadeus Hellas γιόρτασε το 2003, 10 χρόνια παρουσίας στην Ελλάδα και στην Κύπρο. 10 χρόνια επιτυχημένης πορείας που ξεκίνησε το 1993 και αποτελείται από σημαντικά ορόσημα όπως η ίδρυση του υποκαταστήματος στη Θεσσαλονίκη, η συμφωνία αποκλειστικής αντιπροσώπευσης με Skedasis Υπολογιστικών Συστημάτων στην Κύπρο και η έναρξη των καινοτόμων λύσεων για τους επαγγελματίες του τουρισμού στην ελληνική και κυπριακή ταξιδιωτική αγορά.</a:t>
            </a:r>
          </a:p>
        </p:txBody>
      </p:sp>
      <p:pic>
        <p:nvPicPr>
          <p:cNvPr id="1026" name="Picture 2" descr="E:\Pictures\Kiriazo's files\Kourkouti\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4419600"/>
            <a:ext cx="2400300" cy="160020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3F153986-4FE6-4703-BD61-47C0B7BF4F70}" type="slidenum">
              <a:rPr lang="el-GR" smtClean="0"/>
              <a:pPr/>
              <a:t>13</a:t>
            </a:fld>
            <a:endParaRPr lang="el-GR"/>
          </a:p>
        </p:txBody>
      </p:sp>
    </p:spTree>
    <p:extLst>
      <p:ext uri="{BB962C8B-B14F-4D97-AF65-F5344CB8AC3E}">
        <p14:creationId xmlns:p14="http://schemas.microsoft.com/office/powerpoint/2010/main" val="26986114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914400"/>
            <a:ext cx="7024744" cy="1143000"/>
          </a:xfrm>
        </p:spPr>
        <p:txBody>
          <a:bodyPr>
            <a:normAutofit fontScale="90000"/>
          </a:bodyPr>
          <a:lstStyle/>
          <a:p>
            <a:r>
              <a:rPr lang="el-GR" dirty="0" smtClean="0"/>
              <a:t>Οι προσδοκίες της </a:t>
            </a:r>
            <a:r>
              <a:rPr lang="en-US" dirty="0" smtClean="0"/>
              <a:t>Amadeus</a:t>
            </a:r>
            <a:endParaRPr lang="el-GR" dirty="0"/>
          </a:p>
        </p:txBody>
      </p:sp>
      <p:sp>
        <p:nvSpPr>
          <p:cNvPr id="3" name="Content Placeholder 2"/>
          <p:cNvSpPr>
            <a:spLocks noGrp="1"/>
          </p:cNvSpPr>
          <p:nvPr>
            <p:ph sz="quarter" idx="13"/>
          </p:nvPr>
        </p:nvSpPr>
        <p:spPr/>
        <p:txBody>
          <a:bodyPr>
            <a:normAutofit lnSpcReduction="10000"/>
          </a:bodyPr>
          <a:lstStyle/>
          <a:p>
            <a:r>
              <a:rPr lang="el-GR" dirty="0" smtClean="0"/>
              <a:t>Επικέντωση στην επιτυχία των πελατών</a:t>
            </a:r>
          </a:p>
          <a:p>
            <a:r>
              <a:rPr lang="el-GR" dirty="0" smtClean="0"/>
              <a:t>Πιστοί στην καινοτομία</a:t>
            </a:r>
          </a:p>
          <a:p>
            <a:r>
              <a:rPr lang="el-GR" dirty="0" smtClean="0"/>
              <a:t>Εξαιρετικά αποτελέσματα σε μια ανταγωνιστική αγορά</a:t>
            </a:r>
          </a:p>
          <a:p>
            <a:endParaRPr lang="el-GR" dirty="0"/>
          </a:p>
        </p:txBody>
      </p:sp>
      <p:sp>
        <p:nvSpPr>
          <p:cNvPr id="4" name="Content Placeholder 3"/>
          <p:cNvSpPr>
            <a:spLocks noGrp="1"/>
          </p:cNvSpPr>
          <p:nvPr>
            <p:ph sz="quarter" idx="14"/>
          </p:nvPr>
        </p:nvSpPr>
        <p:spPr/>
        <p:txBody>
          <a:bodyPr>
            <a:normAutofit fontScale="92500"/>
          </a:bodyPr>
          <a:lstStyle/>
          <a:p>
            <a:r>
              <a:rPr lang="el-GR" dirty="0" smtClean="0"/>
              <a:t>Θετική συνεργασία μεταξύ ομάδων</a:t>
            </a:r>
          </a:p>
          <a:p>
            <a:r>
              <a:rPr lang="el-GR" dirty="0" smtClean="0"/>
              <a:t>Καθαρή επικοινωνία και αποτελεσματικές πράξεις</a:t>
            </a:r>
          </a:p>
          <a:p>
            <a:r>
              <a:rPr lang="el-GR" dirty="0" smtClean="0"/>
              <a:t>Συνεχής ανάπτυξη των δυνατοτήτων και γνώσεων των υπαλλήλων</a:t>
            </a:r>
            <a:endParaRPr lang="el-GR" dirty="0"/>
          </a:p>
        </p:txBody>
      </p:sp>
      <p:sp>
        <p:nvSpPr>
          <p:cNvPr id="5" name="Slide Number Placeholder 4"/>
          <p:cNvSpPr>
            <a:spLocks noGrp="1"/>
          </p:cNvSpPr>
          <p:nvPr>
            <p:ph type="sldNum" sz="quarter" idx="12"/>
          </p:nvPr>
        </p:nvSpPr>
        <p:spPr/>
        <p:txBody>
          <a:bodyPr/>
          <a:lstStyle/>
          <a:p>
            <a:fld id="{3F153986-4FE6-4703-BD61-47C0B7BF4F70}" type="slidenum">
              <a:rPr lang="el-GR" smtClean="0"/>
              <a:pPr/>
              <a:t>14</a:t>
            </a:fld>
            <a:endParaRPr lang="el-GR"/>
          </a:p>
        </p:txBody>
      </p:sp>
    </p:spTree>
    <p:extLst>
      <p:ext uri="{BB962C8B-B14F-4D97-AF65-F5344CB8AC3E}">
        <p14:creationId xmlns:p14="http://schemas.microsoft.com/office/powerpoint/2010/main" val="290214704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grt.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000"/>
            <a:ext cx="12192000" cy="7620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3F153986-4FE6-4703-BD61-47C0B7BF4F70}" type="slidenum">
              <a:rPr lang="el-GR" smtClean="0"/>
              <a:pPr/>
              <a:t>15</a:t>
            </a:fld>
            <a:endParaRPr lang="el-GR"/>
          </a:p>
        </p:txBody>
      </p:sp>
    </p:spTree>
    <p:extLst>
      <p:ext uri="{BB962C8B-B14F-4D97-AF65-F5344CB8AC3E}">
        <p14:creationId xmlns:p14="http://schemas.microsoft.com/office/powerpoint/2010/main" val="2509140349"/>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panos.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000"/>
            <a:ext cx="12192000" cy="7620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3F153986-4FE6-4703-BD61-47C0B7BF4F70}" type="slidenum">
              <a:rPr lang="el-GR" smtClean="0"/>
              <a:pPr/>
              <a:t>16</a:t>
            </a:fld>
            <a:endParaRPr lang="el-GR"/>
          </a:p>
        </p:txBody>
      </p:sp>
    </p:spTree>
    <p:extLst>
      <p:ext uri="{BB962C8B-B14F-4D97-AF65-F5344CB8AC3E}">
        <p14:creationId xmlns:p14="http://schemas.microsoft.com/office/powerpoint/2010/main" val="3471090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F:\gggf.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000"/>
            <a:ext cx="12192000" cy="7620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3F153986-4FE6-4703-BD61-47C0B7BF4F70}" type="slidenum">
              <a:rPr lang="el-GR" smtClean="0"/>
              <a:pPr/>
              <a:t>17</a:t>
            </a:fld>
            <a:endParaRPr lang="el-GR"/>
          </a:p>
        </p:txBody>
      </p:sp>
    </p:spTree>
    <p:extLst>
      <p:ext uri="{BB962C8B-B14F-4D97-AF65-F5344CB8AC3E}">
        <p14:creationId xmlns:p14="http://schemas.microsoft.com/office/powerpoint/2010/main" val="184371034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President-CEO </a:t>
            </a:r>
            <a:endParaRPr lang="el-GR" dirty="0"/>
          </a:p>
        </p:txBody>
      </p:sp>
      <p:sp>
        <p:nvSpPr>
          <p:cNvPr id="3" name="Content Placeholder 2"/>
          <p:cNvSpPr>
            <a:spLocks noGrp="1"/>
          </p:cNvSpPr>
          <p:nvPr>
            <p:ph idx="1"/>
          </p:nvPr>
        </p:nvSpPr>
        <p:spPr/>
        <p:txBody>
          <a:bodyPr>
            <a:normAutofit fontScale="92500"/>
          </a:bodyPr>
          <a:lstStyle/>
          <a:p>
            <a:pPr marL="109728" indent="0">
              <a:buNone/>
            </a:pPr>
            <a:endParaRPr lang="en-US" dirty="0" smtClean="0"/>
          </a:p>
          <a:p>
            <a:pPr marL="109728" indent="0">
              <a:buNone/>
            </a:pPr>
            <a:endParaRPr lang="en-US" dirty="0"/>
          </a:p>
          <a:p>
            <a:pPr marL="109728" indent="0">
              <a:buNone/>
            </a:pPr>
            <a:r>
              <a:rPr lang="en-US" dirty="0" smtClean="0"/>
              <a:t>Luis Maroto  </a:t>
            </a:r>
            <a:r>
              <a:rPr lang="en-US" dirty="0"/>
              <a:t>became President &amp; CEO of Amadeus on 1 January </a:t>
            </a:r>
            <a:r>
              <a:rPr lang="en-US" dirty="0" smtClean="0"/>
              <a:t>2011. </a:t>
            </a:r>
            <a:r>
              <a:rPr lang="en-US" dirty="0"/>
              <a:t>From January 2009 to December 2010, Luis was Deputy CEO of Amadeus, with responsibility for overall company strategy as well as line management of the finance, internal audit, legal and human resources </a:t>
            </a:r>
            <a:r>
              <a:rPr lang="en-US" dirty="0" smtClean="0"/>
              <a:t>functions. He </a:t>
            </a:r>
            <a:r>
              <a:rPr lang="en-US" dirty="0"/>
              <a:t>was promoted in 2003 to Chief Financial Officer (CFO), taking responsibility for the global Amadeus Finance </a:t>
            </a:r>
            <a:r>
              <a:rPr lang="en-US" dirty="0" smtClean="0"/>
              <a:t>organization.</a:t>
            </a:r>
            <a:endParaRPr lang="el-G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228600"/>
            <a:ext cx="19050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3F153986-4FE6-4703-BD61-47C0B7BF4F70}" type="slidenum">
              <a:rPr lang="el-GR" smtClean="0"/>
              <a:pPr/>
              <a:t>18</a:t>
            </a:fld>
            <a:endParaRPr lang="el-GR"/>
          </a:p>
        </p:txBody>
      </p:sp>
    </p:spTree>
    <p:extLst>
      <p:ext uri="{BB962C8B-B14F-4D97-AF65-F5344CB8AC3E}">
        <p14:creationId xmlns:p14="http://schemas.microsoft.com/office/powerpoint/2010/main" val="301077122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sz="half" idx="1"/>
          </p:nvPr>
        </p:nvSpPr>
        <p:spPr/>
        <p:txBody>
          <a:bodyPr/>
          <a:lstStyle/>
          <a:p>
            <a:r>
              <a:rPr lang="en-US" dirty="0" smtClean="0">
                <a:solidFill>
                  <a:srgbClr val="FF0000"/>
                </a:solidFill>
              </a:rPr>
              <a:t>Amadeus.net</a:t>
            </a:r>
          </a:p>
          <a:p>
            <a:r>
              <a:rPr lang="en-US" dirty="0" smtClean="0">
                <a:solidFill>
                  <a:srgbClr val="FF0000"/>
                </a:solidFill>
              </a:rPr>
              <a:t>Amadeus.com</a:t>
            </a:r>
          </a:p>
          <a:p>
            <a:r>
              <a:rPr lang="en-US" dirty="0" smtClean="0">
                <a:solidFill>
                  <a:srgbClr val="FF0000"/>
                </a:solidFill>
              </a:rPr>
              <a:t>Google.com</a:t>
            </a:r>
            <a:r>
              <a:rPr lang="el-GR" dirty="0" smtClean="0">
                <a:solidFill>
                  <a:srgbClr val="FF0000"/>
                </a:solidFill>
              </a:rPr>
              <a:t> </a:t>
            </a:r>
            <a:r>
              <a:rPr lang="en-US" dirty="0" smtClean="0">
                <a:solidFill>
                  <a:srgbClr val="FF0000"/>
                </a:solidFill>
              </a:rPr>
              <a:t>(</a:t>
            </a:r>
            <a:r>
              <a:rPr lang="el-GR" dirty="0" smtClean="0">
                <a:solidFill>
                  <a:srgbClr val="FF0000"/>
                </a:solidFill>
              </a:rPr>
              <a:t>φωτογραφικό υλικό)</a:t>
            </a:r>
          </a:p>
          <a:p>
            <a:r>
              <a:rPr lang="en-US" dirty="0" smtClean="0">
                <a:solidFill>
                  <a:srgbClr val="FF0000"/>
                </a:solidFill>
              </a:rPr>
              <a:t>Facebook.com</a:t>
            </a:r>
            <a:endParaRPr lang="el-GR" dirty="0" smtClean="0">
              <a:solidFill>
                <a:srgbClr val="FF0000"/>
              </a:solidFill>
            </a:endParaRPr>
          </a:p>
          <a:p>
            <a:r>
              <a:rPr lang="en-US" dirty="0" smtClean="0">
                <a:solidFill>
                  <a:srgbClr val="FF0000"/>
                </a:solidFill>
              </a:rPr>
              <a:t>Youtube.com</a:t>
            </a:r>
            <a:endParaRPr lang="el-GR" dirty="0" smtClean="0">
              <a:solidFill>
                <a:srgbClr val="FF0000"/>
              </a:solidFill>
            </a:endParaRP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874478" y="1905000"/>
            <a:ext cx="5031398" cy="1600200"/>
          </a:xfrm>
        </p:spPr>
      </p:pic>
      <p:pic>
        <p:nvPicPr>
          <p:cNvPr id="2051" name="Picture 3" descr="E:\Amadeus\Pictures\images (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4385309"/>
            <a:ext cx="2714388" cy="17430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E:\Amadeus\Pictures\imag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0425" y="4385309"/>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3F153986-4FE6-4703-BD61-47C0B7BF4F70}" type="slidenum">
              <a:rPr lang="el-GR" smtClean="0"/>
              <a:pPr/>
              <a:t>19</a:t>
            </a:fld>
            <a:endParaRPr lang="el-GR"/>
          </a:p>
        </p:txBody>
      </p:sp>
    </p:spTree>
    <p:extLst>
      <p:ext uri="{BB962C8B-B14F-4D97-AF65-F5344CB8AC3E}">
        <p14:creationId xmlns:p14="http://schemas.microsoft.com/office/powerpoint/2010/main" val="25477902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fontScale="92500" lnSpcReduction="10000"/>
          </a:bodyPr>
          <a:lstStyle/>
          <a:p>
            <a:r>
              <a:rPr lang="el-GR" dirty="0" smtClean="0"/>
              <a:t>Πώς και πότε δημιουργήθηκε</a:t>
            </a:r>
          </a:p>
          <a:p>
            <a:r>
              <a:rPr lang="el-GR" dirty="0" smtClean="0"/>
              <a:t>Τι υπηρεσίες προσφέρει</a:t>
            </a:r>
          </a:p>
          <a:p>
            <a:r>
              <a:rPr lang="el-GR" dirty="0" smtClean="0"/>
              <a:t>Γιατί είναι παγκόσμια δύναμη</a:t>
            </a:r>
          </a:p>
          <a:p>
            <a:r>
              <a:rPr lang="en-US" dirty="0" smtClean="0"/>
              <a:t>Pros and cons </a:t>
            </a:r>
            <a:r>
              <a:rPr lang="el-GR" dirty="0" smtClean="0"/>
              <a:t>των υπαλλήλων</a:t>
            </a:r>
          </a:p>
          <a:p>
            <a:r>
              <a:rPr lang="el-GR" dirty="0" smtClean="0"/>
              <a:t>Τι κερδίζει η εταιρεία </a:t>
            </a:r>
          </a:p>
          <a:p>
            <a:r>
              <a:rPr lang="en-US" dirty="0" smtClean="0"/>
              <a:t>Amadeus Hellas</a:t>
            </a:r>
          </a:p>
          <a:p>
            <a:r>
              <a:rPr lang="el-GR" dirty="0" smtClean="0"/>
              <a:t>Προσδοκίες της εταιρείας</a:t>
            </a:r>
          </a:p>
          <a:p>
            <a:r>
              <a:rPr lang="el-GR" dirty="0" smtClean="0"/>
              <a:t>Φωτογραφικό υλικό των </a:t>
            </a:r>
            <a:r>
              <a:rPr lang="en-US" dirty="0" smtClean="0"/>
              <a:t>sites</a:t>
            </a:r>
          </a:p>
          <a:p>
            <a:r>
              <a:rPr lang="en-US" dirty="0" smtClean="0"/>
              <a:t>President-CEO of Amadeus</a:t>
            </a:r>
          </a:p>
          <a:p>
            <a:r>
              <a:rPr lang="el-GR" dirty="0" smtClean="0"/>
              <a:t>Πηγές πληροφοριών</a:t>
            </a:r>
          </a:p>
          <a:p>
            <a:r>
              <a:rPr lang="el-GR" dirty="0" smtClean="0"/>
              <a:t>Βίντεο 25 χρόνια </a:t>
            </a:r>
            <a:r>
              <a:rPr lang="en-US" dirty="0" smtClean="0"/>
              <a:t>Amadeus</a:t>
            </a:r>
            <a:endParaRPr lang="el-GR" dirty="0" smtClean="0"/>
          </a:p>
        </p:txBody>
      </p:sp>
      <p:sp>
        <p:nvSpPr>
          <p:cNvPr id="5" name="Title 4"/>
          <p:cNvSpPr>
            <a:spLocks noGrp="1"/>
          </p:cNvSpPr>
          <p:nvPr>
            <p:ph type="title"/>
          </p:nvPr>
        </p:nvSpPr>
        <p:spPr/>
        <p:txBody>
          <a:bodyPr>
            <a:normAutofit/>
          </a:bodyPr>
          <a:lstStyle/>
          <a:p>
            <a:r>
              <a:rPr lang="el-GR" dirty="0" smtClean="0"/>
              <a:t>Περιεχόμενα</a:t>
            </a:r>
            <a:endParaRPr lang="el-GR" dirty="0"/>
          </a:p>
        </p:txBody>
      </p:sp>
      <p:pic>
        <p:nvPicPr>
          <p:cNvPr id="5122" name="Picture 2" descr="C:\Users\Panos\Documents\Amadeus\Pictures\fda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6354" y="1981200"/>
            <a:ext cx="3147646" cy="25146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3F153986-4FE6-4703-BD61-47C0B7BF4F70}" type="slidenum">
              <a:rPr lang="el-GR" smtClean="0"/>
              <a:pPr/>
              <a:t>2</a:t>
            </a:fld>
            <a:endParaRPr lang="el-GR"/>
          </a:p>
        </p:txBody>
      </p:sp>
    </p:spTree>
    <p:extLst>
      <p:ext uri="{BB962C8B-B14F-4D97-AF65-F5344CB8AC3E}">
        <p14:creationId xmlns:p14="http://schemas.microsoft.com/office/powerpoint/2010/main" val="4091963026"/>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600" dirty="0">
                <a:solidFill>
                  <a:schemeClr val="bg1"/>
                </a:solidFill>
              </a:rPr>
              <a:t>C</a:t>
            </a:r>
            <a:r>
              <a:rPr lang="en-US" sz="3600" dirty="0" smtClean="0">
                <a:solidFill>
                  <a:schemeClr val="bg1"/>
                </a:solidFill>
              </a:rPr>
              <a:t>elebrating 25 years of partnership </a:t>
            </a:r>
            <a:endParaRPr lang="el-GR" sz="3600" dirty="0">
              <a:solidFill>
                <a:schemeClr val="bg1"/>
              </a:solidFill>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4141320786"/>
              </p:ext>
            </p:extLst>
          </p:nvPr>
        </p:nvGraphicFramePr>
        <p:xfrm>
          <a:off x="1066800" y="2819400"/>
          <a:ext cx="7467599" cy="1600200"/>
        </p:xfrm>
        <a:graphic>
          <a:graphicData uri="http://schemas.openxmlformats.org/presentationml/2006/ole">
            <mc:AlternateContent xmlns:mc="http://schemas.openxmlformats.org/markup-compatibility/2006">
              <mc:Choice xmlns:v="urn:schemas-microsoft-com:vml" Requires="v">
                <p:oleObj spid="_x0000_s3080" name="Αντικείμενο κελύφους συσκευασίας" showAsIcon="1" r:id="rId3" imgW="2034000" imgH="421200" progId="Package">
                  <p:embed/>
                </p:oleObj>
              </mc:Choice>
              <mc:Fallback>
                <p:oleObj name="Αντικείμενο κελύφους συσκευασίας" showAsIcon="1" r:id="rId3" imgW="2034000" imgH="421200" progId="Package">
                  <p:embed/>
                  <p:pic>
                    <p:nvPicPr>
                      <p:cNvPr id="0" name=""/>
                      <p:cNvPicPr/>
                      <p:nvPr/>
                    </p:nvPicPr>
                    <p:blipFill>
                      <a:blip r:embed="rId4"/>
                      <a:stretch>
                        <a:fillRect/>
                      </a:stretch>
                    </p:blipFill>
                    <p:spPr>
                      <a:xfrm>
                        <a:off x="1066800" y="2819400"/>
                        <a:ext cx="7467599" cy="1600200"/>
                      </a:xfrm>
                      <a:prstGeom prst="rect">
                        <a:avLst/>
                      </a:prstGeom>
                    </p:spPr>
                  </p:pic>
                </p:oleObj>
              </mc:Fallback>
            </mc:AlternateContent>
          </a:graphicData>
        </a:graphic>
      </p:graphicFrame>
      <p:pic>
        <p:nvPicPr>
          <p:cNvPr id="3074" name="Picture 2" descr="E:\Amadeus\Pictures\αρχείο λήψης.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7962" y="4495800"/>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3F153986-4FE6-4703-BD61-47C0B7BF4F70}" type="slidenum">
              <a:rPr lang="el-GR" smtClean="0"/>
              <a:pPr/>
              <a:t>20</a:t>
            </a:fld>
            <a:endParaRPr lang="el-GR"/>
          </a:p>
        </p:txBody>
      </p:sp>
    </p:spTree>
    <p:extLst>
      <p:ext uri="{BB962C8B-B14F-4D97-AF65-F5344CB8AC3E}">
        <p14:creationId xmlns:p14="http://schemas.microsoft.com/office/powerpoint/2010/main" val="150558355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l-GR" dirty="0" smtClean="0"/>
              <a:t>Πώς και πότε «γεννήθηκε» η </a:t>
            </a:r>
            <a:r>
              <a:rPr lang="en-US" dirty="0" smtClean="0"/>
              <a:t>Amadeus</a:t>
            </a:r>
            <a:r>
              <a:rPr lang="el-GR" dirty="0" smtClean="0"/>
              <a:t> </a:t>
            </a:r>
            <a:endParaRPr lang="el-GR" dirty="0"/>
          </a:p>
        </p:txBody>
      </p:sp>
      <p:graphicFrame>
        <p:nvGraphicFramePr>
          <p:cNvPr id="8" name="Content Placeholder 7"/>
          <p:cNvGraphicFramePr>
            <a:graphicFrameLocks noGrp="1"/>
          </p:cNvGraphicFramePr>
          <p:nvPr>
            <p:ph sz="half" idx="1"/>
          </p:nvPr>
        </p:nvGraphicFramePr>
        <p:xfrm>
          <a:off x="301625" y="1371600"/>
          <a:ext cx="4038600" cy="46815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ontent Placeholder 6"/>
          <p:cNvSpPr>
            <a:spLocks noGrp="1"/>
          </p:cNvSpPr>
          <p:nvPr>
            <p:ph sz="half" idx="2"/>
          </p:nvPr>
        </p:nvSpPr>
        <p:spPr/>
        <p:txBody>
          <a:bodyPr numCol="1">
            <a:normAutofit lnSpcReduction="10000"/>
          </a:bodyPr>
          <a:lstStyle/>
          <a:p>
            <a:r>
              <a:rPr lang="el-GR" dirty="0" smtClean="0"/>
              <a:t>Ιδρύθηκε το 1987 και εδρεύει στη Μαδρίτη, η Amadeus είναι στον κόσμο η κορυφαία πάροχος της τεχνολογίας για την ταξιδιωτική βιομηχανία.</a:t>
            </a:r>
            <a:endParaRPr lang="en-US" dirty="0" smtClean="0"/>
          </a:p>
          <a:p>
            <a:r>
              <a:rPr lang="el-GR" dirty="0" smtClean="0"/>
              <a:t>Έχει πραγματοποιήσει πάνω από 7.400.000.000</a:t>
            </a:r>
            <a:r>
              <a:rPr lang="el-GR" dirty="0"/>
              <a:t> </a:t>
            </a:r>
            <a:r>
              <a:rPr lang="el-GR" dirty="0" smtClean="0"/>
              <a:t>κρατήσεις τα τελευταία 26 χρόνια.</a:t>
            </a:r>
          </a:p>
        </p:txBody>
      </p:sp>
      <p:sp>
        <p:nvSpPr>
          <p:cNvPr id="2" name="Slide Number Placeholder 1"/>
          <p:cNvSpPr>
            <a:spLocks noGrp="1"/>
          </p:cNvSpPr>
          <p:nvPr>
            <p:ph type="sldNum" sz="quarter" idx="12"/>
          </p:nvPr>
        </p:nvSpPr>
        <p:spPr/>
        <p:txBody>
          <a:bodyPr/>
          <a:lstStyle/>
          <a:p>
            <a:fld id="{3F153986-4FE6-4703-BD61-47C0B7BF4F70}" type="slidenum">
              <a:rPr lang="el-GR" smtClean="0"/>
              <a:pPr/>
              <a:t>3</a:t>
            </a:fld>
            <a:endParaRPr lang="el-GR"/>
          </a:p>
        </p:txBody>
      </p:sp>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noFill/>
        </p:spPr>
        <p:txBody>
          <a:bodyPr/>
          <a:lstStyle/>
          <a:p>
            <a:r>
              <a:rPr lang="el-GR" dirty="0" smtClean="0"/>
              <a:t>Τι προσφέρει η </a:t>
            </a:r>
            <a:r>
              <a:rPr lang="en-US" dirty="0" smtClean="0"/>
              <a:t>Amadeus</a:t>
            </a:r>
            <a:endParaRPr lang="el-GR" dirty="0"/>
          </a:p>
        </p:txBody>
      </p:sp>
      <p:sp>
        <p:nvSpPr>
          <p:cNvPr id="6" name="Content Placeholder 5"/>
          <p:cNvSpPr>
            <a:spLocks noGrp="1"/>
          </p:cNvSpPr>
          <p:nvPr>
            <p:ph sz="half" idx="1"/>
          </p:nvPr>
        </p:nvSpPr>
        <p:spPr/>
        <p:txBody>
          <a:bodyPr/>
          <a:lstStyle/>
          <a:p>
            <a:r>
              <a:rPr lang="el-GR" dirty="0" smtClean="0"/>
              <a:t>Εμπόριο</a:t>
            </a:r>
          </a:p>
          <a:p>
            <a:r>
              <a:rPr lang="el-GR" dirty="0" smtClean="0"/>
              <a:t>Διανομή</a:t>
            </a:r>
          </a:p>
          <a:p>
            <a:r>
              <a:rPr lang="el-GR" dirty="0" smtClean="0"/>
              <a:t>Υπηρεσίες Πληροφορικής</a:t>
            </a:r>
            <a:endParaRPr lang="el-GR" dirty="0"/>
          </a:p>
        </p:txBody>
      </p:sp>
      <p:pic>
        <p:nvPicPr>
          <p:cNvPr id="11" name="Content Placeholder 10" descr="αρχείο λήψης (2).jpg"/>
          <p:cNvPicPr>
            <a:picLocks noGrp="1" noChangeAspect="1"/>
          </p:cNvPicPr>
          <p:nvPr>
            <p:ph sz="half" idx="2"/>
          </p:nvPr>
        </p:nvPicPr>
        <p:blipFill>
          <a:blip r:embed="rId2" cstate="print"/>
          <a:stretch>
            <a:fillRect/>
          </a:stretch>
        </p:blipFill>
        <p:spPr>
          <a:xfrm>
            <a:off x="1828800" y="4572000"/>
            <a:ext cx="5410200" cy="1373368"/>
          </a:xfrm>
        </p:spPr>
      </p:pic>
      <p:sp>
        <p:nvSpPr>
          <p:cNvPr id="2" name="Slide Number Placeholder 1"/>
          <p:cNvSpPr>
            <a:spLocks noGrp="1"/>
          </p:cNvSpPr>
          <p:nvPr>
            <p:ph type="sldNum" sz="quarter" idx="12"/>
          </p:nvPr>
        </p:nvSpPr>
        <p:spPr/>
        <p:txBody>
          <a:bodyPr/>
          <a:lstStyle/>
          <a:p>
            <a:fld id="{3F153986-4FE6-4703-BD61-47C0B7BF4F70}" type="slidenum">
              <a:rPr lang="el-GR" smtClean="0"/>
              <a:pPr/>
              <a:t>4</a:t>
            </a:fld>
            <a:endParaRPr lang="el-GR"/>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solidFill>
            <a:srgbClr val="FFC000"/>
          </a:solidFill>
        </p:spPr>
        <p:txBody>
          <a:bodyPr/>
          <a:lstStyle/>
          <a:p>
            <a:pPr algn="ctr"/>
            <a:r>
              <a:rPr lang="en-US" dirty="0" smtClean="0"/>
              <a:t>More than just flights</a:t>
            </a:r>
            <a:endParaRPr lang="el-GR" dirty="0"/>
          </a:p>
        </p:txBody>
      </p:sp>
      <p:sp>
        <p:nvSpPr>
          <p:cNvPr id="9" name="Content Placeholder 8"/>
          <p:cNvSpPr>
            <a:spLocks noGrp="1"/>
          </p:cNvSpPr>
          <p:nvPr>
            <p:ph sz="quarter" idx="1"/>
          </p:nvPr>
        </p:nvSpPr>
        <p:spPr/>
        <p:txBody>
          <a:bodyPr>
            <a:normAutofit/>
          </a:bodyPr>
          <a:lstStyle/>
          <a:p>
            <a:r>
              <a:rPr lang="el-GR" dirty="0" smtClean="0"/>
              <a:t>Αερογραμμές</a:t>
            </a:r>
          </a:p>
          <a:p>
            <a:r>
              <a:rPr lang="el-GR" dirty="0" smtClean="0"/>
              <a:t>Ενοικιάσεις αυτοκινήτων</a:t>
            </a:r>
          </a:p>
          <a:p>
            <a:r>
              <a:rPr lang="el-GR" dirty="0" smtClean="0"/>
              <a:t>Ταξιδιωτικά πρακτορεία</a:t>
            </a:r>
          </a:p>
          <a:p>
            <a:r>
              <a:rPr lang="el-GR" dirty="0" smtClean="0"/>
              <a:t>Επιχειρήσεις</a:t>
            </a:r>
          </a:p>
          <a:p>
            <a:r>
              <a:rPr lang="el-GR" dirty="0" smtClean="0"/>
              <a:t>Ξενοδοχεία</a:t>
            </a:r>
          </a:p>
          <a:p>
            <a:r>
              <a:rPr lang="el-GR" dirty="0" smtClean="0"/>
              <a:t>Ταξιδιωτική ασφάλιση</a:t>
            </a:r>
          </a:p>
          <a:p>
            <a:r>
              <a:rPr lang="el-GR" dirty="0" smtClean="0"/>
              <a:t>Σιδηρόδρομοι</a:t>
            </a:r>
          </a:p>
        </p:txBody>
      </p:sp>
      <p:pic>
        <p:nvPicPr>
          <p:cNvPr id="11" name="Content Placeholder 10" descr="images (2).jpg"/>
          <p:cNvPicPr>
            <a:picLocks noGrp="1" noChangeAspect="1"/>
          </p:cNvPicPr>
          <p:nvPr>
            <p:ph sz="quarter" idx="2"/>
          </p:nvPr>
        </p:nvPicPr>
        <p:blipFill>
          <a:blip r:embed="rId2" cstate="print"/>
          <a:stretch>
            <a:fillRect/>
          </a:stretch>
        </p:blipFill>
        <p:spPr>
          <a:xfrm>
            <a:off x="4800600" y="2209800"/>
            <a:ext cx="3962400" cy="2819400"/>
          </a:xfrm>
        </p:spPr>
      </p:pic>
      <p:sp>
        <p:nvSpPr>
          <p:cNvPr id="2" name="Slide Number Placeholder 1"/>
          <p:cNvSpPr>
            <a:spLocks noGrp="1"/>
          </p:cNvSpPr>
          <p:nvPr>
            <p:ph type="sldNum" sz="quarter" idx="12"/>
          </p:nvPr>
        </p:nvSpPr>
        <p:spPr/>
        <p:txBody>
          <a:bodyPr/>
          <a:lstStyle/>
          <a:p>
            <a:fld id="{3F153986-4FE6-4703-BD61-47C0B7BF4F70}" type="slidenum">
              <a:rPr lang="el-GR" smtClean="0"/>
              <a:pPr/>
              <a:t>5</a:t>
            </a:fld>
            <a:endParaRPr lang="el-GR"/>
          </a:p>
        </p:txBody>
      </p:sp>
    </p:spTree>
  </p:cSld>
  <p:clrMapOvr>
    <a:masterClrMapping/>
  </p:clrMapOvr>
  <p:transition>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C:\Users\Eleni\Desktop\Amadeus\304961_360013810739631_1873866056_n.jpg"/>
          <p:cNvPicPr>
            <a:picLocks noChangeAspect="1" noChangeArrowheads="1"/>
          </p:cNvPicPr>
          <p:nvPr/>
        </p:nvPicPr>
        <p:blipFill>
          <a:blip r:embed="rId2" cstate="print"/>
          <a:srcRect/>
          <a:stretch>
            <a:fillRect/>
          </a:stretch>
        </p:blipFill>
        <p:spPr bwMode="auto">
          <a:xfrm>
            <a:off x="0" y="1"/>
            <a:ext cx="9144000" cy="6858000"/>
          </a:xfrm>
          <a:prstGeom prst="rect">
            <a:avLst/>
          </a:prstGeom>
          <a:ln w="88900" cap="sq" cmpd="thickThin">
            <a:solidFill>
              <a:srgbClr val="000000"/>
            </a:solidFill>
            <a:prstDash val="solid"/>
            <a:miter lim="800000"/>
          </a:ln>
          <a:effectLst>
            <a:innerShdw blurRad="76200">
              <a:srgbClr val="000000"/>
            </a:innerShdw>
          </a:effectLst>
        </p:spPr>
      </p:pic>
      <p:sp>
        <p:nvSpPr>
          <p:cNvPr id="2" name="Slide Number Placeholder 1"/>
          <p:cNvSpPr>
            <a:spLocks noGrp="1"/>
          </p:cNvSpPr>
          <p:nvPr>
            <p:ph type="sldNum" sz="quarter" idx="12"/>
          </p:nvPr>
        </p:nvSpPr>
        <p:spPr/>
        <p:txBody>
          <a:bodyPr/>
          <a:lstStyle/>
          <a:p>
            <a:fld id="{3F153986-4FE6-4703-BD61-47C0B7BF4F70}" type="slidenum">
              <a:rPr lang="el-GR" smtClean="0"/>
              <a:pPr/>
              <a:t>6</a:t>
            </a:fld>
            <a:endParaRPr lang="el-GR"/>
          </a:p>
        </p:txBody>
      </p:sp>
    </p:spTree>
  </p:cSld>
  <p:clrMapOvr>
    <a:masterClrMapping/>
  </p:clrMapOvr>
  <p:transition>
    <p:plus/>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solidFill>
            <a:srgbClr val="FFFF00"/>
          </a:solidFill>
        </p:spPr>
        <p:txBody>
          <a:bodyPr/>
          <a:lstStyle/>
          <a:p>
            <a:pPr algn="ctr"/>
            <a:r>
              <a:rPr lang="el-GR" dirty="0" smtClean="0">
                <a:solidFill>
                  <a:srgbClr val="FF0000"/>
                </a:solidFill>
              </a:rPr>
              <a:t>ΠΑΓΚΟΣΜΙΑ ΔΥΝΑΜΗ</a:t>
            </a:r>
            <a:endParaRPr lang="el-GR" dirty="0">
              <a:solidFill>
                <a:srgbClr val="FF0000"/>
              </a:solidFill>
            </a:endParaRPr>
          </a:p>
        </p:txBody>
      </p:sp>
      <p:sp>
        <p:nvSpPr>
          <p:cNvPr id="6" name="Content Placeholder 5"/>
          <p:cNvSpPr>
            <a:spLocks noGrp="1"/>
          </p:cNvSpPr>
          <p:nvPr>
            <p:ph sz="quarter" idx="1"/>
          </p:nvPr>
        </p:nvSpPr>
        <p:spPr>
          <a:ln/>
        </p:spPr>
        <p:style>
          <a:lnRef idx="2">
            <a:schemeClr val="accent1">
              <a:shade val="50000"/>
            </a:schemeClr>
          </a:lnRef>
          <a:fillRef idx="1">
            <a:schemeClr val="accent1"/>
          </a:fillRef>
          <a:effectRef idx="0">
            <a:schemeClr val="accent1"/>
          </a:effectRef>
          <a:fontRef idx="minor">
            <a:schemeClr val="lt1"/>
          </a:fontRef>
        </p:style>
        <p:txBody>
          <a:bodyPr/>
          <a:lstStyle/>
          <a:p>
            <a:pPr>
              <a:buNone/>
            </a:pPr>
            <a:r>
              <a:rPr lang="el-GR" dirty="0" smtClean="0"/>
              <a:t>  Σε αυτό το δύσκολο κόσμο, η Amadeus δεν είναι μόνο η πιο αξιόπιστη εταιρία στο Παγκόσμιο Σύστημα Διανομής (GDS) αλλά και ο μεγαλύτερος επεξεργαστής στις κρατήσεις ταξιδίων στον κόσμο</a:t>
            </a:r>
            <a:r>
              <a:rPr lang="el-GR" dirty="0"/>
              <a:t>.</a:t>
            </a:r>
            <a:r>
              <a:rPr lang="el-GR" dirty="0" smtClean="0"/>
              <a:t> </a:t>
            </a:r>
            <a:r>
              <a:rPr lang="el-GR" dirty="0"/>
              <a:t>Κ</a:t>
            </a:r>
            <a:r>
              <a:rPr lang="el-GR" dirty="0" smtClean="0"/>
              <a:t>ατέχει επίσης ηγετική θέση στην παροχή ενός ευρύτερου φάσματος της ανώτερης τεχνολογίας για να βοηθήσει τους πελάτες της να ξεπεράσουν  τα προβλήματα που αντιμετωπίζετουν.</a:t>
            </a:r>
          </a:p>
          <a:p>
            <a:pPr>
              <a:buNone/>
            </a:pPr>
            <a:endParaRPr lang="el-GR" dirty="0"/>
          </a:p>
        </p:txBody>
      </p:sp>
      <p:sp>
        <p:nvSpPr>
          <p:cNvPr id="2" name="Slide Number Placeholder 1"/>
          <p:cNvSpPr>
            <a:spLocks noGrp="1"/>
          </p:cNvSpPr>
          <p:nvPr>
            <p:ph type="sldNum" sz="quarter" idx="12"/>
          </p:nvPr>
        </p:nvSpPr>
        <p:spPr/>
        <p:txBody>
          <a:bodyPr>
            <a:normAutofit fontScale="85000" lnSpcReduction="20000"/>
          </a:bodyPr>
          <a:lstStyle/>
          <a:p>
            <a:fld id="{3F153986-4FE6-4703-BD61-47C0B7BF4F70}" type="slidenum">
              <a:rPr lang="el-GR" smtClean="0"/>
              <a:pPr/>
              <a:t>7</a:t>
            </a:fld>
            <a:endParaRPr lang="el-GR"/>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Eleni\Desktop\Amadeus\images (4).jpg"/>
          <p:cNvPicPr>
            <a:picLocks noChangeAspect="1" noChangeArrowheads="1"/>
          </p:cNvPicPr>
          <p:nvPr/>
        </p:nvPicPr>
        <p:blipFill>
          <a:blip r:embed="rId2" cstate="print"/>
          <a:srcRect/>
          <a:stretch>
            <a:fillRect/>
          </a:stretch>
        </p:blipFill>
        <p:spPr bwMode="auto">
          <a:xfrm>
            <a:off x="0" y="0"/>
            <a:ext cx="4419601" cy="2286000"/>
          </a:xfrm>
          <a:prstGeom prst="rect">
            <a:avLst/>
          </a:prstGeom>
          <a:noFill/>
        </p:spPr>
      </p:pic>
      <p:pic>
        <p:nvPicPr>
          <p:cNvPr id="1028" name="Picture 4" descr="C:\Users\Eleni\Desktop\Amadeus\images (5).jpg"/>
          <p:cNvPicPr>
            <a:picLocks noChangeAspect="1" noChangeArrowheads="1"/>
          </p:cNvPicPr>
          <p:nvPr/>
        </p:nvPicPr>
        <p:blipFill>
          <a:blip r:embed="rId3" cstate="print"/>
          <a:srcRect/>
          <a:stretch>
            <a:fillRect/>
          </a:stretch>
        </p:blipFill>
        <p:spPr bwMode="auto">
          <a:xfrm>
            <a:off x="3276600" y="1295400"/>
            <a:ext cx="3505201" cy="2286000"/>
          </a:xfrm>
          <a:prstGeom prst="rect">
            <a:avLst/>
          </a:prstGeom>
          <a:noFill/>
        </p:spPr>
      </p:pic>
      <p:pic>
        <p:nvPicPr>
          <p:cNvPr id="1029" name="Picture 5" descr="C:\Users\Eleni\Desktop\Amadeus\images (6).jpg"/>
          <p:cNvPicPr>
            <a:picLocks noChangeAspect="1" noChangeArrowheads="1"/>
          </p:cNvPicPr>
          <p:nvPr/>
        </p:nvPicPr>
        <p:blipFill>
          <a:blip r:embed="rId4" cstate="print"/>
          <a:srcRect/>
          <a:stretch>
            <a:fillRect/>
          </a:stretch>
        </p:blipFill>
        <p:spPr bwMode="auto">
          <a:xfrm>
            <a:off x="3048000" y="3810000"/>
            <a:ext cx="3571875" cy="1219200"/>
          </a:xfrm>
          <a:prstGeom prst="rect">
            <a:avLst/>
          </a:prstGeom>
          <a:noFill/>
        </p:spPr>
      </p:pic>
      <p:pic>
        <p:nvPicPr>
          <p:cNvPr id="1030" name="Picture 6" descr="C:\Users\Eleni\Desktop\Amadeus\images (7).jpg"/>
          <p:cNvPicPr>
            <a:picLocks noChangeAspect="1" noChangeArrowheads="1"/>
          </p:cNvPicPr>
          <p:nvPr/>
        </p:nvPicPr>
        <p:blipFill>
          <a:blip r:embed="rId5" cstate="print"/>
          <a:srcRect/>
          <a:stretch>
            <a:fillRect/>
          </a:stretch>
        </p:blipFill>
        <p:spPr bwMode="auto">
          <a:xfrm>
            <a:off x="3581400" y="5029200"/>
            <a:ext cx="5562600" cy="1828800"/>
          </a:xfrm>
          <a:prstGeom prst="rect">
            <a:avLst/>
          </a:prstGeom>
          <a:noFill/>
        </p:spPr>
      </p:pic>
      <p:pic>
        <p:nvPicPr>
          <p:cNvPr id="1031" name="Picture 7" descr="C:\Users\Eleni\Desktop\Amadeus\images (8).jpg"/>
          <p:cNvPicPr>
            <a:picLocks noChangeAspect="1" noChangeArrowheads="1"/>
          </p:cNvPicPr>
          <p:nvPr/>
        </p:nvPicPr>
        <p:blipFill>
          <a:blip r:embed="rId6" cstate="print"/>
          <a:srcRect/>
          <a:stretch>
            <a:fillRect/>
          </a:stretch>
        </p:blipFill>
        <p:spPr bwMode="auto">
          <a:xfrm>
            <a:off x="6096000" y="2514600"/>
            <a:ext cx="2587388" cy="1733550"/>
          </a:xfrm>
          <a:prstGeom prst="rect">
            <a:avLst/>
          </a:prstGeom>
          <a:noFill/>
        </p:spPr>
      </p:pic>
      <p:pic>
        <p:nvPicPr>
          <p:cNvPr id="1032" name="Picture 8" descr="C:\Users\Eleni\Desktop\Amadeus\sdvfevf.jpg"/>
          <p:cNvPicPr>
            <a:picLocks noChangeAspect="1" noChangeArrowheads="1"/>
          </p:cNvPicPr>
          <p:nvPr/>
        </p:nvPicPr>
        <p:blipFill>
          <a:blip r:embed="rId7" cstate="print"/>
          <a:srcRect/>
          <a:stretch>
            <a:fillRect/>
          </a:stretch>
        </p:blipFill>
        <p:spPr bwMode="auto">
          <a:xfrm>
            <a:off x="6705600" y="1"/>
            <a:ext cx="2438400" cy="2514600"/>
          </a:xfrm>
          <a:prstGeom prst="rect">
            <a:avLst/>
          </a:prstGeom>
          <a:noFill/>
        </p:spPr>
      </p:pic>
      <p:pic>
        <p:nvPicPr>
          <p:cNvPr id="1033" name="Picture 9" descr="C:\Users\Eleni\Desktop\Amadeus\images.jpg"/>
          <p:cNvPicPr>
            <a:picLocks noChangeAspect="1" noChangeArrowheads="1"/>
          </p:cNvPicPr>
          <p:nvPr/>
        </p:nvPicPr>
        <p:blipFill>
          <a:blip r:embed="rId8" cstate="print"/>
          <a:srcRect/>
          <a:stretch>
            <a:fillRect/>
          </a:stretch>
        </p:blipFill>
        <p:spPr bwMode="auto">
          <a:xfrm>
            <a:off x="0" y="4343401"/>
            <a:ext cx="3581400" cy="2514600"/>
          </a:xfrm>
          <a:prstGeom prst="rect">
            <a:avLst/>
          </a:prstGeom>
          <a:noFill/>
        </p:spPr>
      </p:pic>
      <p:pic>
        <p:nvPicPr>
          <p:cNvPr id="1034" name="Picture 10" descr="C:\Users\Eleni\Desktop\Amadeus\images (1).jpg"/>
          <p:cNvPicPr>
            <a:picLocks noChangeAspect="1" noChangeArrowheads="1"/>
          </p:cNvPicPr>
          <p:nvPr/>
        </p:nvPicPr>
        <p:blipFill>
          <a:blip r:embed="rId9" cstate="print"/>
          <a:srcRect/>
          <a:stretch>
            <a:fillRect/>
          </a:stretch>
        </p:blipFill>
        <p:spPr bwMode="auto">
          <a:xfrm>
            <a:off x="-1" y="2286000"/>
            <a:ext cx="3030907" cy="2057400"/>
          </a:xfrm>
          <a:prstGeom prst="rect">
            <a:avLst/>
          </a:prstGeom>
          <a:noFill/>
        </p:spPr>
      </p:pic>
      <p:sp>
        <p:nvSpPr>
          <p:cNvPr id="2" name="Slide Number Placeholder 1"/>
          <p:cNvSpPr>
            <a:spLocks noGrp="1"/>
          </p:cNvSpPr>
          <p:nvPr>
            <p:ph type="sldNum" sz="quarter" idx="12"/>
          </p:nvPr>
        </p:nvSpPr>
        <p:spPr/>
        <p:txBody>
          <a:bodyPr/>
          <a:lstStyle/>
          <a:p>
            <a:fld id="{3F153986-4FE6-4703-BD61-47C0B7BF4F70}" type="slidenum">
              <a:rPr lang="el-GR" smtClean="0"/>
              <a:pPr/>
              <a:t>8</a:t>
            </a:fld>
            <a:endParaRPr lang="el-GR"/>
          </a:p>
        </p:txBody>
      </p:sp>
    </p:spTree>
  </p:cSld>
  <p:clrMapOvr>
    <a:masterClrMapping/>
  </p:clrMapOvr>
  <p:transition>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l-GR" dirty="0" smtClean="0"/>
              <a:t>Θετικά</a:t>
            </a:r>
            <a:endParaRPr lang="el-GR" dirty="0"/>
          </a:p>
        </p:txBody>
      </p:sp>
      <p:sp>
        <p:nvSpPr>
          <p:cNvPr id="7" name="Text Placeholder 6"/>
          <p:cNvSpPr>
            <a:spLocks noGrp="1"/>
          </p:cNvSpPr>
          <p:nvPr>
            <p:ph type="body" sz="half" idx="3"/>
          </p:nvPr>
        </p:nvSpPr>
        <p:spPr/>
        <p:txBody>
          <a:bodyPr/>
          <a:lstStyle/>
          <a:p>
            <a:r>
              <a:rPr lang="el-GR" dirty="0" smtClean="0"/>
              <a:t>Αρνητικά</a:t>
            </a:r>
            <a:endParaRPr lang="el-GR" dirty="0"/>
          </a:p>
        </p:txBody>
      </p:sp>
      <p:sp>
        <p:nvSpPr>
          <p:cNvPr id="6" name="Content Placeholder 5"/>
          <p:cNvSpPr>
            <a:spLocks noGrp="1"/>
          </p:cNvSpPr>
          <p:nvPr>
            <p:ph sz="quarter" idx="2"/>
          </p:nvPr>
        </p:nvSpPr>
        <p:spPr/>
        <p:txBody>
          <a:bodyPr>
            <a:normAutofit lnSpcReduction="10000"/>
          </a:bodyPr>
          <a:lstStyle/>
          <a:p>
            <a:r>
              <a:rPr lang="el-GR" dirty="0" smtClean="0"/>
              <a:t>Εξαιρετική εργασιακή νοοτροπία</a:t>
            </a:r>
          </a:p>
          <a:p>
            <a:r>
              <a:rPr lang="el-GR" dirty="0" smtClean="0"/>
              <a:t>Ικανοποιητικές αποδοχές</a:t>
            </a:r>
          </a:p>
          <a:p>
            <a:r>
              <a:rPr lang="el-GR" dirty="0" smtClean="0"/>
              <a:t>Μεγαλύτερη εστίαση στην εκμάθηση</a:t>
            </a:r>
          </a:p>
          <a:p>
            <a:r>
              <a:rPr lang="el-GR" dirty="0" smtClean="0"/>
              <a:t>Άνευ περιορισμών όσων αφορά ωράρια, ενδυμασία κ.τ.λ.</a:t>
            </a:r>
          </a:p>
          <a:p>
            <a:endParaRPr lang="el-GR" dirty="0" smtClean="0"/>
          </a:p>
          <a:p>
            <a:endParaRPr lang="el-GR" dirty="0"/>
          </a:p>
        </p:txBody>
      </p:sp>
      <p:sp>
        <p:nvSpPr>
          <p:cNvPr id="8" name="Content Placeholder 7"/>
          <p:cNvSpPr>
            <a:spLocks noGrp="1"/>
          </p:cNvSpPr>
          <p:nvPr>
            <p:ph sz="quarter" idx="4"/>
          </p:nvPr>
        </p:nvSpPr>
        <p:spPr/>
        <p:txBody>
          <a:bodyPr/>
          <a:lstStyle/>
          <a:p>
            <a:r>
              <a:rPr lang="el-GR" dirty="0" smtClean="0"/>
              <a:t>Μικρότερη έκθεση σε νέες τεχνολόγιες</a:t>
            </a:r>
          </a:p>
          <a:p>
            <a:r>
              <a:rPr lang="el-GR" dirty="0" smtClean="0"/>
              <a:t>Μεγάλη εταιρία-Υπερπληθυσμός-Αργή επικοινωνία</a:t>
            </a:r>
          </a:p>
          <a:p>
            <a:r>
              <a:rPr lang="el-GR" dirty="0" smtClean="0"/>
              <a:t>Οι προτεραιότητες αλλάζουν σε καθημερινή βάση</a:t>
            </a:r>
            <a:endParaRPr lang="el-GR" dirty="0"/>
          </a:p>
        </p:txBody>
      </p:sp>
      <p:sp>
        <p:nvSpPr>
          <p:cNvPr id="4" name="Title 3"/>
          <p:cNvSpPr>
            <a:spLocks noGrp="1"/>
          </p:cNvSpPr>
          <p:nvPr>
            <p:ph type="title"/>
          </p:nvPr>
        </p:nvSpPr>
        <p:spPr/>
        <p:txBody>
          <a:bodyPr>
            <a:normAutofit/>
          </a:bodyPr>
          <a:lstStyle/>
          <a:p>
            <a:r>
              <a:rPr lang="el-GR" sz="2400" dirty="0" smtClean="0"/>
              <a:t>Τι πιστέυουν οι υπάλληλοι της </a:t>
            </a:r>
            <a:r>
              <a:rPr lang="en-US" sz="2400" dirty="0" smtClean="0"/>
              <a:t>Amadeus</a:t>
            </a:r>
            <a:r>
              <a:rPr lang="el-GR" sz="2400" dirty="0" smtClean="0"/>
              <a:t> για την ίδια</a:t>
            </a:r>
            <a:endParaRPr lang="el-GR" sz="2400" dirty="0"/>
          </a:p>
        </p:txBody>
      </p:sp>
      <p:sp>
        <p:nvSpPr>
          <p:cNvPr id="2" name="Slide Number Placeholder 1"/>
          <p:cNvSpPr>
            <a:spLocks noGrp="1"/>
          </p:cNvSpPr>
          <p:nvPr>
            <p:ph type="sldNum" sz="quarter" idx="12"/>
          </p:nvPr>
        </p:nvSpPr>
        <p:spPr/>
        <p:txBody>
          <a:bodyPr/>
          <a:lstStyle/>
          <a:p>
            <a:fld id="{3F153986-4FE6-4703-BD61-47C0B7BF4F70}" type="slidenum">
              <a:rPr lang="el-GR" smtClean="0"/>
              <a:pPr/>
              <a:t>9</a:t>
            </a:fld>
            <a:endParaRPr lang="el-GR"/>
          </a:p>
        </p:txBody>
      </p:sp>
    </p:spTree>
  </p:cSld>
  <p:clrMapOvr>
    <a:masterClrMapping/>
  </p:clrMapOvr>
  <p:transition>
    <p:wheel spokes="8"/>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_rels/theme4.xml.rels><?xml version="1.0" encoding="UTF-8" standalone="yes"?>
<Relationships xmlns="http://schemas.openxmlformats.org/package/2006/relationships"><Relationship Id="rId1" Type="http://schemas.openxmlformats.org/officeDocument/2006/relationships/image" Target="../media/image5.jpeg"/></Relationships>
</file>

<file path=ppt/theme/_rels/them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image" Target="../media/image6.jpeg"/></Relationships>
</file>

<file path=ppt/theme/_rels/theme6.xml.rels><?xml version="1.0" encoding="UTF-8" standalone="yes"?>
<Relationships xmlns="http://schemas.openxmlformats.org/package/2006/relationships"><Relationship Id="rId1" Type="http://schemas.openxmlformats.org/officeDocument/2006/relationships/image" Target="../media/image8.jpeg"/></Relationships>
</file>

<file path=ppt/theme/_rels/theme7.xml.rels><?xml version="1.0" encoding="UTF-8" standalone="yes"?>
<Relationships xmlns="http://schemas.openxmlformats.org/package/2006/relationships"><Relationship Id="rId1" Type="http://schemas.openxmlformats.org/officeDocument/2006/relationships/image" Target="../media/image9.jpeg"/></Relationships>
</file>

<file path=ppt/theme/_rels/theme8.xml.rels><?xml version="1.0" encoding="UTF-8" standalone="yes"?>
<Relationships xmlns="http://schemas.openxmlformats.org/package/2006/relationships"><Relationship Id="rId1" Type="http://schemas.openxmlformats.org/officeDocument/2006/relationships/image" Target="../media/image10.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5.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6.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7.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8.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665</TotalTime>
  <Words>536</Words>
  <Application>Microsoft Office PowerPoint</Application>
  <PresentationFormat>On-screen Show (4:3)</PresentationFormat>
  <Paragraphs>92</Paragraphs>
  <Slides>20</Slides>
  <Notes>1</Notes>
  <HiddenSlides>0</HiddenSlides>
  <MMClips>0</MMClips>
  <ScaleCrop>false</ScaleCrop>
  <HeadingPairs>
    <vt:vector size="6" baseType="variant">
      <vt:variant>
        <vt:lpstr>Theme</vt:lpstr>
      </vt:variant>
      <vt:variant>
        <vt:i4>8</vt:i4>
      </vt:variant>
      <vt:variant>
        <vt:lpstr>Embedded OLE Servers</vt:lpstr>
      </vt:variant>
      <vt:variant>
        <vt:i4>1</vt:i4>
      </vt:variant>
      <vt:variant>
        <vt:lpstr>Slide Titles</vt:lpstr>
      </vt:variant>
      <vt:variant>
        <vt:i4>20</vt:i4>
      </vt:variant>
    </vt:vector>
  </HeadingPairs>
  <TitlesOfParts>
    <vt:vector size="29" baseType="lpstr">
      <vt:lpstr>Concourse</vt:lpstr>
      <vt:lpstr>Apex</vt:lpstr>
      <vt:lpstr>Civic</vt:lpstr>
      <vt:lpstr>Equity</vt:lpstr>
      <vt:lpstr>Median</vt:lpstr>
      <vt:lpstr>Foundry</vt:lpstr>
      <vt:lpstr>Flow</vt:lpstr>
      <vt:lpstr>Austin</vt:lpstr>
      <vt:lpstr>Αντικείμενο κελύφους συσκευασίας</vt:lpstr>
      <vt:lpstr>PowerPoint Presentation</vt:lpstr>
      <vt:lpstr>Περιεχόμενα</vt:lpstr>
      <vt:lpstr>Πώς και πότε «γεννήθηκε» η Amadeus </vt:lpstr>
      <vt:lpstr>Τι προσφέρει η Amadeus</vt:lpstr>
      <vt:lpstr>More than just flights</vt:lpstr>
      <vt:lpstr>PowerPoint Presentation</vt:lpstr>
      <vt:lpstr>ΠΑΓΚΟΣΜΙΑ ΔΥΝΑΜΗ</vt:lpstr>
      <vt:lpstr>PowerPoint Presentation</vt:lpstr>
      <vt:lpstr>Τι πιστέυουν οι υπάλληλοι της Amadeus για την ίδια</vt:lpstr>
      <vt:lpstr>Τι κερδίζει η εταιρεία</vt:lpstr>
      <vt:lpstr>PowerPoint Presentation</vt:lpstr>
      <vt:lpstr>Amadeus Hellas</vt:lpstr>
      <vt:lpstr>Amadeus Hellas</vt:lpstr>
      <vt:lpstr>Οι προσδοκίες της Amadeus</vt:lpstr>
      <vt:lpstr>PowerPoint Presentation</vt:lpstr>
      <vt:lpstr>PowerPoint Presentation</vt:lpstr>
      <vt:lpstr>PowerPoint Presentation</vt:lpstr>
      <vt:lpstr>President-CEO </vt:lpstr>
      <vt:lpstr>PowerPoint Presentation</vt:lpstr>
      <vt:lpstr>Celebrating 25 years of partnership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Delivering System  Amadeus</dc:title>
  <dc:creator>Kiriazo</dc:creator>
  <cp:lastModifiedBy>Windows User</cp:lastModifiedBy>
  <cp:revision>59</cp:revision>
  <dcterms:created xsi:type="dcterms:W3CDTF">2013-05-11T15:59:35Z</dcterms:created>
  <dcterms:modified xsi:type="dcterms:W3CDTF">2013-05-27T20:41:37Z</dcterms:modified>
</cp:coreProperties>
</file>