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56" r:id="rId2"/>
    <p:sldId id="257" r:id="rId3"/>
    <p:sldId id="260" r:id="rId4"/>
    <p:sldId id="261" r:id="rId5"/>
    <p:sldId id="259" r:id="rId6"/>
    <p:sldId id="258" r:id="rId7"/>
    <p:sldId id="265" r:id="rId8"/>
    <p:sldId id="263" r:id="rId9"/>
    <p:sldId id="262" r:id="rId10"/>
    <p:sldId id="264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5A4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7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B5CA-B06F-4D07-AA0F-9FF75C4B7FA1}" type="datetimeFigureOut">
              <a:rPr lang="en-US" smtClean="0"/>
              <a:t>5/11/2013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D0657-E053-4C1D-9389-96FC3080EA1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B5CA-B06F-4D07-AA0F-9FF75C4B7FA1}" type="datetimeFigureOut">
              <a:rPr lang="en-US" smtClean="0"/>
              <a:t>5/11/2013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D0657-E053-4C1D-9389-96FC3080EA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B5CA-B06F-4D07-AA0F-9FF75C4B7FA1}" type="datetimeFigureOut">
              <a:rPr lang="en-US" smtClean="0"/>
              <a:t>5/11/2013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D0657-E053-4C1D-9389-96FC3080EA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B5CA-B06F-4D07-AA0F-9FF75C4B7FA1}" type="datetimeFigureOut">
              <a:rPr lang="en-US" smtClean="0"/>
              <a:t>5/11/2013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D0657-E053-4C1D-9389-96FC3080EA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B5CA-B06F-4D07-AA0F-9FF75C4B7FA1}" type="datetimeFigureOut">
              <a:rPr lang="en-US" smtClean="0"/>
              <a:t>5/11/2013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D0657-E053-4C1D-9389-96FC3080EA1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B5CA-B06F-4D07-AA0F-9FF75C4B7FA1}" type="datetimeFigureOut">
              <a:rPr lang="en-US" smtClean="0"/>
              <a:t>5/11/2013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D0657-E053-4C1D-9389-96FC3080EA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B5CA-B06F-4D07-AA0F-9FF75C4B7FA1}" type="datetimeFigureOut">
              <a:rPr lang="en-US" smtClean="0"/>
              <a:t>5/11/2013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D0657-E053-4C1D-9389-96FC3080EA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B5CA-B06F-4D07-AA0F-9FF75C4B7FA1}" type="datetimeFigureOut">
              <a:rPr lang="en-US" smtClean="0"/>
              <a:t>5/11/2013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D0657-E053-4C1D-9389-96FC3080EA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B5CA-B06F-4D07-AA0F-9FF75C4B7FA1}" type="datetimeFigureOut">
              <a:rPr lang="en-US" smtClean="0"/>
              <a:t>5/11/2013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D0657-E053-4C1D-9389-96FC3080EA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B5CA-B06F-4D07-AA0F-9FF75C4B7FA1}" type="datetimeFigureOut">
              <a:rPr lang="en-US" smtClean="0"/>
              <a:t>5/11/2013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D0657-E053-4C1D-9389-96FC3080EA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B5CA-B06F-4D07-AA0F-9FF75C4B7FA1}" type="datetimeFigureOut">
              <a:rPr lang="en-US" smtClean="0"/>
              <a:t>5/11/2013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47D0657-E053-4C1D-9389-96FC3080EA1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E95B5CA-B06F-4D07-AA0F-9FF75C4B7FA1}" type="datetimeFigureOut">
              <a:rPr lang="en-US" smtClean="0"/>
              <a:t>5/11/2013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47D0657-E053-4C1D-9389-96FC3080EA1F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My Documents\My Pictures\beach_b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Tripadvisor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1538" y="642918"/>
            <a:ext cx="7854696" cy="1752600"/>
          </a:xfrm>
        </p:spPr>
        <p:txBody>
          <a:bodyPr>
            <a:normAutofit fontScale="92500" lnSpcReduction="20000"/>
          </a:bodyPr>
          <a:lstStyle/>
          <a:p>
            <a:endParaRPr lang="el-GR" sz="2800" dirty="0" smtClean="0">
              <a:solidFill>
                <a:srgbClr val="0070C0"/>
              </a:solidFill>
            </a:endParaRPr>
          </a:p>
          <a:p>
            <a:endParaRPr lang="el-GR" sz="2800" dirty="0" smtClean="0">
              <a:solidFill>
                <a:srgbClr val="0070C0"/>
              </a:solidFill>
            </a:endParaRPr>
          </a:p>
          <a:p>
            <a:endParaRPr lang="el-GR" sz="2800" dirty="0" smtClean="0">
              <a:solidFill>
                <a:srgbClr val="0070C0"/>
              </a:solidFill>
            </a:endParaRPr>
          </a:p>
          <a:p>
            <a:r>
              <a:rPr lang="el-GR" sz="2800" dirty="0" smtClean="0">
                <a:solidFill>
                  <a:schemeClr val="accent3">
                    <a:lumMod val="75000"/>
                  </a:schemeClr>
                </a:solidFill>
              </a:rPr>
              <a:t>ΓΙΑΝΝΗΣ ΤΣΟΜΠΑΝΑΚΗΣ</a:t>
            </a:r>
            <a:endParaRPr lang="en-US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Funky </a:t>
            </a:r>
            <a:r>
              <a:rPr lang="en-US" dirty="0" smtClean="0"/>
              <a:t>Gourmet:</a:t>
            </a:r>
          </a:p>
          <a:p>
            <a:r>
              <a:rPr lang="el-GR" dirty="0" smtClean="0"/>
              <a:t> </a:t>
            </a:r>
            <a:r>
              <a:rPr lang="el-GR" dirty="0" smtClean="0"/>
              <a:t>Πανέμορφος χώρος  </a:t>
            </a:r>
          </a:p>
          <a:p>
            <a:r>
              <a:rPr lang="el-GR" dirty="0" smtClean="0"/>
              <a:t>δεν γίνεται </a:t>
            </a:r>
            <a:r>
              <a:rPr lang="el-GR" dirty="0" smtClean="0"/>
              <a:t>το </a:t>
            </a:r>
            <a:r>
              <a:rPr lang="el-GR" dirty="0" smtClean="0"/>
              <a:t>αλαλούμ</a:t>
            </a:r>
          </a:p>
          <a:p>
            <a:r>
              <a:rPr lang="el-GR" dirty="0" smtClean="0"/>
              <a:t> πολύ σικάτο</a:t>
            </a:r>
          </a:p>
          <a:p>
            <a:r>
              <a:rPr lang="el-GR" dirty="0" smtClean="0"/>
              <a:t>πελατεία αυστηρώς άνω </a:t>
            </a:r>
            <a:r>
              <a:rPr lang="el-GR" dirty="0" smtClean="0"/>
              <a:t>των </a:t>
            </a:r>
            <a:r>
              <a:rPr lang="el-GR" dirty="0" smtClean="0"/>
              <a:t>35</a:t>
            </a:r>
          </a:p>
          <a:p>
            <a:r>
              <a:rPr lang="el-GR" dirty="0" smtClean="0"/>
              <a:t>ό</a:t>
            </a:r>
            <a:r>
              <a:rPr lang="el-GR" dirty="0" smtClean="0"/>
              <a:t>λοι </a:t>
            </a:r>
            <a:r>
              <a:rPr lang="el-GR" dirty="0" smtClean="0"/>
              <a:t>με </a:t>
            </a:r>
            <a:r>
              <a:rPr lang="el-GR" dirty="0" smtClean="0"/>
              <a:t>κομψή περιβολή</a:t>
            </a:r>
          </a:p>
          <a:p>
            <a:r>
              <a:rPr lang="el-GR" dirty="0" smtClean="0"/>
              <a:t>Καταπληκτική μουσική τζαζ</a:t>
            </a:r>
          </a:p>
          <a:p>
            <a:r>
              <a:rPr lang="el-GR" dirty="0" smtClean="0"/>
              <a:t>ά</a:t>
            </a:r>
            <a:r>
              <a:rPr lang="el-GR" dirty="0" smtClean="0"/>
              <a:t>ψογη εξυπηρέτηση</a:t>
            </a:r>
          </a:p>
          <a:p>
            <a:pPr>
              <a:buNone/>
            </a:pPr>
            <a:r>
              <a:rPr lang="el-GR" dirty="0" smtClean="0"/>
              <a:t> </a:t>
            </a:r>
            <a:r>
              <a:rPr lang="el-GR" dirty="0" smtClean="0"/>
              <a:t>  Δεν έβαλα </a:t>
            </a:r>
            <a:r>
              <a:rPr lang="el-GR" dirty="0" smtClean="0"/>
              <a:t>5 στα 5 για </a:t>
            </a:r>
            <a:r>
              <a:rPr lang="el-GR" dirty="0" smtClean="0"/>
              <a:t>έναν λόγο</a:t>
            </a:r>
            <a:r>
              <a:rPr lang="el-GR" dirty="0" smtClean="0"/>
              <a:t>: </a:t>
            </a:r>
            <a:r>
              <a:rPr lang="el-GR" dirty="0" smtClean="0"/>
              <a:t>Ήθελα λίγο περισσότερο </a:t>
            </a:r>
            <a:r>
              <a:rPr lang="el-GR" dirty="0" smtClean="0"/>
              <a:t>φως για να </a:t>
            </a:r>
            <a:r>
              <a:rPr lang="el-GR" dirty="0" smtClean="0"/>
              <a:t>μπορώ </a:t>
            </a:r>
            <a:r>
              <a:rPr lang="el-GR" dirty="0" smtClean="0"/>
              <a:t>να </a:t>
            </a:r>
            <a:r>
              <a:rPr lang="el-GR" dirty="0" smtClean="0"/>
              <a:t>βλέπω </a:t>
            </a:r>
            <a:r>
              <a:rPr lang="el-GR" dirty="0" smtClean="0"/>
              <a:t>τα </a:t>
            </a:r>
            <a:r>
              <a:rPr lang="el-GR" dirty="0" smtClean="0"/>
              <a:t>πιάτα </a:t>
            </a:r>
            <a:r>
              <a:rPr lang="el-GR" dirty="0" smtClean="0"/>
              <a:t>μου και τον </a:t>
            </a:r>
            <a:r>
              <a:rPr lang="el-GR" dirty="0" smtClean="0"/>
              <a:t>περίγυρο </a:t>
            </a:r>
            <a:r>
              <a:rPr lang="el-GR" dirty="0" smtClean="0"/>
              <a:t>μου. </a:t>
            </a:r>
            <a:r>
              <a:rPr lang="el-GR" dirty="0" smtClean="0"/>
              <a:t>Δεν είναι ένα εστιατόριο </a:t>
            </a:r>
            <a:r>
              <a:rPr lang="el-GR" dirty="0" smtClean="0"/>
              <a:t>που πας </a:t>
            </a:r>
            <a:r>
              <a:rPr lang="el-GR" dirty="0" smtClean="0"/>
              <a:t>συχνά</a:t>
            </a:r>
            <a:endParaRPr lang="en-US" dirty="0"/>
          </a:p>
        </p:txBody>
      </p:sp>
      <p:pic>
        <p:nvPicPr>
          <p:cNvPr id="7170" name="Picture 2" descr="D:\My Documents\My Pictures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2143116"/>
            <a:ext cx="2705104" cy="2705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D:\My Documents\My Pictures\hotel_sunsetchair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714620"/>
            <a:ext cx="8229600" cy="1143000"/>
          </a:xfrm>
        </p:spPr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            ΚΑΛΟ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FFC000"/>
                </a:solidFill>
              </a:rPr>
              <a:t>ΚΑΛΟΚΑΙΡΙ 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                    TRIPADVISOR </a:t>
            </a:r>
            <a:r>
              <a:rPr lang="el-GR" sz="2400" dirty="0" smtClean="0"/>
              <a:t/>
            </a:r>
            <a:br>
              <a:rPr lang="el-GR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Προγραμματίζει ταξίδια</a:t>
            </a:r>
            <a:endParaRPr lang="el-GR" dirty="0" smtClean="0"/>
          </a:p>
          <a:p>
            <a:r>
              <a:rPr lang="el-GR" dirty="0" smtClean="0"/>
              <a:t>εκατομμύρια </a:t>
            </a:r>
            <a:r>
              <a:rPr lang="el-GR" dirty="0" smtClean="0"/>
              <a:t>κριτικές (περιγράφουν </a:t>
            </a:r>
            <a:r>
              <a:rPr lang="el-GR" dirty="0" smtClean="0"/>
              <a:t>τις καλύτερες και τις χειρότερες </a:t>
            </a:r>
            <a:r>
              <a:rPr lang="el-GR" dirty="0" smtClean="0"/>
              <a:t>διακοπές)</a:t>
            </a:r>
          </a:p>
          <a:p>
            <a:r>
              <a:rPr lang="el-GR" dirty="0" smtClean="0"/>
              <a:t>Είναι δωρεάν</a:t>
            </a:r>
          </a:p>
          <a:p>
            <a:r>
              <a:rPr lang="el-GR" dirty="0" smtClean="0"/>
              <a:t>χρήσιμες </a:t>
            </a:r>
            <a:r>
              <a:rPr lang="el-GR" dirty="0" smtClean="0"/>
              <a:t>προτάσεις και </a:t>
            </a:r>
          </a:p>
          <a:p>
            <a:pPr>
              <a:buNone/>
            </a:pPr>
            <a:r>
              <a:rPr lang="el-GR" dirty="0" smtClean="0"/>
              <a:t>   φωτογραφίες </a:t>
            </a:r>
          </a:p>
        </p:txBody>
      </p:sp>
      <p:pic>
        <p:nvPicPr>
          <p:cNvPr id="8" name="Picture 5" descr="D:\My Documents\My Pictures\cloud_600_59093_0W525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714752"/>
            <a:ext cx="4071966" cy="2035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μεγαλύτερη ταξιδιωτική 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    ιστοσελίδα </a:t>
            </a:r>
            <a:r>
              <a:rPr lang="el-GR" dirty="0" smtClean="0"/>
              <a:t>στον </a:t>
            </a:r>
            <a:r>
              <a:rPr lang="el-GR" dirty="0" smtClean="0"/>
              <a:t>κόσμο</a:t>
            </a:r>
            <a:endParaRPr lang="en-US" dirty="0" smtClean="0"/>
          </a:p>
          <a:p>
            <a:r>
              <a:rPr lang="el-GR" dirty="0" smtClean="0"/>
              <a:t>ελέγχει χιλιάδες πιθανά 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    δρομολόγια</a:t>
            </a:r>
            <a:endParaRPr lang="en-US" dirty="0" smtClean="0"/>
          </a:p>
          <a:p>
            <a:r>
              <a:rPr lang="el-GR" dirty="0" smtClean="0"/>
              <a:t> σας </a:t>
            </a:r>
            <a:r>
              <a:rPr lang="el-GR" dirty="0" smtClean="0"/>
              <a:t>βρίσκει συνήθως </a:t>
            </a:r>
            <a:r>
              <a:rPr lang="el-GR" dirty="0" smtClean="0"/>
              <a:t>τους</a:t>
            </a:r>
          </a:p>
          <a:p>
            <a:pPr>
              <a:buNone/>
            </a:pPr>
            <a:r>
              <a:rPr lang="el-GR" dirty="0" smtClean="0"/>
              <a:t>    χαμηλότερους </a:t>
            </a:r>
            <a:r>
              <a:rPr lang="el-GR" dirty="0" smtClean="0"/>
              <a:t>ναύλους </a:t>
            </a:r>
            <a:endParaRPr lang="en-US" dirty="0" smtClean="0"/>
          </a:p>
        </p:txBody>
      </p:sp>
      <p:pic>
        <p:nvPicPr>
          <p:cNvPr id="5122" name="Picture 2" descr="D:\My Documents\My Pictures\diagonismos-123win-oniro-suites-kerdiste-diakop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2071678"/>
            <a:ext cx="3071834" cy="1791903"/>
          </a:xfrm>
          <a:prstGeom prst="rect">
            <a:avLst/>
          </a:prstGeom>
          <a:noFill/>
        </p:spPr>
      </p:pic>
      <p:pic>
        <p:nvPicPr>
          <p:cNvPr id="5123" name="Picture 3" descr="D:\My Documents\My Pictures\diagonismos-ellispoint-diakopes-stin-io-liostasi-hote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4714884"/>
            <a:ext cx="4000528" cy="17238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πρόγραμμα εύρεσης </a:t>
            </a:r>
            <a:r>
              <a:rPr lang="el-GR" dirty="0" smtClean="0"/>
              <a:t>πτήσεων</a:t>
            </a:r>
            <a:endParaRPr lang="en-US" dirty="0" smtClean="0"/>
          </a:p>
          <a:p>
            <a:r>
              <a:rPr lang="el-GR" dirty="0" smtClean="0"/>
              <a:t>ειλικρινείς συμβουλές </a:t>
            </a:r>
            <a:r>
              <a:rPr lang="en-US" dirty="0" smtClean="0"/>
              <a:t>(</a:t>
            </a:r>
            <a:r>
              <a:rPr lang="el-GR" dirty="0" smtClean="0"/>
              <a:t>πού </a:t>
            </a:r>
            <a:r>
              <a:rPr lang="el-GR" dirty="0" smtClean="0"/>
              <a:t>να</a:t>
            </a:r>
          </a:p>
          <a:p>
            <a:pPr>
              <a:buNone/>
            </a:pPr>
            <a:r>
              <a:rPr lang="el-GR" dirty="0" smtClean="0"/>
              <a:t> </a:t>
            </a:r>
            <a:r>
              <a:rPr lang="el-GR" dirty="0" smtClean="0"/>
              <a:t>  </a:t>
            </a:r>
            <a:r>
              <a:rPr lang="el-GR" dirty="0" smtClean="0"/>
              <a:t>μείνετε, να φάτε  που να διασκεδάσετε)</a:t>
            </a:r>
            <a:endParaRPr lang="en-US" dirty="0" smtClean="0"/>
          </a:p>
          <a:p>
            <a:r>
              <a:rPr lang="el-GR" dirty="0" smtClean="0"/>
              <a:t>απαντήσεις σε όλες τις ερωτήσεις σας 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 </a:t>
            </a:r>
            <a:r>
              <a:rPr lang="el-GR" dirty="0" smtClean="0"/>
              <a:t>  πριν </a:t>
            </a:r>
            <a:r>
              <a:rPr lang="el-GR" dirty="0" smtClean="0"/>
              <a:t>ξεκινήσετε.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098" name="Picture 2" descr="D:\My Documents\My Pictures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572008"/>
            <a:ext cx="7358114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Παρέχει </a:t>
            </a:r>
            <a:r>
              <a:rPr lang="el-GR" dirty="0" smtClean="0"/>
              <a:t>προτάσεις </a:t>
            </a:r>
            <a:r>
              <a:rPr lang="el-GR" dirty="0" smtClean="0"/>
              <a:t>για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Ξενοδοχεία</a:t>
            </a:r>
          </a:p>
          <a:p>
            <a:r>
              <a:rPr lang="el-GR" dirty="0" smtClean="0"/>
              <a:t>Θέρετρα</a:t>
            </a:r>
          </a:p>
          <a:p>
            <a:r>
              <a:rPr lang="el-GR" dirty="0" smtClean="0"/>
              <a:t>ενοικιαζόμενα δωμάτια</a:t>
            </a:r>
          </a:p>
          <a:p>
            <a:r>
              <a:rPr lang="el-GR" dirty="0" smtClean="0"/>
              <a:t>Διακοπές</a:t>
            </a:r>
          </a:p>
          <a:p>
            <a:r>
              <a:rPr lang="el-GR" dirty="0" smtClean="0"/>
              <a:t>ταξιδιωτικά πακέτα</a:t>
            </a:r>
          </a:p>
          <a:p>
            <a:r>
              <a:rPr lang="el-GR" dirty="0" smtClean="0"/>
              <a:t>πακέτα διακοπών</a:t>
            </a:r>
          </a:p>
          <a:p>
            <a:r>
              <a:rPr lang="el-GR" dirty="0" smtClean="0"/>
              <a:t>ταξιδιωτικούς </a:t>
            </a:r>
            <a:r>
              <a:rPr lang="el-GR" dirty="0" smtClean="0"/>
              <a:t>οδηγούς και πολλά άλλα.</a:t>
            </a:r>
            <a:endParaRPr lang="el-GR" dirty="0" smtClean="0"/>
          </a:p>
        </p:txBody>
      </p:sp>
      <p:pic>
        <p:nvPicPr>
          <p:cNvPr id="3074" name="Picture 2" descr="D:\My Documents\My Pictures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143116"/>
            <a:ext cx="3425851" cy="2271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Δημοφιλής προορισμοί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ΑΓΙΟΣ ΝΙΚΟΛΑΟΣ</a:t>
            </a:r>
          </a:p>
          <a:p>
            <a:r>
              <a:rPr lang="el-GR" sz="2800" dirty="0" smtClean="0"/>
              <a:t>ΛΕΜΕΣΟΣ</a:t>
            </a:r>
          </a:p>
          <a:p>
            <a:r>
              <a:rPr lang="el-GR" sz="2800" dirty="0" smtClean="0"/>
              <a:t>ΜΠΑΝΣΚΟ</a:t>
            </a:r>
          </a:p>
          <a:p>
            <a:r>
              <a:rPr lang="el-GR" sz="2800" dirty="0" smtClean="0"/>
              <a:t>ΝΤΥΣΕΛΝΤΟΡΦ</a:t>
            </a:r>
          </a:p>
          <a:p>
            <a:r>
              <a:rPr lang="el-GR" sz="2800" dirty="0" smtClean="0"/>
              <a:t>ΠΑΦΟΣ</a:t>
            </a:r>
          </a:p>
          <a:p>
            <a:r>
              <a:rPr lang="el-GR" sz="2800" dirty="0" smtClean="0"/>
              <a:t>ΡΕΘΥΜΝΟ</a:t>
            </a:r>
          </a:p>
          <a:p>
            <a:r>
              <a:rPr lang="el-GR" sz="2800" dirty="0" smtClean="0"/>
              <a:t>ΣΟΦΙΑ</a:t>
            </a:r>
          </a:p>
          <a:p>
            <a:r>
              <a:rPr lang="el-GR" sz="2800" dirty="0" smtClean="0"/>
              <a:t>ΤΥΡΑΝΑ</a:t>
            </a:r>
          </a:p>
          <a:p>
            <a:pPr>
              <a:buNone/>
            </a:pPr>
            <a:endParaRPr lang="el-GR" sz="2800" dirty="0" smtClean="0"/>
          </a:p>
        </p:txBody>
      </p:sp>
      <p:pic>
        <p:nvPicPr>
          <p:cNvPr id="2050" name="Picture 2" descr="D:\My Documents\My Pictures\Diakopes_h_633_4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2643182"/>
            <a:ext cx="3643338" cy="28828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Κρητικές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Πραγματικές κρητικές</a:t>
            </a:r>
          </a:p>
          <a:p>
            <a:r>
              <a:rPr lang="el-GR" dirty="0" smtClean="0"/>
              <a:t>Από αμερόληπτους </a:t>
            </a:r>
            <a:r>
              <a:rPr lang="el-GR" dirty="0" err="1" smtClean="0"/>
              <a:t>κρητές</a:t>
            </a:r>
            <a:r>
              <a:rPr lang="el-GR" dirty="0" smtClean="0"/>
              <a:t> </a:t>
            </a:r>
          </a:p>
          <a:p>
            <a:r>
              <a:rPr lang="el-GR" dirty="0" smtClean="0"/>
              <a:t>Προσθέτονται δικές </a:t>
            </a:r>
            <a:r>
              <a:rPr lang="el-GR" dirty="0" smtClean="0"/>
              <a:t>σας κριτικές </a:t>
            </a:r>
            <a:r>
              <a:rPr lang="el-GR" dirty="0" smtClean="0"/>
              <a:t>για βοήθεια προς άλλους να προγραμματίσουν</a:t>
            </a:r>
            <a:endParaRPr lang="en-US" dirty="0"/>
          </a:p>
        </p:txBody>
      </p:sp>
      <p:pic>
        <p:nvPicPr>
          <p:cNvPr id="9219" name="Picture 3" descr="D:\My Documents\My Pictures\lichnos11-09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4000504"/>
            <a:ext cx="6596249" cy="2435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Κρίνονται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Ξενοδοχεία</a:t>
            </a:r>
          </a:p>
          <a:p>
            <a:r>
              <a:rPr lang="el-GR" dirty="0" smtClean="0"/>
              <a:t>Εστιατόρια</a:t>
            </a:r>
          </a:p>
          <a:p>
            <a:r>
              <a:rPr lang="el-GR" dirty="0" smtClean="0"/>
              <a:t>Δραστηριότητες</a:t>
            </a:r>
          </a:p>
          <a:p>
            <a:r>
              <a:rPr lang="el-GR" dirty="0" smtClean="0"/>
              <a:t>Αξιοθέατα</a:t>
            </a:r>
          </a:p>
        </p:txBody>
      </p:sp>
      <p:pic>
        <p:nvPicPr>
          <p:cNvPr id="6146" name="Picture 2" descr="D:\My Documents\My Pictures\1275560517-29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85860"/>
            <a:ext cx="3571900" cy="2214578"/>
          </a:xfrm>
          <a:prstGeom prst="rect">
            <a:avLst/>
          </a:prstGeom>
          <a:noFill/>
        </p:spPr>
      </p:pic>
      <p:pic>
        <p:nvPicPr>
          <p:cNvPr id="6147" name="Picture 3" descr="D:\My Documents\My Pictures\46-thumb-l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1" y="3929066"/>
            <a:ext cx="3643337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D:\My Documents\My Pictures\diakop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Κρητικές επισκεπτών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Electra Palace Hotel </a:t>
            </a:r>
            <a:r>
              <a:rPr lang="en-US" dirty="0" smtClean="0"/>
              <a:t>Athens: </a:t>
            </a:r>
            <a:r>
              <a:rPr lang="el-GR" dirty="0" smtClean="0"/>
              <a:t>Ευγενικό προσωπικό</a:t>
            </a:r>
            <a:endParaRPr lang="el-GR" dirty="0" smtClean="0"/>
          </a:p>
          <a:p>
            <a:r>
              <a:rPr lang="el-GR" dirty="0" smtClean="0"/>
              <a:t>Άνετα δωμάτια</a:t>
            </a:r>
            <a:endParaRPr lang="en-US" dirty="0" smtClean="0"/>
          </a:p>
          <a:p>
            <a:r>
              <a:rPr lang="el-GR" dirty="0" smtClean="0"/>
              <a:t>Ωραίο μπάνιο</a:t>
            </a:r>
            <a:endParaRPr lang="en-US" dirty="0" smtClean="0"/>
          </a:p>
          <a:p>
            <a:r>
              <a:rPr lang="el-GR" dirty="0" smtClean="0"/>
              <a:t>φοβερή θέα </a:t>
            </a:r>
            <a:r>
              <a:rPr lang="el-GR" dirty="0" smtClean="0"/>
              <a:t>στον </a:t>
            </a:r>
            <a:r>
              <a:rPr lang="el-GR" dirty="0" err="1" smtClean="0"/>
              <a:t>παρθενώνα</a:t>
            </a:r>
            <a:endParaRPr lang="en-US" dirty="0" smtClean="0"/>
          </a:p>
          <a:p>
            <a:r>
              <a:rPr lang="el-GR" dirty="0" smtClean="0"/>
              <a:t>Λίγο </a:t>
            </a:r>
            <a:r>
              <a:rPr lang="el-GR" dirty="0" smtClean="0"/>
              <a:t>στην </a:t>
            </a:r>
            <a:r>
              <a:rPr lang="el-GR" dirty="0" smtClean="0"/>
              <a:t>μοκέτα </a:t>
            </a:r>
            <a:r>
              <a:rPr lang="el-GR" dirty="0" smtClean="0"/>
              <a:t>του </a:t>
            </a:r>
            <a:r>
              <a:rPr lang="el-GR" dirty="0" smtClean="0"/>
              <a:t>δωματίου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</a:t>
            </a:r>
            <a:r>
              <a:rPr lang="el-GR" dirty="0" smtClean="0"/>
              <a:t>υπήρχαν λεκέδες </a:t>
            </a:r>
            <a:endParaRPr lang="en-US" dirty="0" smtClean="0"/>
          </a:p>
          <a:p>
            <a:r>
              <a:rPr lang="el-GR" dirty="0" smtClean="0"/>
              <a:t>Πισίνες </a:t>
            </a:r>
            <a:r>
              <a:rPr lang="el-GR" dirty="0" smtClean="0"/>
              <a:t>ή</a:t>
            </a:r>
            <a:r>
              <a:rPr lang="el-GR" dirty="0" smtClean="0"/>
              <a:t>ταν μικρές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103</TotalTime>
  <Words>156</Words>
  <Application>Microsoft Office PowerPoint</Application>
  <PresentationFormat>On-screen Show (4:3)</PresentationFormat>
  <Paragraphs>66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Tripadvisor</vt:lpstr>
      <vt:lpstr>                    TRIPADVISOR  </vt:lpstr>
      <vt:lpstr>Slide 3</vt:lpstr>
      <vt:lpstr>Slide 4</vt:lpstr>
      <vt:lpstr>Παρέχει προτάσεις για:</vt:lpstr>
      <vt:lpstr>Δημοφιλής προορισμοί </vt:lpstr>
      <vt:lpstr>Κρητικές</vt:lpstr>
      <vt:lpstr>   Κρίνονται:</vt:lpstr>
      <vt:lpstr>Κρητικές επισκεπτών</vt:lpstr>
      <vt:lpstr>Slide 10</vt:lpstr>
      <vt:lpstr>            ΚΑΛΟ ΚΑΛΟΚΑΙΡΙ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Tripadvisor</dc:title>
  <dc:creator>GNET</dc:creator>
  <cp:lastModifiedBy>GNET</cp:lastModifiedBy>
  <cp:revision>11</cp:revision>
  <dcterms:created xsi:type="dcterms:W3CDTF">2013-05-11T08:35:27Z</dcterms:created>
  <dcterms:modified xsi:type="dcterms:W3CDTF">2013-05-11T10:18:43Z</dcterms:modified>
</cp:coreProperties>
</file>