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6" r:id="rId2"/>
    <p:sldId id="259" r:id="rId3"/>
    <p:sldId id="257" r:id="rId4"/>
    <p:sldId id="258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84" y="-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D35BF7-DC1D-4E4E-87CF-1E25408DE7D8}" type="datetimeFigureOut">
              <a:rPr lang="el-GR" smtClean="0"/>
              <a:pPr/>
              <a:t>26/2/2013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83CAA7-B90A-412C-9466-5A5BEC30CE5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036849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83CAA7-B90A-412C-9466-5A5BEC30CE57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495042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b="1" dirty="0"/>
              <a:t>Τμήμα Τουριστικών </a:t>
            </a:r>
            <a:r>
              <a:rPr lang="el-GR" b="1" dirty="0" smtClean="0"/>
              <a:t>Επιχειρήσεων</a:t>
            </a:r>
          </a:p>
          <a:p>
            <a:r>
              <a:rPr lang="el-GR" dirty="0" smtClean="0"/>
              <a:t>Εαρινό εξάμηνο</a:t>
            </a:r>
          </a:p>
          <a:p>
            <a:r>
              <a:rPr lang="el-GR" dirty="0" smtClean="0"/>
              <a:t>2013</a:t>
            </a:r>
            <a:endParaRPr lang="el-GR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Πληροφοριακά Συστήματα στα Τουριστικά Επαγγέλματα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846849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Πληροφορίες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Διδάσκων</a:t>
            </a:r>
          </a:p>
          <a:p>
            <a:pPr marL="0" indent="0">
              <a:buNone/>
            </a:pPr>
            <a:r>
              <a:rPr lang="el-GR" dirty="0"/>
              <a:t>	</a:t>
            </a:r>
            <a:r>
              <a:rPr lang="el-GR" dirty="0" smtClean="0"/>
              <a:t>Χάρης Κονδυλάκης</a:t>
            </a:r>
          </a:p>
          <a:p>
            <a:pPr marL="0" indent="0">
              <a:buNone/>
            </a:pPr>
            <a:endParaRPr lang="el-GR" dirty="0"/>
          </a:p>
          <a:p>
            <a:r>
              <a:rPr lang="el-GR" dirty="0" smtClean="0"/>
              <a:t>Πληροφορίες Μαθήματος</a:t>
            </a:r>
          </a:p>
          <a:p>
            <a:pPr marL="320040" lvl="1" indent="0">
              <a:buNone/>
            </a:pPr>
            <a:r>
              <a:rPr lang="el-GR" dirty="0"/>
              <a:t> </a:t>
            </a:r>
            <a:r>
              <a:rPr lang="el-GR" dirty="0" smtClean="0"/>
              <a:t>	</a:t>
            </a:r>
            <a:r>
              <a:rPr lang="en-US" dirty="0" err="1" smtClean="0"/>
              <a:t>eclass</a:t>
            </a:r>
            <a:endParaRPr lang="en-US" dirty="0" smtClean="0"/>
          </a:p>
          <a:p>
            <a:pPr marL="320040" lvl="1" indent="0">
              <a:buNone/>
            </a:pPr>
            <a:endParaRPr lang="el-GR" dirty="0" smtClean="0"/>
          </a:p>
          <a:p>
            <a:r>
              <a:rPr lang="el-GR" dirty="0" smtClean="0"/>
              <a:t>Επικοινωνία</a:t>
            </a:r>
          </a:p>
          <a:p>
            <a:pPr marL="320040" lvl="1" indent="0">
              <a:buNone/>
            </a:pPr>
            <a:r>
              <a:rPr lang="el-GR" dirty="0"/>
              <a:t>	</a:t>
            </a:r>
            <a:r>
              <a:rPr lang="en-US" dirty="0" smtClean="0"/>
              <a:t>kondylak@gmail.com</a:t>
            </a:r>
            <a:endParaRPr lang="en-US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457750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Στόχοι Μαθήματος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Τι </a:t>
            </a:r>
            <a:r>
              <a:rPr lang="el-GR" dirty="0" smtClean="0"/>
              <a:t>είναι </a:t>
            </a:r>
            <a:r>
              <a:rPr lang="el-GR" dirty="0" smtClean="0"/>
              <a:t>τα</a:t>
            </a:r>
            <a:r>
              <a:rPr lang="el-GR" dirty="0" smtClean="0"/>
              <a:t> πληροφοριακά συστήματα;</a:t>
            </a:r>
            <a:r>
              <a:rPr lang="en-US" dirty="0" smtClean="0"/>
              <a:t> </a:t>
            </a:r>
            <a:r>
              <a:rPr lang="el-GR" dirty="0" smtClean="0"/>
              <a:t>Ποιος ο ρόλος τους;</a:t>
            </a:r>
            <a:endParaRPr lang="el-GR" dirty="0" smtClean="0"/>
          </a:p>
          <a:p>
            <a:r>
              <a:rPr lang="el-GR" dirty="0" smtClean="0"/>
              <a:t>Τι </a:t>
            </a:r>
            <a:r>
              <a:rPr lang="el-GR" dirty="0" smtClean="0"/>
              <a:t>εφαρμογές μπορούν να έχουν τα πληροφοριακά συστήματα σε τουριστικές επιχειρήσεις</a:t>
            </a:r>
            <a:r>
              <a:rPr lang="el-GR" dirty="0" smtClean="0"/>
              <a:t>?</a:t>
            </a:r>
          </a:p>
          <a:p>
            <a:pPr lvl="1"/>
            <a:r>
              <a:rPr lang="el-GR" dirty="0" smtClean="0"/>
              <a:t>Ορισμοί</a:t>
            </a:r>
          </a:p>
          <a:p>
            <a:pPr lvl="1"/>
            <a:r>
              <a:rPr lang="el-GR" dirty="0" smtClean="0"/>
              <a:t>Συμπεράσματα</a:t>
            </a:r>
            <a:endParaRPr lang="el-GR" dirty="0" smtClean="0"/>
          </a:p>
          <a:p>
            <a:r>
              <a:rPr lang="el-GR" dirty="0" smtClean="0"/>
              <a:t>Χαρακτηριστικά των πληροφοριακ</a:t>
            </a:r>
            <a:r>
              <a:rPr lang="el-GR" dirty="0" smtClean="0"/>
              <a:t>ών συστημάτων στον τουρισμό</a:t>
            </a:r>
          </a:p>
          <a:p>
            <a:r>
              <a:rPr lang="el-GR" dirty="0" smtClean="0"/>
              <a:t>Ιστορία των πληροφοριακών συστημάτων στον τουρισμό</a:t>
            </a:r>
          </a:p>
          <a:p>
            <a:r>
              <a:rPr lang="el-GR" dirty="0" smtClean="0"/>
              <a:t>Οφέλη</a:t>
            </a:r>
          </a:p>
          <a:p>
            <a:r>
              <a:rPr lang="el-GR" dirty="0" smtClean="0"/>
              <a:t>Προβλήματα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265251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Βαθμολογία Μαθήματος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Τελική εξέταση μαθήματος</a:t>
            </a:r>
          </a:p>
          <a:p>
            <a:endParaRPr lang="el-GR" dirty="0" smtClean="0"/>
          </a:p>
          <a:p>
            <a:r>
              <a:rPr lang="el-GR" dirty="0" smtClean="0"/>
              <a:t>Παρουσίαση ενός τουριστικού πληροφοριακού συστήματος</a:t>
            </a:r>
          </a:p>
          <a:p>
            <a:endParaRPr lang="el-GR" dirty="0"/>
          </a:p>
          <a:p>
            <a:r>
              <a:rPr lang="el-GR" dirty="0" smtClean="0"/>
              <a:t>Τελικός βαθμός=</a:t>
            </a:r>
            <a:r>
              <a:rPr lang="el-GR" dirty="0"/>
              <a:t>0,4* Βαθμός παρουσίασης + 0,6*Βαθμός Τελικού διαγωνίσματος</a:t>
            </a:r>
          </a:p>
        </p:txBody>
      </p:sp>
    </p:spTree>
    <p:extLst>
      <p:ext uri="{BB962C8B-B14F-4D97-AF65-F5344CB8AC3E}">
        <p14:creationId xmlns:p14="http://schemas.microsoft.com/office/powerpoint/2010/main" xmlns="" val="23987637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42</TotalTime>
  <Words>74</Words>
  <Application>Microsoft Office PowerPoint</Application>
  <PresentationFormat>Προβολή στην οθόνη (4:3)</PresentationFormat>
  <Paragraphs>29</Paragraphs>
  <Slides>4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</vt:i4>
      </vt:variant>
    </vt:vector>
  </HeadingPairs>
  <TitlesOfParts>
    <vt:vector size="5" baseType="lpstr">
      <vt:lpstr>Equity</vt:lpstr>
      <vt:lpstr>Πληροφοριακά Συστήματα στα Τουριστικά Επαγγέλματα</vt:lpstr>
      <vt:lpstr>Πληροφορίες</vt:lpstr>
      <vt:lpstr>Στόχοι Μαθήματος</vt:lpstr>
      <vt:lpstr>Βαθμολογία Μαθήματος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Πληροφοριακά Συστήματα στα Τουριστικά Επαγγέλματα</dc:title>
  <dc:creator>Xaridimos Kondylakis</dc:creator>
  <cp:lastModifiedBy>Haris</cp:lastModifiedBy>
  <cp:revision>10</cp:revision>
  <dcterms:created xsi:type="dcterms:W3CDTF">2006-08-16T00:00:00Z</dcterms:created>
  <dcterms:modified xsi:type="dcterms:W3CDTF">2013-02-26T07:32:13Z</dcterms:modified>
</cp:coreProperties>
</file>