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8" r:id="rId1"/>
  </p:sldMasterIdLst>
  <p:sldIdLst>
    <p:sldId id="354" r:id="rId2"/>
    <p:sldId id="356" r:id="rId3"/>
    <p:sldId id="278" r:id="rId4"/>
    <p:sldId id="357" r:id="rId5"/>
    <p:sldId id="260" r:id="rId6"/>
    <p:sldId id="343" r:id="rId7"/>
    <p:sldId id="341" r:id="rId8"/>
    <p:sldId id="353" r:id="rId9"/>
    <p:sldId id="297" r:id="rId10"/>
    <p:sldId id="344" r:id="rId11"/>
    <p:sldId id="302" r:id="rId12"/>
    <p:sldId id="339" r:id="rId13"/>
    <p:sldId id="359" r:id="rId14"/>
    <p:sldId id="345" r:id="rId15"/>
    <p:sldId id="340" r:id="rId16"/>
    <p:sldId id="347" r:id="rId17"/>
    <p:sldId id="351" r:id="rId18"/>
    <p:sldId id="334" r:id="rId19"/>
    <p:sldId id="349" r:id="rId20"/>
    <p:sldId id="360" r:id="rId21"/>
    <p:sldId id="36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E96E8"/>
    <a:srgbClr val="B19E85"/>
    <a:srgbClr val="00FA95"/>
    <a:srgbClr val="9E5ECE"/>
    <a:srgbClr val="720865"/>
    <a:srgbClr val="D35151"/>
    <a:srgbClr val="75DBFF"/>
    <a:srgbClr val="6D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88525" autoAdjust="0"/>
  </p:normalViewPr>
  <p:slideViewPr>
    <p:cSldViewPr>
      <p:cViewPr varScale="1">
        <p:scale>
          <a:sx n="164" d="100"/>
          <a:sy n="164" d="100"/>
        </p:scale>
        <p:origin x="184" y="10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2D4A2-7AA2-477A-9041-9C45E81ABEE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E5E428-AF22-45F1-A252-F6FBFBE1573B}">
      <dgm:prSet/>
      <dgm:spPr/>
      <dgm:t>
        <a:bodyPr/>
        <a:lstStyle/>
        <a:p>
          <a:r>
            <a:rPr lang="el-GR" b="1" dirty="0"/>
            <a:t>Φάση Ανάλυσης (</a:t>
          </a:r>
          <a:r>
            <a:rPr lang="en-US" b="1" dirty="0"/>
            <a:t>Analysis Phase</a:t>
          </a:r>
          <a:r>
            <a:rPr lang="el-GR" b="1" dirty="0"/>
            <a:t>)</a:t>
          </a:r>
          <a:endParaRPr lang="en-US" dirty="0"/>
        </a:p>
      </dgm:t>
    </dgm:pt>
    <dgm:pt modelId="{3824484B-BA78-4699-8133-8C2C901047F2}" type="parTrans" cxnId="{F62AF7F4-7FBD-4D09-9230-CD755549F383}">
      <dgm:prSet/>
      <dgm:spPr/>
      <dgm:t>
        <a:bodyPr/>
        <a:lstStyle/>
        <a:p>
          <a:endParaRPr lang="en-US"/>
        </a:p>
      </dgm:t>
    </dgm:pt>
    <dgm:pt modelId="{12323D23-4559-4D12-A413-0BD1ACE3067F}" type="sibTrans" cxnId="{F62AF7F4-7FBD-4D09-9230-CD755549F383}">
      <dgm:prSet/>
      <dgm:spPr/>
      <dgm:t>
        <a:bodyPr/>
        <a:lstStyle/>
        <a:p>
          <a:endParaRPr lang="en-US"/>
        </a:p>
      </dgm:t>
    </dgm:pt>
    <dgm:pt modelId="{9A94CA02-98EC-484C-A7E7-C7D324E0FC0F}">
      <dgm:prSet/>
      <dgm:spPr/>
      <dgm:t>
        <a:bodyPr/>
        <a:lstStyle/>
        <a:p>
          <a:r>
            <a:rPr lang="en-US" i="1"/>
            <a:t>UML class diagram</a:t>
          </a:r>
          <a:r>
            <a:rPr lang="el-GR" i="1" dirty="0"/>
            <a:t> </a:t>
          </a:r>
          <a:r>
            <a:rPr lang="el-GR" b="1" i="1" baseline="30000" dirty="0"/>
            <a:t>*1</a:t>
          </a:r>
          <a:endParaRPr lang="en-US" dirty="0"/>
        </a:p>
      </dgm:t>
    </dgm:pt>
    <dgm:pt modelId="{EC3EEB3A-1FD4-49EB-8C41-38083E15A2F1}" type="parTrans" cxnId="{D73A369D-9A04-4803-9394-BC3F4A966455}">
      <dgm:prSet/>
      <dgm:spPr/>
      <dgm:t>
        <a:bodyPr/>
        <a:lstStyle/>
        <a:p>
          <a:endParaRPr lang="en-US"/>
        </a:p>
      </dgm:t>
    </dgm:pt>
    <dgm:pt modelId="{3DA69634-6B0D-4D2F-B010-C726F8EDE58E}" type="sibTrans" cxnId="{D73A369D-9A04-4803-9394-BC3F4A966455}">
      <dgm:prSet/>
      <dgm:spPr/>
      <dgm:t>
        <a:bodyPr/>
        <a:lstStyle/>
        <a:p>
          <a:endParaRPr lang="en-US"/>
        </a:p>
      </dgm:t>
    </dgm:pt>
    <dgm:pt modelId="{2741A512-8EA0-4607-AEB2-65B08A91A0DD}">
      <dgm:prSet/>
      <dgm:spPr/>
      <dgm:t>
        <a:bodyPr/>
        <a:lstStyle/>
        <a:p>
          <a:r>
            <a:rPr lang="el-GR" i="1"/>
            <a:t>Αναλυτική γραπτή αναφορά (</a:t>
          </a:r>
          <a:r>
            <a:rPr lang="en-US" i="1"/>
            <a:t>extensive textual report</a:t>
          </a:r>
          <a:r>
            <a:rPr lang="el-GR" i="1"/>
            <a:t>)</a:t>
          </a:r>
          <a:endParaRPr lang="en-US"/>
        </a:p>
      </dgm:t>
    </dgm:pt>
    <dgm:pt modelId="{03FDB57F-EE4D-43CB-9B4D-2CA473D13E6A}" type="parTrans" cxnId="{F2553920-840A-43E2-A4E2-AE48DACB5D13}">
      <dgm:prSet/>
      <dgm:spPr/>
      <dgm:t>
        <a:bodyPr/>
        <a:lstStyle/>
        <a:p>
          <a:endParaRPr lang="en-US"/>
        </a:p>
      </dgm:t>
    </dgm:pt>
    <dgm:pt modelId="{B3EAD1FC-0931-442F-90AB-3CA40661557D}" type="sibTrans" cxnId="{F2553920-840A-43E2-A4E2-AE48DACB5D13}">
      <dgm:prSet/>
      <dgm:spPr/>
      <dgm:t>
        <a:bodyPr/>
        <a:lstStyle/>
        <a:p>
          <a:endParaRPr lang="en-US"/>
        </a:p>
      </dgm:t>
    </dgm:pt>
    <dgm:pt modelId="{1B9E7302-0472-415D-8737-87D35632E3A1}">
      <dgm:prSet/>
      <dgm:spPr/>
      <dgm:t>
        <a:bodyPr/>
        <a:lstStyle/>
        <a:p>
          <a:r>
            <a:rPr lang="el-GR" b="1" dirty="0"/>
            <a:t>Φάση Υλοποίησης -1 (</a:t>
          </a:r>
          <a:r>
            <a:rPr lang="en-US" b="1" dirty="0"/>
            <a:t>Implementation Phase – 1</a:t>
          </a:r>
          <a:r>
            <a:rPr lang="el-GR" b="1" dirty="0"/>
            <a:t>)</a:t>
          </a:r>
          <a:endParaRPr lang="en-US" dirty="0"/>
        </a:p>
      </dgm:t>
    </dgm:pt>
    <dgm:pt modelId="{72F904A9-FF61-4613-A916-92E1CE953124}" type="parTrans" cxnId="{AFF9CAA4-E558-439C-85CF-7AAC10E00F80}">
      <dgm:prSet/>
      <dgm:spPr/>
      <dgm:t>
        <a:bodyPr/>
        <a:lstStyle/>
        <a:p>
          <a:endParaRPr lang="en-US"/>
        </a:p>
      </dgm:t>
    </dgm:pt>
    <dgm:pt modelId="{828F30BF-2DF4-4F14-9187-4B81BB517508}" type="sibTrans" cxnId="{AFF9CAA4-E558-439C-85CF-7AAC10E00F80}">
      <dgm:prSet/>
      <dgm:spPr/>
      <dgm:t>
        <a:bodyPr/>
        <a:lstStyle/>
        <a:p>
          <a:endParaRPr lang="en-US"/>
        </a:p>
      </dgm:t>
    </dgm:pt>
    <dgm:pt modelId="{E60E68A2-9C3E-4B3C-8EA9-725970188D88}">
      <dgm:prSet/>
      <dgm:spPr/>
      <dgm:t>
        <a:bodyPr/>
        <a:lstStyle/>
        <a:p>
          <a:r>
            <a:rPr lang="en-US" i="1"/>
            <a:t>UML class diagram</a:t>
          </a:r>
          <a:endParaRPr lang="en-US"/>
        </a:p>
      </dgm:t>
    </dgm:pt>
    <dgm:pt modelId="{79743B85-F693-4D66-9BF1-26FA74561E5C}" type="parTrans" cxnId="{CC15C595-1C99-4419-8EF8-1C1227987E57}">
      <dgm:prSet/>
      <dgm:spPr/>
      <dgm:t>
        <a:bodyPr/>
        <a:lstStyle/>
        <a:p>
          <a:endParaRPr lang="en-US"/>
        </a:p>
      </dgm:t>
    </dgm:pt>
    <dgm:pt modelId="{1AE4F7F5-CD6D-45F2-8315-465B648C4B88}" type="sibTrans" cxnId="{CC15C595-1C99-4419-8EF8-1C1227987E57}">
      <dgm:prSet/>
      <dgm:spPr/>
      <dgm:t>
        <a:bodyPr/>
        <a:lstStyle/>
        <a:p>
          <a:endParaRPr lang="en-US"/>
        </a:p>
      </dgm:t>
    </dgm:pt>
    <dgm:pt modelId="{C3E49EE7-71E2-4023-9C68-D394FF35A7D9}">
      <dgm:prSet/>
      <dgm:spPr/>
      <dgm:t>
        <a:bodyPr/>
        <a:lstStyle/>
        <a:p>
          <a:r>
            <a:rPr lang="el-GR" i="1"/>
            <a:t>Αναλυτική γραπτή αναφορά (</a:t>
          </a:r>
          <a:r>
            <a:rPr lang="en-US" i="1"/>
            <a:t>detailed report</a:t>
          </a:r>
          <a:r>
            <a:rPr lang="el-GR" i="1"/>
            <a:t>)</a:t>
          </a:r>
          <a:endParaRPr lang="en-US"/>
        </a:p>
      </dgm:t>
    </dgm:pt>
    <dgm:pt modelId="{69F6CE4F-BC75-4572-8F96-75ED185CE1B1}" type="parTrans" cxnId="{01EC34BE-7200-484F-9B67-A5038B2FCDD6}">
      <dgm:prSet/>
      <dgm:spPr/>
      <dgm:t>
        <a:bodyPr/>
        <a:lstStyle/>
        <a:p>
          <a:endParaRPr lang="en-US"/>
        </a:p>
      </dgm:t>
    </dgm:pt>
    <dgm:pt modelId="{00D76289-0CA9-4A45-A827-191C3B026F9C}" type="sibTrans" cxnId="{01EC34BE-7200-484F-9B67-A5038B2FCDD6}">
      <dgm:prSet/>
      <dgm:spPr/>
      <dgm:t>
        <a:bodyPr/>
        <a:lstStyle/>
        <a:p>
          <a:endParaRPr lang="en-US"/>
        </a:p>
      </dgm:t>
    </dgm:pt>
    <dgm:pt modelId="{66A7A2FF-AA27-40AE-BAA3-83D8DC390143}">
      <dgm:prSet/>
      <dgm:spPr/>
      <dgm:t>
        <a:bodyPr/>
        <a:lstStyle/>
        <a:p>
          <a:r>
            <a:rPr lang="en-US" i="1"/>
            <a:t>Javadoc</a:t>
          </a:r>
          <a:endParaRPr lang="en-US"/>
        </a:p>
      </dgm:t>
    </dgm:pt>
    <dgm:pt modelId="{BF6FA961-6D57-4438-B8B5-FA2EC474CFEF}" type="parTrans" cxnId="{741BB230-3E00-417F-964C-D7810583189B}">
      <dgm:prSet/>
      <dgm:spPr/>
      <dgm:t>
        <a:bodyPr/>
        <a:lstStyle/>
        <a:p>
          <a:endParaRPr lang="en-US"/>
        </a:p>
      </dgm:t>
    </dgm:pt>
    <dgm:pt modelId="{F98FF1A6-8E6B-4EC5-B5E2-7A5947BB0ACB}" type="sibTrans" cxnId="{741BB230-3E00-417F-964C-D7810583189B}">
      <dgm:prSet/>
      <dgm:spPr/>
      <dgm:t>
        <a:bodyPr/>
        <a:lstStyle/>
        <a:p>
          <a:endParaRPr lang="en-US"/>
        </a:p>
      </dgm:t>
    </dgm:pt>
    <dgm:pt modelId="{C03771D5-BF66-4889-897E-620F63B70F10}">
      <dgm:prSet/>
      <dgm:spPr/>
      <dgm:t>
        <a:bodyPr/>
        <a:lstStyle/>
        <a:p>
          <a:r>
            <a:rPr lang="el-GR" i="1"/>
            <a:t>Πηγαίος κώδικας (</a:t>
          </a:r>
          <a:r>
            <a:rPr lang="en-US" i="1"/>
            <a:t>source code</a:t>
          </a:r>
          <a:r>
            <a:rPr lang="el-GR" i="1"/>
            <a:t>)</a:t>
          </a:r>
          <a:endParaRPr lang="en-US"/>
        </a:p>
      </dgm:t>
    </dgm:pt>
    <dgm:pt modelId="{EE3A421B-B570-4CC8-BE8B-68C15352E082}" type="parTrans" cxnId="{C0B59350-65F3-451A-9287-4BD008E56F83}">
      <dgm:prSet/>
      <dgm:spPr/>
      <dgm:t>
        <a:bodyPr/>
        <a:lstStyle/>
        <a:p>
          <a:endParaRPr lang="en-US"/>
        </a:p>
      </dgm:t>
    </dgm:pt>
    <dgm:pt modelId="{64C373B5-3866-4E1C-A4FF-86CEC3BC9600}" type="sibTrans" cxnId="{C0B59350-65F3-451A-9287-4BD008E56F83}">
      <dgm:prSet/>
      <dgm:spPr/>
      <dgm:t>
        <a:bodyPr/>
        <a:lstStyle/>
        <a:p>
          <a:endParaRPr lang="en-US"/>
        </a:p>
      </dgm:t>
    </dgm:pt>
    <dgm:pt modelId="{A278FA94-A3F1-4F23-95D4-7B6BE5DCA981}">
      <dgm:prSet/>
      <dgm:spPr/>
      <dgm:t>
        <a:bodyPr/>
        <a:lstStyle/>
        <a:p>
          <a:r>
            <a:rPr lang="el-GR" i="1"/>
            <a:t>Εκτελέσιμος κώδικας </a:t>
          </a:r>
          <a:r>
            <a:rPr lang="en-US" i="1"/>
            <a:t>(</a:t>
          </a:r>
          <a:r>
            <a:rPr lang="el-GR" i="1"/>
            <a:t>με οδηγίες εκτέλεσης</a:t>
          </a:r>
          <a:r>
            <a:rPr lang="en-US" i="1"/>
            <a:t>)</a:t>
          </a:r>
          <a:endParaRPr lang="en-US"/>
        </a:p>
      </dgm:t>
    </dgm:pt>
    <dgm:pt modelId="{5BDE8A13-C287-4009-9DE6-884D10DC25C5}" type="parTrans" cxnId="{311921AF-369C-444F-9263-0E1CB34B5A42}">
      <dgm:prSet/>
      <dgm:spPr/>
      <dgm:t>
        <a:bodyPr/>
        <a:lstStyle/>
        <a:p>
          <a:endParaRPr lang="en-US"/>
        </a:p>
      </dgm:t>
    </dgm:pt>
    <dgm:pt modelId="{6EC44627-1E66-43E2-A444-7D9C31FAAD03}" type="sibTrans" cxnId="{311921AF-369C-444F-9263-0E1CB34B5A42}">
      <dgm:prSet/>
      <dgm:spPr/>
      <dgm:t>
        <a:bodyPr/>
        <a:lstStyle/>
        <a:p>
          <a:endParaRPr lang="en-US"/>
        </a:p>
      </dgm:t>
    </dgm:pt>
    <dgm:pt modelId="{3333C0FA-EFC1-4BEF-B9E2-31CD559C6992}">
      <dgm:prSet/>
      <dgm:spPr/>
      <dgm:t>
        <a:bodyPr/>
        <a:lstStyle/>
        <a:p>
          <a:r>
            <a:rPr lang="el-GR" b="1"/>
            <a:t>Φάση Υλοποίησης -2 (</a:t>
          </a:r>
          <a:r>
            <a:rPr lang="en-US" b="1"/>
            <a:t>Implementation Phase – 2</a:t>
          </a:r>
          <a:r>
            <a:rPr lang="el-GR" b="1"/>
            <a:t>)</a:t>
          </a:r>
          <a:endParaRPr lang="en-US"/>
        </a:p>
      </dgm:t>
    </dgm:pt>
    <dgm:pt modelId="{56C0707C-1570-4570-9AD4-46ECC13B4F0B}" type="parTrans" cxnId="{9D6EE341-28B5-4198-9D78-9DF66AF06877}">
      <dgm:prSet/>
      <dgm:spPr/>
      <dgm:t>
        <a:bodyPr/>
        <a:lstStyle/>
        <a:p>
          <a:endParaRPr lang="en-US"/>
        </a:p>
      </dgm:t>
    </dgm:pt>
    <dgm:pt modelId="{C0936D36-7007-42FB-AADA-8111495232E6}" type="sibTrans" cxnId="{9D6EE341-28B5-4198-9D78-9DF66AF06877}">
      <dgm:prSet/>
      <dgm:spPr/>
      <dgm:t>
        <a:bodyPr/>
        <a:lstStyle/>
        <a:p>
          <a:endParaRPr lang="en-US"/>
        </a:p>
      </dgm:t>
    </dgm:pt>
    <dgm:pt modelId="{FB5F3520-A11D-44AF-80E0-DEAADEF66302}">
      <dgm:prSet/>
      <dgm:spPr/>
      <dgm:t>
        <a:bodyPr/>
        <a:lstStyle/>
        <a:p>
          <a:r>
            <a:rPr lang="el-GR" i="1"/>
            <a:t>Ίδιο με τη φάση -1</a:t>
          </a:r>
          <a:endParaRPr lang="en-US"/>
        </a:p>
      </dgm:t>
    </dgm:pt>
    <dgm:pt modelId="{577FC570-54C8-4F36-94A4-D4728E9BF0AB}" type="parTrans" cxnId="{9C577DA4-2833-427F-92F4-5661C40A5115}">
      <dgm:prSet/>
      <dgm:spPr/>
      <dgm:t>
        <a:bodyPr/>
        <a:lstStyle/>
        <a:p>
          <a:endParaRPr lang="en-US"/>
        </a:p>
      </dgm:t>
    </dgm:pt>
    <dgm:pt modelId="{ABF455AE-53FC-4BC9-9B87-EC9B6938B156}" type="sibTrans" cxnId="{9C577DA4-2833-427F-92F4-5661C40A5115}">
      <dgm:prSet/>
      <dgm:spPr/>
      <dgm:t>
        <a:bodyPr/>
        <a:lstStyle/>
        <a:p>
          <a:endParaRPr lang="en-US"/>
        </a:p>
      </dgm:t>
    </dgm:pt>
    <dgm:pt modelId="{EE347A6F-0FC4-4309-973D-9294C6D3A897}">
      <dgm:prSet/>
      <dgm:spPr/>
      <dgm:t>
        <a:bodyPr/>
        <a:lstStyle/>
        <a:p>
          <a:r>
            <a:rPr lang="el-GR" i="1"/>
            <a:t>Ενδελεχής τεκμηρίωση δυνητικών διαφοροποιήσεων μεταξύ Φάσης -1 και 2</a:t>
          </a:r>
          <a:endParaRPr lang="en-US"/>
        </a:p>
      </dgm:t>
    </dgm:pt>
    <dgm:pt modelId="{348B3C06-7857-4988-9449-F30B435B2883}" type="parTrans" cxnId="{8E9A323B-A00D-45DE-8287-1346B8AB2B17}">
      <dgm:prSet/>
      <dgm:spPr/>
      <dgm:t>
        <a:bodyPr/>
        <a:lstStyle/>
        <a:p>
          <a:endParaRPr lang="en-US"/>
        </a:p>
      </dgm:t>
    </dgm:pt>
    <dgm:pt modelId="{4EA63FAC-F26F-4430-AF28-08BBC9B8A224}" type="sibTrans" cxnId="{8E9A323B-A00D-45DE-8287-1346B8AB2B17}">
      <dgm:prSet/>
      <dgm:spPr/>
      <dgm:t>
        <a:bodyPr/>
        <a:lstStyle/>
        <a:p>
          <a:endParaRPr lang="en-US"/>
        </a:p>
      </dgm:t>
    </dgm:pt>
    <dgm:pt modelId="{BC883713-510D-43E2-BBAA-FE9E9F75B057}">
      <dgm:prSet/>
      <dgm:spPr/>
      <dgm:t>
        <a:bodyPr/>
        <a:lstStyle/>
        <a:p>
          <a:r>
            <a:rPr lang="el-GR" b="1"/>
            <a:t>Προφορική Εξέταση (</a:t>
          </a:r>
          <a:r>
            <a:rPr lang="en-US" b="1"/>
            <a:t>Oral examination</a:t>
          </a:r>
          <a:r>
            <a:rPr lang="el-GR" b="1"/>
            <a:t>)</a:t>
          </a:r>
          <a:endParaRPr lang="en-US"/>
        </a:p>
      </dgm:t>
    </dgm:pt>
    <dgm:pt modelId="{8180AC79-E569-4C28-87D7-70B167C03F97}" type="parTrans" cxnId="{F34B9F1D-E71C-4558-885B-ADDB888841D3}">
      <dgm:prSet/>
      <dgm:spPr/>
      <dgm:t>
        <a:bodyPr/>
        <a:lstStyle/>
        <a:p>
          <a:endParaRPr lang="en-US"/>
        </a:p>
      </dgm:t>
    </dgm:pt>
    <dgm:pt modelId="{7FB7F10E-87D0-4164-ACCC-083FC9BED938}" type="sibTrans" cxnId="{F34B9F1D-E71C-4558-885B-ADDB888841D3}">
      <dgm:prSet/>
      <dgm:spPr/>
      <dgm:t>
        <a:bodyPr/>
        <a:lstStyle/>
        <a:p>
          <a:endParaRPr lang="en-US"/>
        </a:p>
      </dgm:t>
    </dgm:pt>
    <dgm:pt modelId="{3B60CE81-B516-4006-8700-595DED77B42C}" type="pres">
      <dgm:prSet presAssocID="{DFD2D4A2-7AA2-477A-9041-9C45E81ABEE4}" presName="linear" presStyleCnt="0">
        <dgm:presLayoutVars>
          <dgm:animLvl val="lvl"/>
          <dgm:resizeHandles val="exact"/>
        </dgm:presLayoutVars>
      </dgm:prSet>
      <dgm:spPr/>
    </dgm:pt>
    <dgm:pt modelId="{D7820F00-D611-4D8D-9F95-835572814D62}" type="pres">
      <dgm:prSet presAssocID="{39E5E428-AF22-45F1-A252-F6FBFBE1573B}" presName="parentText" presStyleLbl="node1" presStyleIdx="0" presStyleCnt="4">
        <dgm:presLayoutVars>
          <dgm:chMax val="0"/>
          <dgm:bulletEnabled val="1"/>
        </dgm:presLayoutVars>
      </dgm:prSet>
      <dgm:spPr/>
    </dgm:pt>
    <dgm:pt modelId="{91BF7F20-1FF4-40C2-BBDE-874B709063A3}" type="pres">
      <dgm:prSet presAssocID="{39E5E428-AF22-45F1-A252-F6FBFBE1573B}" presName="childText" presStyleLbl="revTx" presStyleIdx="0" presStyleCnt="3">
        <dgm:presLayoutVars>
          <dgm:bulletEnabled val="1"/>
        </dgm:presLayoutVars>
      </dgm:prSet>
      <dgm:spPr/>
    </dgm:pt>
    <dgm:pt modelId="{0329A3D1-BC34-4480-B492-9EE8F9313CE9}" type="pres">
      <dgm:prSet presAssocID="{1B9E7302-0472-415D-8737-87D35632E3A1}" presName="parentText" presStyleLbl="node1" presStyleIdx="1" presStyleCnt="4">
        <dgm:presLayoutVars>
          <dgm:chMax val="0"/>
          <dgm:bulletEnabled val="1"/>
        </dgm:presLayoutVars>
      </dgm:prSet>
      <dgm:spPr/>
    </dgm:pt>
    <dgm:pt modelId="{8C7CEC5C-B118-47DD-A5FC-3EDAB7B73653}" type="pres">
      <dgm:prSet presAssocID="{1B9E7302-0472-415D-8737-87D35632E3A1}" presName="childText" presStyleLbl="revTx" presStyleIdx="1" presStyleCnt="3">
        <dgm:presLayoutVars>
          <dgm:bulletEnabled val="1"/>
        </dgm:presLayoutVars>
      </dgm:prSet>
      <dgm:spPr/>
    </dgm:pt>
    <dgm:pt modelId="{2CBF15B8-6E2F-4A54-9F7A-77AA2C563C9A}" type="pres">
      <dgm:prSet presAssocID="{3333C0FA-EFC1-4BEF-B9E2-31CD559C6992}" presName="parentText" presStyleLbl="node1" presStyleIdx="2" presStyleCnt="4">
        <dgm:presLayoutVars>
          <dgm:chMax val="0"/>
          <dgm:bulletEnabled val="1"/>
        </dgm:presLayoutVars>
      </dgm:prSet>
      <dgm:spPr/>
    </dgm:pt>
    <dgm:pt modelId="{F2FF60F0-3C3C-4794-985A-79C7D5ECFA35}" type="pres">
      <dgm:prSet presAssocID="{3333C0FA-EFC1-4BEF-B9E2-31CD559C6992}" presName="childText" presStyleLbl="revTx" presStyleIdx="2" presStyleCnt="3">
        <dgm:presLayoutVars>
          <dgm:bulletEnabled val="1"/>
        </dgm:presLayoutVars>
      </dgm:prSet>
      <dgm:spPr/>
    </dgm:pt>
    <dgm:pt modelId="{A21E4253-A39D-4182-953E-C34FFC3DBBB5}" type="pres">
      <dgm:prSet presAssocID="{BC883713-510D-43E2-BBAA-FE9E9F75B057}" presName="parentText" presStyleLbl="node1" presStyleIdx="3" presStyleCnt="4">
        <dgm:presLayoutVars>
          <dgm:chMax val="0"/>
          <dgm:bulletEnabled val="1"/>
        </dgm:presLayoutVars>
      </dgm:prSet>
      <dgm:spPr/>
    </dgm:pt>
  </dgm:ptLst>
  <dgm:cxnLst>
    <dgm:cxn modelId="{20DAA909-134B-4B77-AD75-DF95A0BB87D2}" type="presOf" srcId="{C03771D5-BF66-4889-897E-620F63B70F10}" destId="{8C7CEC5C-B118-47DD-A5FC-3EDAB7B73653}" srcOrd="0" destOrd="3" presId="urn:microsoft.com/office/officeart/2005/8/layout/vList2"/>
    <dgm:cxn modelId="{F34B9F1D-E71C-4558-885B-ADDB888841D3}" srcId="{DFD2D4A2-7AA2-477A-9041-9C45E81ABEE4}" destId="{BC883713-510D-43E2-BBAA-FE9E9F75B057}" srcOrd="3" destOrd="0" parTransId="{8180AC79-E569-4C28-87D7-70B167C03F97}" sibTransId="{7FB7F10E-87D0-4164-ACCC-083FC9BED938}"/>
    <dgm:cxn modelId="{F2553920-840A-43E2-A4E2-AE48DACB5D13}" srcId="{39E5E428-AF22-45F1-A252-F6FBFBE1573B}" destId="{2741A512-8EA0-4607-AEB2-65B08A91A0DD}" srcOrd="1" destOrd="0" parTransId="{03FDB57F-EE4D-43CB-9B4D-2CA473D13E6A}" sibTransId="{B3EAD1FC-0931-442F-90AB-3CA40661557D}"/>
    <dgm:cxn modelId="{1500FD22-B70A-479C-9E68-684A90861C2F}" type="presOf" srcId="{A278FA94-A3F1-4F23-95D4-7B6BE5DCA981}" destId="{8C7CEC5C-B118-47DD-A5FC-3EDAB7B73653}" srcOrd="0" destOrd="4" presId="urn:microsoft.com/office/officeart/2005/8/layout/vList2"/>
    <dgm:cxn modelId="{741BB230-3E00-417F-964C-D7810583189B}" srcId="{1B9E7302-0472-415D-8737-87D35632E3A1}" destId="{66A7A2FF-AA27-40AE-BAA3-83D8DC390143}" srcOrd="2" destOrd="0" parTransId="{BF6FA961-6D57-4438-B8B5-FA2EC474CFEF}" sibTransId="{F98FF1A6-8E6B-4EC5-B5E2-7A5947BB0ACB}"/>
    <dgm:cxn modelId="{8E9A323B-A00D-45DE-8287-1346B8AB2B17}" srcId="{3333C0FA-EFC1-4BEF-B9E2-31CD559C6992}" destId="{EE347A6F-0FC4-4309-973D-9294C6D3A897}" srcOrd="1" destOrd="0" parTransId="{348B3C06-7857-4988-9449-F30B435B2883}" sibTransId="{4EA63FAC-F26F-4430-AF28-08BBC9B8A224}"/>
    <dgm:cxn modelId="{593E593E-7BB0-4586-BEAF-626EC78A7A52}" type="presOf" srcId="{E60E68A2-9C3E-4B3C-8EA9-725970188D88}" destId="{8C7CEC5C-B118-47DD-A5FC-3EDAB7B73653}" srcOrd="0" destOrd="0" presId="urn:microsoft.com/office/officeart/2005/8/layout/vList2"/>
    <dgm:cxn modelId="{9D6EE341-28B5-4198-9D78-9DF66AF06877}" srcId="{DFD2D4A2-7AA2-477A-9041-9C45E81ABEE4}" destId="{3333C0FA-EFC1-4BEF-B9E2-31CD559C6992}" srcOrd="2" destOrd="0" parTransId="{56C0707C-1570-4570-9AD4-46ECC13B4F0B}" sibTransId="{C0936D36-7007-42FB-AADA-8111495232E6}"/>
    <dgm:cxn modelId="{D8EC6263-3CE8-49A1-B28D-5C5C2A9F751E}" type="presOf" srcId="{DFD2D4A2-7AA2-477A-9041-9C45E81ABEE4}" destId="{3B60CE81-B516-4006-8700-595DED77B42C}" srcOrd="0" destOrd="0" presId="urn:microsoft.com/office/officeart/2005/8/layout/vList2"/>
    <dgm:cxn modelId="{C0B59350-65F3-451A-9287-4BD008E56F83}" srcId="{1B9E7302-0472-415D-8737-87D35632E3A1}" destId="{C03771D5-BF66-4889-897E-620F63B70F10}" srcOrd="3" destOrd="0" parTransId="{EE3A421B-B570-4CC8-BE8B-68C15352E082}" sibTransId="{64C373B5-3866-4E1C-A4FF-86CEC3BC9600}"/>
    <dgm:cxn modelId="{79BFC684-2456-4C55-8E7E-C3DA0F7C2870}" type="presOf" srcId="{39E5E428-AF22-45F1-A252-F6FBFBE1573B}" destId="{D7820F00-D611-4D8D-9F95-835572814D62}" srcOrd="0" destOrd="0" presId="urn:microsoft.com/office/officeart/2005/8/layout/vList2"/>
    <dgm:cxn modelId="{011E1A8F-77FA-41D8-B21B-B2A6432BDDD0}" type="presOf" srcId="{1B9E7302-0472-415D-8737-87D35632E3A1}" destId="{0329A3D1-BC34-4480-B492-9EE8F9313CE9}" srcOrd="0" destOrd="0" presId="urn:microsoft.com/office/officeart/2005/8/layout/vList2"/>
    <dgm:cxn modelId="{99009490-55C5-432C-BC76-175CE19DE371}" type="presOf" srcId="{BC883713-510D-43E2-BBAA-FE9E9F75B057}" destId="{A21E4253-A39D-4182-953E-C34FFC3DBBB5}" srcOrd="0" destOrd="0" presId="urn:microsoft.com/office/officeart/2005/8/layout/vList2"/>
    <dgm:cxn modelId="{CC15C595-1C99-4419-8EF8-1C1227987E57}" srcId="{1B9E7302-0472-415D-8737-87D35632E3A1}" destId="{E60E68A2-9C3E-4B3C-8EA9-725970188D88}" srcOrd="0" destOrd="0" parTransId="{79743B85-F693-4D66-9BF1-26FA74561E5C}" sibTransId="{1AE4F7F5-CD6D-45F2-8315-465B648C4B88}"/>
    <dgm:cxn modelId="{D73A369D-9A04-4803-9394-BC3F4A966455}" srcId="{39E5E428-AF22-45F1-A252-F6FBFBE1573B}" destId="{9A94CA02-98EC-484C-A7E7-C7D324E0FC0F}" srcOrd="0" destOrd="0" parTransId="{EC3EEB3A-1FD4-49EB-8C41-38083E15A2F1}" sibTransId="{3DA69634-6B0D-4D2F-B010-C726F8EDE58E}"/>
    <dgm:cxn modelId="{932C329E-1FAB-4055-9D17-BA0DE17A9679}" type="presOf" srcId="{2741A512-8EA0-4607-AEB2-65B08A91A0DD}" destId="{91BF7F20-1FF4-40C2-BBDE-874B709063A3}" srcOrd="0" destOrd="1" presId="urn:microsoft.com/office/officeart/2005/8/layout/vList2"/>
    <dgm:cxn modelId="{55559AA0-5770-4F01-BA10-81FD1AABD2DD}" type="presOf" srcId="{C3E49EE7-71E2-4023-9C68-D394FF35A7D9}" destId="{8C7CEC5C-B118-47DD-A5FC-3EDAB7B73653}" srcOrd="0" destOrd="1" presId="urn:microsoft.com/office/officeart/2005/8/layout/vList2"/>
    <dgm:cxn modelId="{9C577DA4-2833-427F-92F4-5661C40A5115}" srcId="{3333C0FA-EFC1-4BEF-B9E2-31CD559C6992}" destId="{FB5F3520-A11D-44AF-80E0-DEAADEF66302}" srcOrd="0" destOrd="0" parTransId="{577FC570-54C8-4F36-94A4-D4728E9BF0AB}" sibTransId="{ABF455AE-53FC-4BC9-9B87-EC9B6938B156}"/>
    <dgm:cxn modelId="{AFF9CAA4-E558-439C-85CF-7AAC10E00F80}" srcId="{DFD2D4A2-7AA2-477A-9041-9C45E81ABEE4}" destId="{1B9E7302-0472-415D-8737-87D35632E3A1}" srcOrd="1" destOrd="0" parTransId="{72F904A9-FF61-4613-A916-92E1CE953124}" sibTransId="{828F30BF-2DF4-4F14-9187-4B81BB517508}"/>
    <dgm:cxn modelId="{311921AF-369C-444F-9263-0E1CB34B5A42}" srcId="{1B9E7302-0472-415D-8737-87D35632E3A1}" destId="{A278FA94-A3F1-4F23-95D4-7B6BE5DCA981}" srcOrd="4" destOrd="0" parTransId="{5BDE8A13-C287-4009-9DE6-884D10DC25C5}" sibTransId="{6EC44627-1E66-43E2-A444-7D9C31FAAD03}"/>
    <dgm:cxn modelId="{507591B0-3123-433A-8A8E-69EF619AF18A}" type="presOf" srcId="{3333C0FA-EFC1-4BEF-B9E2-31CD559C6992}" destId="{2CBF15B8-6E2F-4A54-9F7A-77AA2C563C9A}" srcOrd="0" destOrd="0" presId="urn:microsoft.com/office/officeart/2005/8/layout/vList2"/>
    <dgm:cxn modelId="{01EC34BE-7200-484F-9B67-A5038B2FCDD6}" srcId="{1B9E7302-0472-415D-8737-87D35632E3A1}" destId="{C3E49EE7-71E2-4023-9C68-D394FF35A7D9}" srcOrd="1" destOrd="0" parTransId="{69F6CE4F-BC75-4572-8F96-75ED185CE1B1}" sibTransId="{00D76289-0CA9-4A45-A827-191C3B026F9C}"/>
    <dgm:cxn modelId="{A39C8ECC-E345-4A95-9F7D-EEF5304E5A68}" type="presOf" srcId="{66A7A2FF-AA27-40AE-BAA3-83D8DC390143}" destId="{8C7CEC5C-B118-47DD-A5FC-3EDAB7B73653}" srcOrd="0" destOrd="2" presId="urn:microsoft.com/office/officeart/2005/8/layout/vList2"/>
    <dgm:cxn modelId="{7F60B0D8-7506-4844-8410-BB8B01EEFF70}" type="presOf" srcId="{9A94CA02-98EC-484C-A7E7-C7D324E0FC0F}" destId="{91BF7F20-1FF4-40C2-BBDE-874B709063A3}" srcOrd="0" destOrd="0" presId="urn:microsoft.com/office/officeart/2005/8/layout/vList2"/>
    <dgm:cxn modelId="{5BE120EA-C89C-42FD-97B1-5774EE4C3158}" type="presOf" srcId="{EE347A6F-0FC4-4309-973D-9294C6D3A897}" destId="{F2FF60F0-3C3C-4794-985A-79C7D5ECFA35}" srcOrd="0" destOrd="1" presId="urn:microsoft.com/office/officeart/2005/8/layout/vList2"/>
    <dgm:cxn modelId="{FB6A1CEB-1BB1-49F0-89BF-179803029C23}" type="presOf" srcId="{FB5F3520-A11D-44AF-80E0-DEAADEF66302}" destId="{F2FF60F0-3C3C-4794-985A-79C7D5ECFA35}" srcOrd="0" destOrd="0" presId="urn:microsoft.com/office/officeart/2005/8/layout/vList2"/>
    <dgm:cxn modelId="{F62AF7F4-7FBD-4D09-9230-CD755549F383}" srcId="{DFD2D4A2-7AA2-477A-9041-9C45E81ABEE4}" destId="{39E5E428-AF22-45F1-A252-F6FBFBE1573B}" srcOrd="0" destOrd="0" parTransId="{3824484B-BA78-4699-8133-8C2C901047F2}" sibTransId="{12323D23-4559-4D12-A413-0BD1ACE3067F}"/>
    <dgm:cxn modelId="{82DF7B60-8F95-4014-89CD-76C3F8B739CF}" type="presParOf" srcId="{3B60CE81-B516-4006-8700-595DED77B42C}" destId="{D7820F00-D611-4D8D-9F95-835572814D62}" srcOrd="0" destOrd="0" presId="urn:microsoft.com/office/officeart/2005/8/layout/vList2"/>
    <dgm:cxn modelId="{DB118B9B-C37B-4EEA-A7C1-23C0D8EF8526}" type="presParOf" srcId="{3B60CE81-B516-4006-8700-595DED77B42C}" destId="{91BF7F20-1FF4-40C2-BBDE-874B709063A3}" srcOrd="1" destOrd="0" presId="urn:microsoft.com/office/officeart/2005/8/layout/vList2"/>
    <dgm:cxn modelId="{FE50313D-8A32-4E62-8BD3-E8796DA7AD65}" type="presParOf" srcId="{3B60CE81-B516-4006-8700-595DED77B42C}" destId="{0329A3D1-BC34-4480-B492-9EE8F9313CE9}" srcOrd="2" destOrd="0" presId="urn:microsoft.com/office/officeart/2005/8/layout/vList2"/>
    <dgm:cxn modelId="{FC077E2C-71EE-4491-A7B0-DEC25D9C7A85}" type="presParOf" srcId="{3B60CE81-B516-4006-8700-595DED77B42C}" destId="{8C7CEC5C-B118-47DD-A5FC-3EDAB7B73653}" srcOrd="3" destOrd="0" presId="urn:microsoft.com/office/officeart/2005/8/layout/vList2"/>
    <dgm:cxn modelId="{E31EE882-6658-4478-9988-D587E316BD60}" type="presParOf" srcId="{3B60CE81-B516-4006-8700-595DED77B42C}" destId="{2CBF15B8-6E2F-4A54-9F7A-77AA2C563C9A}" srcOrd="4" destOrd="0" presId="urn:microsoft.com/office/officeart/2005/8/layout/vList2"/>
    <dgm:cxn modelId="{DFCEBB7E-1839-4F39-AD71-9F0AC153B500}" type="presParOf" srcId="{3B60CE81-B516-4006-8700-595DED77B42C}" destId="{F2FF60F0-3C3C-4794-985A-79C7D5ECFA35}" srcOrd="5" destOrd="0" presId="urn:microsoft.com/office/officeart/2005/8/layout/vList2"/>
    <dgm:cxn modelId="{5FBEABE9-0789-41A9-86C7-FE428211F3CF}" type="presParOf" srcId="{3B60CE81-B516-4006-8700-595DED77B42C}" destId="{A21E4253-A39D-4182-953E-C34FFC3DBBB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A5501-A4F9-4F7A-A7DF-57711A3858B8}"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5A570596-F327-4800-85FD-C12F7680B180}">
      <dgm:prSet/>
      <dgm:spPr/>
      <dgm:t>
        <a:bodyPr/>
        <a:lstStyle/>
        <a:p>
          <a:r>
            <a:rPr lang="el-GR" b="1"/>
            <a:t>Σύλληψη &amp; Καταγραφή Ιδέας</a:t>
          </a:r>
          <a:endParaRPr lang="en-US"/>
        </a:p>
      </dgm:t>
    </dgm:pt>
    <dgm:pt modelId="{947187B6-D80E-4F04-A52C-2D42EFDC380F}" type="parTrans" cxnId="{6EE07D03-743F-4902-B43A-989389BB593A}">
      <dgm:prSet/>
      <dgm:spPr/>
      <dgm:t>
        <a:bodyPr/>
        <a:lstStyle/>
        <a:p>
          <a:endParaRPr lang="en-US"/>
        </a:p>
      </dgm:t>
    </dgm:pt>
    <dgm:pt modelId="{9145CE12-7A5E-492E-B6B2-87B24B7AB9CA}" type="sibTrans" cxnId="{6EE07D03-743F-4902-B43A-989389BB593A}">
      <dgm:prSet/>
      <dgm:spPr/>
      <dgm:t>
        <a:bodyPr/>
        <a:lstStyle/>
        <a:p>
          <a:endParaRPr lang="en-US"/>
        </a:p>
      </dgm:t>
    </dgm:pt>
    <dgm:pt modelId="{2D6CA306-EC56-448B-BEBA-22380209C58C}">
      <dgm:prSet/>
      <dgm:spPr/>
      <dgm:t>
        <a:bodyPr/>
        <a:lstStyle/>
        <a:p>
          <a:r>
            <a:rPr lang="el-GR"/>
            <a:t>ΝΊΚΟΛΑΟΣ ΠΕΡΙΚΛΗΣ ΧΟΥΡΔΆΣ  ΑΜ4774</a:t>
          </a:r>
          <a:endParaRPr lang="en-US" dirty="0"/>
        </a:p>
      </dgm:t>
    </dgm:pt>
    <dgm:pt modelId="{4474C6AE-F156-4C35-9DFC-83E3273D0FDC}" type="parTrans" cxnId="{EB3257C1-8B24-4876-9F5F-FAC6E88EEB7C}">
      <dgm:prSet/>
      <dgm:spPr/>
      <dgm:t>
        <a:bodyPr/>
        <a:lstStyle/>
        <a:p>
          <a:endParaRPr lang="en-US"/>
        </a:p>
      </dgm:t>
    </dgm:pt>
    <dgm:pt modelId="{B54C2CFB-00F9-43C3-945B-EA3A0C30FE73}" type="sibTrans" cxnId="{EB3257C1-8B24-4876-9F5F-FAC6E88EEB7C}">
      <dgm:prSet/>
      <dgm:spPr/>
      <dgm:t>
        <a:bodyPr/>
        <a:lstStyle/>
        <a:p>
          <a:endParaRPr lang="en-US"/>
        </a:p>
      </dgm:t>
    </dgm:pt>
    <dgm:pt modelId="{D88D2352-8BF4-4D2D-A1B1-FFF7E3976E25}">
      <dgm:prSet/>
      <dgm:spPr/>
      <dgm:t>
        <a:bodyPr/>
        <a:lstStyle/>
        <a:p>
          <a:r>
            <a:rPr lang="en-US" b="1"/>
            <a:t>Παρακολούθηση Υλοποίησης Project</a:t>
          </a:r>
          <a:endParaRPr lang="en-US"/>
        </a:p>
      </dgm:t>
    </dgm:pt>
    <dgm:pt modelId="{1AB092E0-7030-4D48-9DD0-58FC0A15FFCD}" type="parTrans" cxnId="{E98D03B3-D45E-4892-9BA7-404749337A56}">
      <dgm:prSet/>
      <dgm:spPr/>
      <dgm:t>
        <a:bodyPr/>
        <a:lstStyle/>
        <a:p>
          <a:endParaRPr lang="en-US"/>
        </a:p>
      </dgm:t>
    </dgm:pt>
    <dgm:pt modelId="{E4B189BD-E365-4247-8AEC-D34D19D10A4A}" type="sibTrans" cxnId="{E98D03B3-D45E-4892-9BA7-404749337A56}">
      <dgm:prSet/>
      <dgm:spPr/>
      <dgm:t>
        <a:bodyPr/>
        <a:lstStyle/>
        <a:p>
          <a:endParaRPr lang="en-US"/>
        </a:p>
      </dgm:t>
    </dgm:pt>
    <dgm:pt modelId="{C0DED56E-AF3B-4070-999A-3CEEC6436458}">
      <dgm:prSet/>
      <dgm:spPr/>
      <dgm:t>
        <a:bodyPr/>
        <a:lstStyle/>
        <a:p>
          <a:r>
            <a:rPr lang="en-US" dirty="0" err="1"/>
            <a:t>Βιδάκης</a:t>
          </a:r>
          <a:r>
            <a:rPr lang="en-US" dirty="0"/>
            <a:t> </a:t>
          </a:r>
          <a:r>
            <a:rPr lang="en-US" dirty="0" err="1"/>
            <a:t>Νικόλ</a:t>
          </a:r>
          <a:r>
            <a:rPr lang="en-US" dirty="0"/>
            <a:t>αος, </a:t>
          </a:r>
        </a:p>
      </dgm:t>
    </dgm:pt>
    <dgm:pt modelId="{0BD1E0A8-88F7-4863-8254-BBAA495E14F5}" type="parTrans" cxnId="{9D9B1D15-04AD-46DB-B4B3-3B814FCB67E5}">
      <dgm:prSet/>
      <dgm:spPr/>
      <dgm:t>
        <a:bodyPr/>
        <a:lstStyle/>
        <a:p>
          <a:endParaRPr lang="en-US"/>
        </a:p>
      </dgm:t>
    </dgm:pt>
    <dgm:pt modelId="{F5BE567F-02C2-4756-901B-8813B137E088}" type="sibTrans" cxnId="{9D9B1D15-04AD-46DB-B4B3-3B814FCB67E5}">
      <dgm:prSet/>
      <dgm:spPr/>
      <dgm:t>
        <a:bodyPr/>
        <a:lstStyle/>
        <a:p>
          <a:endParaRPr lang="en-US"/>
        </a:p>
      </dgm:t>
    </dgm:pt>
    <dgm:pt modelId="{3A17D677-21E3-463F-8FCC-85076A520AF8}">
      <dgm:prSet/>
      <dgm:spPr/>
      <dgm:t>
        <a:bodyPr/>
        <a:lstStyle/>
        <a:p>
          <a:r>
            <a:rPr lang="en-US" dirty="0" err="1"/>
            <a:t>Αϊ</a:t>
          </a:r>
          <a:r>
            <a:rPr lang="en-US" dirty="0"/>
            <a:t>βαλής Κώστας, </a:t>
          </a:r>
        </a:p>
      </dgm:t>
    </dgm:pt>
    <dgm:pt modelId="{1437A9C4-2D46-4879-BC6C-E4184A6E1EE0}" type="parTrans" cxnId="{E3AC7CC0-DF2D-4334-9630-FECF8C0D228D}">
      <dgm:prSet/>
      <dgm:spPr/>
      <dgm:t>
        <a:bodyPr/>
        <a:lstStyle/>
        <a:p>
          <a:endParaRPr lang="en-US"/>
        </a:p>
      </dgm:t>
    </dgm:pt>
    <dgm:pt modelId="{7B40F4EB-4A17-4651-9AC0-C3EF06067B68}" type="sibTrans" cxnId="{E3AC7CC0-DF2D-4334-9630-FECF8C0D228D}">
      <dgm:prSet/>
      <dgm:spPr/>
      <dgm:t>
        <a:bodyPr/>
        <a:lstStyle/>
        <a:p>
          <a:endParaRPr lang="en-US"/>
        </a:p>
      </dgm:t>
    </dgm:pt>
    <dgm:pt modelId="{D342457B-1B8D-4291-BF4F-DFC9D9E59052}">
      <dgm:prSet/>
      <dgm:spPr/>
      <dgm:t>
        <a:bodyPr/>
        <a:lstStyle/>
        <a:p>
          <a:r>
            <a:rPr lang="el-GR"/>
            <a:t>Τράμπας Αποστόλης</a:t>
          </a:r>
          <a:endParaRPr lang="en-US"/>
        </a:p>
      </dgm:t>
    </dgm:pt>
    <dgm:pt modelId="{C578A443-6257-44A9-A9D2-78F4AE53A540}" type="parTrans" cxnId="{1129B5B6-4A86-4911-99D3-230A71DBC402}">
      <dgm:prSet/>
      <dgm:spPr/>
      <dgm:t>
        <a:bodyPr/>
        <a:lstStyle/>
        <a:p>
          <a:endParaRPr lang="en-US"/>
        </a:p>
      </dgm:t>
    </dgm:pt>
    <dgm:pt modelId="{BCF70314-7ED8-4F91-B0A5-D8F608864B7E}" type="sibTrans" cxnId="{1129B5B6-4A86-4911-99D3-230A71DBC402}">
      <dgm:prSet/>
      <dgm:spPr/>
      <dgm:t>
        <a:bodyPr/>
        <a:lstStyle/>
        <a:p>
          <a:endParaRPr lang="en-US"/>
        </a:p>
      </dgm:t>
    </dgm:pt>
    <dgm:pt modelId="{B373AEC3-AB76-4380-B9BF-92DD101B5B7E}">
      <dgm:prSet/>
      <dgm:spPr/>
      <dgm:t>
        <a:bodyPr/>
        <a:lstStyle/>
        <a:p>
          <a:r>
            <a:rPr lang="en-US"/>
            <a:t>Παπαδάκης Αλέξανδρος</a:t>
          </a:r>
        </a:p>
      </dgm:t>
    </dgm:pt>
    <dgm:pt modelId="{3655475B-C40F-4447-8E73-2E9103834B1D}" type="parTrans" cxnId="{3BA3E871-C505-415D-9920-90BA41DBD4F3}">
      <dgm:prSet/>
      <dgm:spPr/>
      <dgm:t>
        <a:bodyPr/>
        <a:lstStyle/>
        <a:p>
          <a:endParaRPr lang="en-US"/>
        </a:p>
      </dgm:t>
    </dgm:pt>
    <dgm:pt modelId="{D707F00B-71A3-4998-8D20-9184A309B66E}" type="sibTrans" cxnId="{3BA3E871-C505-415D-9920-90BA41DBD4F3}">
      <dgm:prSet/>
      <dgm:spPr/>
      <dgm:t>
        <a:bodyPr/>
        <a:lstStyle/>
        <a:p>
          <a:endParaRPr lang="en-US"/>
        </a:p>
      </dgm:t>
    </dgm:pt>
    <dgm:pt modelId="{8B1F3ABD-CD0B-4BC7-A583-290FB5D1E300}">
      <dgm:prSet/>
      <dgm:spPr/>
      <dgm:t>
        <a:bodyPr/>
        <a:lstStyle/>
        <a:p>
          <a:r>
            <a:rPr lang="el-GR" dirty="0"/>
            <a:t>ΖΑΧΑΡΊΑΣ ΚΟΝΤΟΓΙΆΝΝΗΣ  ΑΜ4677</a:t>
          </a:r>
          <a:endParaRPr lang="en-US" dirty="0"/>
        </a:p>
      </dgm:t>
    </dgm:pt>
    <dgm:pt modelId="{94A56C98-080F-4E1D-B11E-053F0CB2A396}" type="parTrans" cxnId="{8240658B-4729-445A-BEB8-A0A2AD8A7A3D}">
      <dgm:prSet/>
      <dgm:spPr/>
      <dgm:t>
        <a:bodyPr/>
        <a:lstStyle/>
        <a:p>
          <a:endParaRPr lang="en-US"/>
        </a:p>
      </dgm:t>
    </dgm:pt>
    <dgm:pt modelId="{E968C49F-F240-461A-ADFD-B5F2AD550649}" type="sibTrans" cxnId="{8240658B-4729-445A-BEB8-A0A2AD8A7A3D}">
      <dgm:prSet/>
      <dgm:spPr/>
      <dgm:t>
        <a:bodyPr/>
        <a:lstStyle/>
        <a:p>
          <a:endParaRPr lang="en-US"/>
        </a:p>
      </dgm:t>
    </dgm:pt>
    <dgm:pt modelId="{0C576DD2-246B-4B28-91FA-B5ECFABA0418}">
      <dgm:prSet/>
      <dgm:spPr/>
      <dgm:t>
        <a:bodyPr/>
        <a:lstStyle/>
        <a:p>
          <a:r>
            <a:rPr lang="el-GR" dirty="0"/>
            <a:t>ΕΜΜΑΝΟΥΉΛ ΚΟΝΤΆΚΗΣ  ΑΜ4687</a:t>
          </a:r>
          <a:endParaRPr lang="en-US" dirty="0"/>
        </a:p>
      </dgm:t>
    </dgm:pt>
    <dgm:pt modelId="{8A55913F-D694-4FB2-BF19-900B4A6FC489}" type="parTrans" cxnId="{4F156733-225A-42B8-9C7B-D86D57BB6987}">
      <dgm:prSet/>
      <dgm:spPr/>
      <dgm:t>
        <a:bodyPr/>
        <a:lstStyle/>
        <a:p>
          <a:endParaRPr lang="en-US"/>
        </a:p>
      </dgm:t>
    </dgm:pt>
    <dgm:pt modelId="{52C962A3-FDD9-4E2A-9563-0FE0E27CC545}" type="sibTrans" cxnId="{4F156733-225A-42B8-9C7B-D86D57BB6987}">
      <dgm:prSet/>
      <dgm:spPr/>
      <dgm:t>
        <a:bodyPr/>
        <a:lstStyle/>
        <a:p>
          <a:endParaRPr lang="en-US"/>
        </a:p>
      </dgm:t>
    </dgm:pt>
    <dgm:pt modelId="{23A51B15-DC90-441F-B534-827BA440F25A}">
      <dgm:prSet/>
      <dgm:spPr/>
      <dgm:t>
        <a:bodyPr/>
        <a:lstStyle/>
        <a:p>
          <a:r>
            <a:rPr lang="el-GR" dirty="0"/>
            <a:t>ΑΝΤΏΝΙΟΣ ΠΑΠΑΔΆΚΗΣ  ΑΜ4688</a:t>
          </a:r>
          <a:endParaRPr lang="en-US" dirty="0"/>
        </a:p>
      </dgm:t>
    </dgm:pt>
    <dgm:pt modelId="{449CD88B-B8B3-4F30-9D82-275588DA6495}" type="parTrans" cxnId="{2074E2E2-2725-4C87-9F37-CF90FC395EC1}">
      <dgm:prSet/>
      <dgm:spPr/>
      <dgm:t>
        <a:bodyPr/>
        <a:lstStyle/>
        <a:p>
          <a:endParaRPr lang="en-US"/>
        </a:p>
      </dgm:t>
    </dgm:pt>
    <dgm:pt modelId="{140FD4CD-91BF-4D2F-B1F7-1D588B5D9D11}" type="sibTrans" cxnId="{2074E2E2-2725-4C87-9F37-CF90FC395EC1}">
      <dgm:prSet/>
      <dgm:spPr/>
      <dgm:t>
        <a:bodyPr/>
        <a:lstStyle/>
        <a:p>
          <a:endParaRPr lang="en-US"/>
        </a:p>
      </dgm:t>
    </dgm:pt>
    <dgm:pt modelId="{D27CF4C6-17C8-4789-ADC5-77E06C492CFD}">
      <dgm:prSet/>
      <dgm:spPr/>
      <dgm:t>
        <a:bodyPr/>
        <a:lstStyle/>
        <a:p>
          <a:r>
            <a:rPr lang="el-GR" dirty="0"/>
            <a:t>ΓΕΏΡΓΙΟΣ ΙΑΤΡΆΚΗΣ  ΑΜ4849</a:t>
          </a:r>
          <a:endParaRPr lang="en-US" dirty="0"/>
        </a:p>
      </dgm:t>
    </dgm:pt>
    <dgm:pt modelId="{5AED8B29-F65C-42B7-8E2F-86E2EA50EE16}" type="parTrans" cxnId="{001AFE20-E103-412C-89AC-6A35D646182A}">
      <dgm:prSet/>
      <dgm:spPr/>
      <dgm:t>
        <a:bodyPr/>
        <a:lstStyle/>
        <a:p>
          <a:endParaRPr lang="en-US"/>
        </a:p>
      </dgm:t>
    </dgm:pt>
    <dgm:pt modelId="{A0717A4B-3486-41D9-9BE8-6747C6170E92}" type="sibTrans" cxnId="{001AFE20-E103-412C-89AC-6A35D646182A}">
      <dgm:prSet/>
      <dgm:spPr/>
      <dgm:t>
        <a:bodyPr/>
        <a:lstStyle/>
        <a:p>
          <a:endParaRPr lang="en-US"/>
        </a:p>
      </dgm:t>
    </dgm:pt>
    <dgm:pt modelId="{C5268779-F05B-49C2-B40A-10859A57B26C}" type="pres">
      <dgm:prSet presAssocID="{C63A5501-A4F9-4F7A-A7DF-57711A3858B8}" presName="linear" presStyleCnt="0">
        <dgm:presLayoutVars>
          <dgm:dir/>
          <dgm:animLvl val="lvl"/>
          <dgm:resizeHandles val="exact"/>
        </dgm:presLayoutVars>
      </dgm:prSet>
      <dgm:spPr/>
    </dgm:pt>
    <dgm:pt modelId="{D9F5622E-95D6-4F1B-93A9-DBE404B17C09}" type="pres">
      <dgm:prSet presAssocID="{5A570596-F327-4800-85FD-C12F7680B180}" presName="parentLin" presStyleCnt="0"/>
      <dgm:spPr/>
    </dgm:pt>
    <dgm:pt modelId="{EA59296B-E551-4D3D-A0C0-1B0FEB197795}" type="pres">
      <dgm:prSet presAssocID="{5A570596-F327-4800-85FD-C12F7680B180}" presName="parentLeftMargin" presStyleLbl="node1" presStyleIdx="0" presStyleCnt="2"/>
      <dgm:spPr/>
    </dgm:pt>
    <dgm:pt modelId="{46F43FAC-6C24-45A5-9A05-37E006232478}" type="pres">
      <dgm:prSet presAssocID="{5A570596-F327-4800-85FD-C12F7680B180}" presName="parentText" presStyleLbl="node1" presStyleIdx="0" presStyleCnt="2">
        <dgm:presLayoutVars>
          <dgm:chMax val="0"/>
          <dgm:bulletEnabled val="1"/>
        </dgm:presLayoutVars>
      </dgm:prSet>
      <dgm:spPr/>
    </dgm:pt>
    <dgm:pt modelId="{5ADDA78F-5910-4744-9AD7-F4903826DC67}" type="pres">
      <dgm:prSet presAssocID="{5A570596-F327-4800-85FD-C12F7680B180}" presName="negativeSpace" presStyleCnt="0"/>
      <dgm:spPr/>
    </dgm:pt>
    <dgm:pt modelId="{44F4DE5B-4135-47E2-8203-C9EF3527E906}" type="pres">
      <dgm:prSet presAssocID="{5A570596-F327-4800-85FD-C12F7680B180}" presName="childText" presStyleLbl="conFgAcc1" presStyleIdx="0" presStyleCnt="2">
        <dgm:presLayoutVars>
          <dgm:bulletEnabled val="1"/>
        </dgm:presLayoutVars>
      </dgm:prSet>
      <dgm:spPr/>
    </dgm:pt>
    <dgm:pt modelId="{FB5970B7-EC8A-4E25-AE82-2B274D08BA08}" type="pres">
      <dgm:prSet presAssocID="{9145CE12-7A5E-492E-B6B2-87B24B7AB9CA}" presName="spaceBetweenRectangles" presStyleCnt="0"/>
      <dgm:spPr/>
    </dgm:pt>
    <dgm:pt modelId="{433B4900-4BA0-4A48-A115-A2EF7DCF7CE7}" type="pres">
      <dgm:prSet presAssocID="{D88D2352-8BF4-4D2D-A1B1-FFF7E3976E25}" presName="parentLin" presStyleCnt="0"/>
      <dgm:spPr/>
    </dgm:pt>
    <dgm:pt modelId="{5B5D3230-CC1F-4C43-8CB7-9C9E0D9C9A8E}" type="pres">
      <dgm:prSet presAssocID="{D88D2352-8BF4-4D2D-A1B1-FFF7E3976E25}" presName="parentLeftMargin" presStyleLbl="node1" presStyleIdx="0" presStyleCnt="2"/>
      <dgm:spPr/>
    </dgm:pt>
    <dgm:pt modelId="{D3456944-AB7D-4199-BB25-D63D4A1BFB2D}" type="pres">
      <dgm:prSet presAssocID="{D88D2352-8BF4-4D2D-A1B1-FFF7E3976E25}" presName="parentText" presStyleLbl="node1" presStyleIdx="1" presStyleCnt="2">
        <dgm:presLayoutVars>
          <dgm:chMax val="0"/>
          <dgm:bulletEnabled val="1"/>
        </dgm:presLayoutVars>
      </dgm:prSet>
      <dgm:spPr/>
    </dgm:pt>
    <dgm:pt modelId="{5B754D8C-D234-469D-ABCC-0553E9099471}" type="pres">
      <dgm:prSet presAssocID="{D88D2352-8BF4-4D2D-A1B1-FFF7E3976E25}" presName="negativeSpace" presStyleCnt="0"/>
      <dgm:spPr/>
    </dgm:pt>
    <dgm:pt modelId="{76DD5EB1-DA39-4C2F-9403-F384C3B05AD5}" type="pres">
      <dgm:prSet presAssocID="{D88D2352-8BF4-4D2D-A1B1-FFF7E3976E25}" presName="childText" presStyleLbl="conFgAcc1" presStyleIdx="1" presStyleCnt="2">
        <dgm:presLayoutVars>
          <dgm:bulletEnabled val="1"/>
        </dgm:presLayoutVars>
      </dgm:prSet>
      <dgm:spPr/>
    </dgm:pt>
  </dgm:ptLst>
  <dgm:cxnLst>
    <dgm:cxn modelId="{6EE07D03-743F-4902-B43A-989389BB593A}" srcId="{C63A5501-A4F9-4F7A-A7DF-57711A3858B8}" destId="{5A570596-F327-4800-85FD-C12F7680B180}" srcOrd="0" destOrd="0" parTransId="{947187B6-D80E-4F04-A52C-2D42EFDC380F}" sibTransId="{9145CE12-7A5E-492E-B6B2-87B24B7AB9CA}"/>
    <dgm:cxn modelId="{34CAEC0A-F98B-46EA-ADFA-0C4715638048}" type="presOf" srcId="{23A51B15-DC90-441F-B534-827BA440F25A}" destId="{44F4DE5B-4135-47E2-8203-C9EF3527E906}" srcOrd="0" destOrd="3" presId="urn:microsoft.com/office/officeart/2005/8/layout/list1"/>
    <dgm:cxn modelId="{1B14BA10-DB16-4D89-84D5-6CAF61602FF7}" type="presOf" srcId="{3A17D677-21E3-463F-8FCC-85076A520AF8}" destId="{76DD5EB1-DA39-4C2F-9403-F384C3B05AD5}" srcOrd="0" destOrd="1" presId="urn:microsoft.com/office/officeart/2005/8/layout/list1"/>
    <dgm:cxn modelId="{9D9B1D15-04AD-46DB-B4B3-3B814FCB67E5}" srcId="{D88D2352-8BF4-4D2D-A1B1-FFF7E3976E25}" destId="{C0DED56E-AF3B-4070-999A-3CEEC6436458}" srcOrd="0" destOrd="0" parTransId="{0BD1E0A8-88F7-4863-8254-BBAA495E14F5}" sibTransId="{F5BE567F-02C2-4756-901B-8813B137E088}"/>
    <dgm:cxn modelId="{001AFE20-E103-412C-89AC-6A35D646182A}" srcId="{5A570596-F327-4800-85FD-C12F7680B180}" destId="{D27CF4C6-17C8-4789-ADC5-77E06C492CFD}" srcOrd="4" destOrd="0" parTransId="{5AED8B29-F65C-42B7-8E2F-86E2EA50EE16}" sibTransId="{A0717A4B-3486-41D9-9BE8-6747C6170E92}"/>
    <dgm:cxn modelId="{22B55023-105E-484D-BEB0-64AA39162408}" type="presOf" srcId="{D88D2352-8BF4-4D2D-A1B1-FFF7E3976E25}" destId="{5B5D3230-CC1F-4C43-8CB7-9C9E0D9C9A8E}" srcOrd="0" destOrd="0" presId="urn:microsoft.com/office/officeart/2005/8/layout/list1"/>
    <dgm:cxn modelId="{99A2C727-9785-49C9-BE8B-7687EA3AFDB7}" type="presOf" srcId="{8B1F3ABD-CD0B-4BC7-A583-290FB5D1E300}" destId="{44F4DE5B-4135-47E2-8203-C9EF3527E906}" srcOrd="0" destOrd="1" presId="urn:microsoft.com/office/officeart/2005/8/layout/list1"/>
    <dgm:cxn modelId="{4F156733-225A-42B8-9C7B-D86D57BB6987}" srcId="{5A570596-F327-4800-85FD-C12F7680B180}" destId="{0C576DD2-246B-4B28-91FA-B5ECFABA0418}" srcOrd="2" destOrd="0" parTransId="{8A55913F-D694-4FB2-BF19-900B4A6FC489}" sibTransId="{52C962A3-FDD9-4E2A-9563-0FE0E27CC545}"/>
    <dgm:cxn modelId="{A0376142-7873-4917-9B4F-04CCA5758811}" type="presOf" srcId="{0C576DD2-246B-4B28-91FA-B5ECFABA0418}" destId="{44F4DE5B-4135-47E2-8203-C9EF3527E906}" srcOrd="0" destOrd="2" presId="urn:microsoft.com/office/officeart/2005/8/layout/list1"/>
    <dgm:cxn modelId="{64A87270-E4DA-423B-86A2-6BA2F33E81BE}" type="presOf" srcId="{D88D2352-8BF4-4D2D-A1B1-FFF7E3976E25}" destId="{D3456944-AB7D-4199-BB25-D63D4A1BFB2D}" srcOrd="1" destOrd="0" presId="urn:microsoft.com/office/officeart/2005/8/layout/list1"/>
    <dgm:cxn modelId="{3BA3E871-C505-415D-9920-90BA41DBD4F3}" srcId="{D88D2352-8BF4-4D2D-A1B1-FFF7E3976E25}" destId="{B373AEC3-AB76-4380-B9BF-92DD101B5B7E}" srcOrd="3" destOrd="0" parTransId="{3655475B-C40F-4447-8E73-2E9103834B1D}" sibTransId="{D707F00B-71A3-4998-8D20-9184A309B66E}"/>
    <dgm:cxn modelId="{8240658B-4729-445A-BEB8-A0A2AD8A7A3D}" srcId="{5A570596-F327-4800-85FD-C12F7680B180}" destId="{8B1F3ABD-CD0B-4BC7-A583-290FB5D1E300}" srcOrd="1" destOrd="0" parTransId="{94A56C98-080F-4E1D-B11E-053F0CB2A396}" sibTransId="{E968C49F-F240-461A-ADFD-B5F2AD550649}"/>
    <dgm:cxn modelId="{AEC7BBAC-A072-4E06-A398-9A1DD33B3C15}" type="presOf" srcId="{D342457B-1B8D-4291-BF4F-DFC9D9E59052}" destId="{76DD5EB1-DA39-4C2F-9403-F384C3B05AD5}" srcOrd="0" destOrd="2" presId="urn:microsoft.com/office/officeart/2005/8/layout/list1"/>
    <dgm:cxn modelId="{9CCA99AD-E35A-4A0F-8F16-355FA595BA27}" type="presOf" srcId="{D27CF4C6-17C8-4789-ADC5-77E06C492CFD}" destId="{44F4DE5B-4135-47E2-8203-C9EF3527E906}" srcOrd="0" destOrd="4" presId="urn:microsoft.com/office/officeart/2005/8/layout/list1"/>
    <dgm:cxn modelId="{E98D03B3-D45E-4892-9BA7-404749337A56}" srcId="{C63A5501-A4F9-4F7A-A7DF-57711A3858B8}" destId="{D88D2352-8BF4-4D2D-A1B1-FFF7E3976E25}" srcOrd="1" destOrd="0" parTransId="{1AB092E0-7030-4D48-9DD0-58FC0A15FFCD}" sibTransId="{E4B189BD-E365-4247-8AEC-D34D19D10A4A}"/>
    <dgm:cxn modelId="{1129B5B6-4A86-4911-99D3-230A71DBC402}" srcId="{D88D2352-8BF4-4D2D-A1B1-FFF7E3976E25}" destId="{D342457B-1B8D-4291-BF4F-DFC9D9E59052}" srcOrd="2" destOrd="0" parTransId="{C578A443-6257-44A9-A9D2-78F4AE53A540}" sibTransId="{BCF70314-7ED8-4F91-B0A5-D8F608864B7E}"/>
    <dgm:cxn modelId="{E3AC7CC0-DF2D-4334-9630-FECF8C0D228D}" srcId="{D88D2352-8BF4-4D2D-A1B1-FFF7E3976E25}" destId="{3A17D677-21E3-463F-8FCC-85076A520AF8}" srcOrd="1" destOrd="0" parTransId="{1437A9C4-2D46-4879-BC6C-E4184A6E1EE0}" sibTransId="{7B40F4EB-4A17-4651-9AC0-C3EF06067B68}"/>
    <dgm:cxn modelId="{EB3257C1-8B24-4876-9F5F-FAC6E88EEB7C}" srcId="{5A570596-F327-4800-85FD-C12F7680B180}" destId="{2D6CA306-EC56-448B-BEBA-22380209C58C}" srcOrd="0" destOrd="0" parTransId="{4474C6AE-F156-4C35-9DFC-83E3273D0FDC}" sibTransId="{B54C2CFB-00F9-43C3-945B-EA3A0C30FE73}"/>
    <dgm:cxn modelId="{E7885DCC-4250-4C86-85DC-A4692BFC1C4E}" type="presOf" srcId="{5A570596-F327-4800-85FD-C12F7680B180}" destId="{EA59296B-E551-4D3D-A0C0-1B0FEB197795}" srcOrd="0" destOrd="0" presId="urn:microsoft.com/office/officeart/2005/8/layout/list1"/>
    <dgm:cxn modelId="{09FFB4CC-23F4-4540-A3A4-A79DE99EB462}" type="presOf" srcId="{C0DED56E-AF3B-4070-999A-3CEEC6436458}" destId="{76DD5EB1-DA39-4C2F-9403-F384C3B05AD5}" srcOrd="0" destOrd="0" presId="urn:microsoft.com/office/officeart/2005/8/layout/list1"/>
    <dgm:cxn modelId="{9BF11AD1-060A-4BB6-9ED3-EB3AAF676338}" type="presOf" srcId="{B373AEC3-AB76-4380-B9BF-92DD101B5B7E}" destId="{76DD5EB1-DA39-4C2F-9403-F384C3B05AD5}" srcOrd="0" destOrd="3" presId="urn:microsoft.com/office/officeart/2005/8/layout/list1"/>
    <dgm:cxn modelId="{826DE8DE-C0AC-423D-998A-750859C9F385}" type="presOf" srcId="{2D6CA306-EC56-448B-BEBA-22380209C58C}" destId="{44F4DE5B-4135-47E2-8203-C9EF3527E906}" srcOrd="0" destOrd="0" presId="urn:microsoft.com/office/officeart/2005/8/layout/list1"/>
    <dgm:cxn modelId="{2074E2E2-2725-4C87-9F37-CF90FC395EC1}" srcId="{5A570596-F327-4800-85FD-C12F7680B180}" destId="{23A51B15-DC90-441F-B534-827BA440F25A}" srcOrd="3" destOrd="0" parTransId="{449CD88B-B8B3-4F30-9D82-275588DA6495}" sibTransId="{140FD4CD-91BF-4D2F-B1F7-1D588B5D9D11}"/>
    <dgm:cxn modelId="{4C6913E7-2039-437F-8EBB-66D1A3C6CD07}" type="presOf" srcId="{C63A5501-A4F9-4F7A-A7DF-57711A3858B8}" destId="{C5268779-F05B-49C2-B40A-10859A57B26C}" srcOrd="0" destOrd="0" presId="urn:microsoft.com/office/officeart/2005/8/layout/list1"/>
    <dgm:cxn modelId="{6D9C58EA-5F2E-4A02-8DDB-B4FAC61211C9}" type="presOf" srcId="{5A570596-F327-4800-85FD-C12F7680B180}" destId="{46F43FAC-6C24-45A5-9A05-37E006232478}" srcOrd="1" destOrd="0" presId="urn:microsoft.com/office/officeart/2005/8/layout/list1"/>
    <dgm:cxn modelId="{B5977D06-7521-426F-ABFB-A16F6402E2E4}" type="presParOf" srcId="{C5268779-F05B-49C2-B40A-10859A57B26C}" destId="{D9F5622E-95D6-4F1B-93A9-DBE404B17C09}" srcOrd="0" destOrd="0" presId="urn:microsoft.com/office/officeart/2005/8/layout/list1"/>
    <dgm:cxn modelId="{5DECF604-B9D3-4A85-BC50-807E4E4457B7}" type="presParOf" srcId="{D9F5622E-95D6-4F1B-93A9-DBE404B17C09}" destId="{EA59296B-E551-4D3D-A0C0-1B0FEB197795}" srcOrd="0" destOrd="0" presId="urn:microsoft.com/office/officeart/2005/8/layout/list1"/>
    <dgm:cxn modelId="{9E8C1A92-33EF-4B8D-91F6-0573610A26C7}" type="presParOf" srcId="{D9F5622E-95D6-4F1B-93A9-DBE404B17C09}" destId="{46F43FAC-6C24-45A5-9A05-37E006232478}" srcOrd="1" destOrd="0" presId="urn:microsoft.com/office/officeart/2005/8/layout/list1"/>
    <dgm:cxn modelId="{FB686886-6CEC-44D9-B77F-3025027C7C34}" type="presParOf" srcId="{C5268779-F05B-49C2-B40A-10859A57B26C}" destId="{5ADDA78F-5910-4744-9AD7-F4903826DC67}" srcOrd="1" destOrd="0" presId="urn:microsoft.com/office/officeart/2005/8/layout/list1"/>
    <dgm:cxn modelId="{D5A40A53-E4C6-42DC-9268-7D09C044E258}" type="presParOf" srcId="{C5268779-F05B-49C2-B40A-10859A57B26C}" destId="{44F4DE5B-4135-47E2-8203-C9EF3527E906}" srcOrd="2" destOrd="0" presId="urn:microsoft.com/office/officeart/2005/8/layout/list1"/>
    <dgm:cxn modelId="{B17064FE-2488-408D-934E-6176D459D6D4}" type="presParOf" srcId="{C5268779-F05B-49C2-B40A-10859A57B26C}" destId="{FB5970B7-EC8A-4E25-AE82-2B274D08BA08}" srcOrd="3" destOrd="0" presId="urn:microsoft.com/office/officeart/2005/8/layout/list1"/>
    <dgm:cxn modelId="{78E73C25-460F-4826-9F19-5D27F0BFBBAF}" type="presParOf" srcId="{C5268779-F05B-49C2-B40A-10859A57B26C}" destId="{433B4900-4BA0-4A48-A115-A2EF7DCF7CE7}" srcOrd="4" destOrd="0" presId="urn:microsoft.com/office/officeart/2005/8/layout/list1"/>
    <dgm:cxn modelId="{6D5C08D5-9B9D-4E49-A7AA-DAD5D1F1283C}" type="presParOf" srcId="{433B4900-4BA0-4A48-A115-A2EF7DCF7CE7}" destId="{5B5D3230-CC1F-4C43-8CB7-9C9E0D9C9A8E}" srcOrd="0" destOrd="0" presId="urn:microsoft.com/office/officeart/2005/8/layout/list1"/>
    <dgm:cxn modelId="{5B00C02A-1B01-4591-94FE-C9DE294A2EE7}" type="presParOf" srcId="{433B4900-4BA0-4A48-A115-A2EF7DCF7CE7}" destId="{D3456944-AB7D-4199-BB25-D63D4A1BFB2D}" srcOrd="1" destOrd="0" presId="urn:microsoft.com/office/officeart/2005/8/layout/list1"/>
    <dgm:cxn modelId="{B8B5FC29-977A-46D5-9B70-301B741DB388}" type="presParOf" srcId="{C5268779-F05B-49C2-B40A-10859A57B26C}" destId="{5B754D8C-D234-469D-ABCC-0553E9099471}" srcOrd="5" destOrd="0" presId="urn:microsoft.com/office/officeart/2005/8/layout/list1"/>
    <dgm:cxn modelId="{102179A1-FFC2-4399-8A4C-26293ABA4F22}" type="presParOf" srcId="{C5268779-F05B-49C2-B40A-10859A57B26C}" destId="{76DD5EB1-DA39-4C2F-9403-F384C3B05AD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2D4A2-7AA2-477A-9041-9C45E81ABEE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E5E428-AF22-45F1-A252-F6FBFBE1573B}">
      <dgm:prSet/>
      <dgm:spPr/>
      <dgm:t>
        <a:bodyPr/>
        <a:lstStyle/>
        <a:p>
          <a:r>
            <a:rPr lang="el-GR" b="1" dirty="0">
              <a:solidFill>
                <a:schemeClr val="bg1"/>
              </a:solidFill>
            </a:rPr>
            <a:t>Φάση Ανάλυσης (</a:t>
          </a:r>
          <a:r>
            <a:rPr lang="en-US" b="1" dirty="0">
              <a:solidFill>
                <a:schemeClr val="bg1"/>
              </a:solidFill>
            </a:rPr>
            <a:t>Analysis Phase</a:t>
          </a:r>
          <a:r>
            <a:rPr lang="el-GR" b="1" dirty="0">
              <a:solidFill>
                <a:schemeClr val="bg1"/>
              </a:solidFill>
            </a:rPr>
            <a:t>)</a:t>
          </a:r>
          <a:endParaRPr lang="en-US" dirty="0">
            <a:solidFill>
              <a:schemeClr val="bg1"/>
            </a:solidFill>
          </a:endParaRPr>
        </a:p>
      </dgm:t>
    </dgm:pt>
    <dgm:pt modelId="{3824484B-BA78-4699-8133-8C2C901047F2}" type="parTrans" cxnId="{F62AF7F4-7FBD-4D09-9230-CD755549F383}">
      <dgm:prSet/>
      <dgm:spPr/>
      <dgm:t>
        <a:bodyPr/>
        <a:lstStyle/>
        <a:p>
          <a:endParaRPr lang="en-US">
            <a:solidFill>
              <a:schemeClr val="bg1"/>
            </a:solidFill>
          </a:endParaRPr>
        </a:p>
      </dgm:t>
    </dgm:pt>
    <dgm:pt modelId="{12323D23-4559-4D12-A413-0BD1ACE3067F}" type="sibTrans" cxnId="{F62AF7F4-7FBD-4D09-9230-CD755549F383}">
      <dgm:prSet/>
      <dgm:spPr/>
      <dgm:t>
        <a:bodyPr/>
        <a:lstStyle/>
        <a:p>
          <a:endParaRPr lang="en-US">
            <a:solidFill>
              <a:schemeClr val="bg1"/>
            </a:solidFill>
          </a:endParaRPr>
        </a:p>
      </dgm:t>
    </dgm:pt>
    <dgm:pt modelId="{9A94CA02-98EC-484C-A7E7-C7D324E0FC0F}">
      <dgm:prSet/>
      <dgm:spPr/>
      <dgm:t>
        <a:bodyPr/>
        <a:lstStyle/>
        <a:p>
          <a:r>
            <a:rPr lang="en-US" i="1">
              <a:solidFill>
                <a:schemeClr val="bg1"/>
              </a:solidFill>
            </a:rPr>
            <a:t>UML class diagram</a:t>
          </a:r>
          <a:r>
            <a:rPr lang="el-GR" i="1" dirty="0">
              <a:solidFill>
                <a:schemeClr val="bg1"/>
              </a:solidFill>
            </a:rPr>
            <a:t> </a:t>
          </a:r>
          <a:r>
            <a:rPr lang="el-GR" b="1" i="1" baseline="30000" dirty="0">
              <a:solidFill>
                <a:schemeClr val="bg1"/>
              </a:solidFill>
            </a:rPr>
            <a:t>*1</a:t>
          </a:r>
          <a:endParaRPr lang="en-US" dirty="0">
            <a:solidFill>
              <a:schemeClr val="bg1"/>
            </a:solidFill>
          </a:endParaRPr>
        </a:p>
      </dgm:t>
    </dgm:pt>
    <dgm:pt modelId="{EC3EEB3A-1FD4-49EB-8C41-38083E15A2F1}" type="parTrans" cxnId="{D73A369D-9A04-4803-9394-BC3F4A966455}">
      <dgm:prSet/>
      <dgm:spPr/>
      <dgm:t>
        <a:bodyPr/>
        <a:lstStyle/>
        <a:p>
          <a:endParaRPr lang="en-US">
            <a:solidFill>
              <a:schemeClr val="bg1"/>
            </a:solidFill>
          </a:endParaRPr>
        </a:p>
      </dgm:t>
    </dgm:pt>
    <dgm:pt modelId="{3DA69634-6B0D-4D2F-B010-C726F8EDE58E}" type="sibTrans" cxnId="{D73A369D-9A04-4803-9394-BC3F4A966455}">
      <dgm:prSet/>
      <dgm:spPr/>
      <dgm:t>
        <a:bodyPr/>
        <a:lstStyle/>
        <a:p>
          <a:endParaRPr lang="en-US">
            <a:solidFill>
              <a:schemeClr val="bg1"/>
            </a:solidFill>
          </a:endParaRPr>
        </a:p>
      </dgm:t>
    </dgm:pt>
    <dgm:pt modelId="{2741A512-8EA0-4607-AEB2-65B08A91A0DD}">
      <dgm:prSet/>
      <dgm:spPr/>
      <dgm:t>
        <a:bodyPr/>
        <a:lstStyle/>
        <a:p>
          <a:r>
            <a:rPr lang="el-GR" i="1">
              <a:solidFill>
                <a:schemeClr val="bg1"/>
              </a:solidFill>
            </a:rPr>
            <a:t>Αναλυτική γραπτή αναφορά (</a:t>
          </a:r>
          <a:r>
            <a:rPr lang="en-US" i="1">
              <a:solidFill>
                <a:schemeClr val="bg1"/>
              </a:solidFill>
            </a:rPr>
            <a:t>extensive textual report</a:t>
          </a:r>
          <a:r>
            <a:rPr lang="el-GR" i="1">
              <a:solidFill>
                <a:schemeClr val="bg1"/>
              </a:solidFill>
            </a:rPr>
            <a:t>)</a:t>
          </a:r>
          <a:endParaRPr lang="en-US">
            <a:solidFill>
              <a:schemeClr val="bg1"/>
            </a:solidFill>
          </a:endParaRPr>
        </a:p>
      </dgm:t>
    </dgm:pt>
    <dgm:pt modelId="{03FDB57F-EE4D-43CB-9B4D-2CA473D13E6A}" type="parTrans" cxnId="{F2553920-840A-43E2-A4E2-AE48DACB5D13}">
      <dgm:prSet/>
      <dgm:spPr/>
      <dgm:t>
        <a:bodyPr/>
        <a:lstStyle/>
        <a:p>
          <a:endParaRPr lang="en-US">
            <a:solidFill>
              <a:schemeClr val="bg1"/>
            </a:solidFill>
          </a:endParaRPr>
        </a:p>
      </dgm:t>
    </dgm:pt>
    <dgm:pt modelId="{B3EAD1FC-0931-442F-90AB-3CA40661557D}" type="sibTrans" cxnId="{F2553920-840A-43E2-A4E2-AE48DACB5D13}">
      <dgm:prSet/>
      <dgm:spPr/>
      <dgm:t>
        <a:bodyPr/>
        <a:lstStyle/>
        <a:p>
          <a:endParaRPr lang="en-US">
            <a:solidFill>
              <a:schemeClr val="bg1"/>
            </a:solidFill>
          </a:endParaRPr>
        </a:p>
      </dgm:t>
    </dgm:pt>
    <dgm:pt modelId="{1B9E7302-0472-415D-8737-87D35632E3A1}">
      <dgm:prSet/>
      <dgm:spPr/>
      <dgm:t>
        <a:bodyPr/>
        <a:lstStyle/>
        <a:p>
          <a:r>
            <a:rPr lang="el-GR" b="1" dirty="0">
              <a:solidFill>
                <a:schemeClr val="bg1"/>
              </a:solidFill>
            </a:rPr>
            <a:t>Φάση Υλοποίησης -1 (</a:t>
          </a:r>
          <a:r>
            <a:rPr lang="en-US" b="1" dirty="0">
              <a:solidFill>
                <a:schemeClr val="bg1"/>
              </a:solidFill>
            </a:rPr>
            <a:t>Implementation Phase – 1</a:t>
          </a:r>
          <a:r>
            <a:rPr lang="el-GR" b="1" dirty="0">
              <a:solidFill>
                <a:schemeClr val="bg1"/>
              </a:solidFill>
            </a:rPr>
            <a:t>)</a:t>
          </a:r>
          <a:endParaRPr lang="en-US" dirty="0">
            <a:solidFill>
              <a:schemeClr val="bg1"/>
            </a:solidFill>
          </a:endParaRPr>
        </a:p>
      </dgm:t>
    </dgm:pt>
    <dgm:pt modelId="{72F904A9-FF61-4613-A916-92E1CE953124}" type="parTrans" cxnId="{AFF9CAA4-E558-439C-85CF-7AAC10E00F80}">
      <dgm:prSet/>
      <dgm:spPr/>
      <dgm:t>
        <a:bodyPr/>
        <a:lstStyle/>
        <a:p>
          <a:endParaRPr lang="en-US">
            <a:solidFill>
              <a:schemeClr val="bg1"/>
            </a:solidFill>
          </a:endParaRPr>
        </a:p>
      </dgm:t>
    </dgm:pt>
    <dgm:pt modelId="{828F30BF-2DF4-4F14-9187-4B81BB517508}" type="sibTrans" cxnId="{AFF9CAA4-E558-439C-85CF-7AAC10E00F80}">
      <dgm:prSet/>
      <dgm:spPr/>
      <dgm:t>
        <a:bodyPr/>
        <a:lstStyle/>
        <a:p>
          <a:endParaRPr lang="en-US">
            <a:solidFill>
              <a:schemeClr val="bg1"/>
            </a:solidFill>
          </a:endParaRPr>
        </a:p>
      </dgm:t>
    </dgm:pt>
    <dgm:pt modelId="{E60E68A2-9C3E-4B3C-8EA9-725970188D88}">
      <dgm:prSet/>
      <dgm:spPr/>
      <dgm:t>
        <a:bodyPr/>
        <a:lstStyle/>
        <a:p>
          <a:r>
            <a:rPr lang="en-US" i="1">
              <a:solidFill>
                <a:schemeClr val="bg1"/>
              </a:solidFill>
            </a:rPr>
            <a:t>UML class diagram</a:t>
          </a:r>
          <a:endParaRPr lang="en-US">
            <a:solidFill>
              <a:schemeClr val="bg1"/>
            </a:solidFill>
          </a:endParaRPr>
        </a:p>
      </dgm:t>
    </dgm:pt>
    <dgm:pt modelId="{79743B85-F693-4D66-9BF1-26FA74561E5C}" type="parTrans" cxnId="{CC15C595-1C99-4419-8EF8-1C1227987E57}">
      <dgm:prSet/>
      <dgm:spPr/>
      <dgm:t>
        <a:bodyPr/>
        <a:lstStyle/>
        <a:p>
          <a:endParaRPr lang="en-US">
            <a:solidFill>
              <a:schemeClr val="bg1"/>
            </a:solidFill>
          </a:endParaRPr>
        </a:p>
      </dgm:t>
    </dgm:pt>
    <dgm:pt modelId="{1AE4F7F5-CD6D-45F2-8315-465B648C4B88}" type="sibTrans" cxnId="{CC15C595-1C99-4419-8EF8-1C1227987E57}">
      <dgm:prSet/>
      <dgm:spPr/>
      <dgm:t>
        <a:bodyPr/>
        <a:lstStyle/>
        <a:p>
          <a:endParaRPr lang="en-US">
            <a:solidFill>
              <a:schemeClr val="bg1"/>
            </a:solidFill>
          </a:endParaRPr>
        </a:p>
      </dgm:t>
    </dgm:pt>
    <dgm:pt modelId="{C3E49EE7-71E2-4023-9C68-D394FF35A7D9}">
      <dgm:prSet/>
      <dgm:spPr/>
      <dgm:t>
        <a:bodyPr/>
        <a:lstStyle/>
        <a:p>
          <a:r>
            <a:rPr lang="el-GR" i="1">
              <a:solidFill>
                <a:schemeClr val="bg1"/>
              </a:solidFill>
            </a:rPr>
            <a:t>Αναλυτική γραπτή αναφορά (</a:t>
          </a:r>
          <a:r>
            <a:rPr lang="en-US" i="1">
              <a:solidFill>
                <a:schemeClr val="bg1"/>
              </a:solidFill>
            </a:rPr>
            <a:t>detailed report</a:t>
          </a:r>
          <a:r>
            <a:rPr lang="el-GR" i="1">
              <a:solidFill>
                <a:schemeClr val="bg1"/>
              </a:solidFill>
            </a:rPr>
            <a:t>)</a:t>
          </a:r>
          <a:endParaRPr lang="en-US">
            <a:solidFill>
              <a:schemeClr val="bg1"/>
            </a:solidFill>
          </a:endParaRPr>
        </a:p>
      </dgm:t>
    </dgm:pt>
    <dgm:pt modelId="{69F6CE4F-BC75-4572-8F96-75ED185CE1B1}" type="parTrans" cxnId="{01EC34BE-7200-484F-9B67-A5038B2FCDD6}">
      <dgm:prSet/>
      <dgm:spPr/>
      <dgm:t>
        <a:bodyPr/>
        <a:lstStyle/>
        <a:p>
          <a:endParaRPr lang="en-US">
            <a:solidFill>
              <a:schemeClr val="bg1"/>
            </a:solidFill>
          </a:endParaRPr>
        </a:p>
      </dgm:t>
    </dgm:pt>
    <dgm:pt modelId="{00D76289-0CA9-4A45-A827-191C3B026F9C}" type="sibTrans" cxnId="{01EC34BE-7200-484F-9B67-A5038B2FCDD6}">
      <dgm:prSet/>
      <dgm:spPr/>
      <dgm:t>
        <a:bodyPr/>
        <a:lstStyle/>
        <a:p>
          <a:endParaRPr lang="en-US">
            <a:solidFill>
              <a:schemeClr val="bg1"/>
            </a:solidFill>
          </a:endParaRPr>
        </a:p>
      </dgm:t>
    </dgm:pt>
    <dgm:pt modelId="{66A7A2FF-AA27-40AE-BAA3-83D8DC390143}">
      <dgm:prSet/>
      <dgm:spPr/>
      <dgm:t>
        <a:bodyPr/>
        <a:lstStyle/>
        <a:p>
          <a:r>
            <a:rPr lang="en-US" i="1">
              <a:solidFill>
                <a:schemeClr val="bg1"/>
              </a:solidFill>
            </a:rPr>
            <a:t>Javadoc</a:t>
          </a:r>
          <a:endParaRPr lang="en-US">
            <a:solidFill>
              <a:schemeClr val="bg1"/>
            </a:solidFill>
          </a:endParaRPr>
        </a:p>
      </dgm:t>
    </dgm:pt>
    <dgm:pt modelId="{BF6FA961-6D57-4438-B8B5-FA2EC474CFEF}" type="parTrans" cxnId="{741BB230-3E00-417F-964C-D7810583189B}">
      <dgm:prSet/>
      <dgm:spPr/>
      <dgm:t>
        <a:bodyPr/>
        <a:lstStyle/>
        <a:p>
          <a:endParaRPr lang="en-US">
            <a:solidFill>
              <a:schemeClr val="bg1"/>
            </a:solidFill>
          </a:endParaRPr>
        </a:p>
      </dgm:t>
    </dgm:pt>
    <dgm:pt modelId="{F98FF1A6-8E6B-4EC5-B5E2-7A5947BB0ACB}" type="sibTrans" cxnId="{741BB230-3E00-417F-964C-D7810583189B}">
      <dgm:prSet/>
      <dgm:spPr/>
      <dgm:t>
        <a:bodyPr/>
        <a:lstStyle/>
        <a:p>
          <a:endParaRPr lang="en-US">
            <a:solidFill>
              <a:schemeClr val="bg1"/>
            </a:solidFill>
          </a:endParaRPr>
        </a:p>
      </dgm:t>
    </dgm:pt>
    <dgm:pt modelId="{C03771D5-BF66-4889-897E-620F63B70F10}">
      <dgm:prSet/>
      <dgm:spPr/>
      <dgm:t>
        <a:bodyPr/>
        <a:lstStyle/>
        <a:p>
          <a:r>
            <a:rPr lang="el-GR" i="1">
              <a:solidFill>
                <a:schemeClr val="bg1"/>
              </a:solidFill>
            </a:rPr>
            <a:t>Πηγαίος κώδικας (</a:t>
          </a:r>
          <a:r>
            <a:rPr lang="en-US" i="1">
              <a:solidFill>
                <a:schemeClr val="bg1"/>
              </a:solidFill>
            </a:rPr>
            <a:t>source code</a:t>
          </a:r>
          <a:r>
            <a:rPr lang="el-GR" i="1">
              <a:solidFill>
                <a:schemeClr val="bg1"/>
              </a:solidFill>
            </a:rPr>
            <a:t>)</a:t>
          </a:r>
          <a:endParaRPr lang="en-US">
            <a:solidFill>
              <a:schemeClr val="bg1"/>
            </a:solidFill>
          </a:endParaRPr>
        </a:p>
      </dgm:t>
    </dgm:pt>
    <dgm:pt modelId="{EE3A421B-B570-4CC8-BE8B-68C15352E082}" type="parTrans" cxnId="{C0B59350-65F3-451A-9287-4BD008E56F83}">
      <dgm:prSet/>
      <dgm:spPr/>
      <dgm:t>
        <a:bodyPr/>
        <a:lstStyle/>
        <a:p>
          <a:endParaRPr lang="en-US">
            <a:solidFill>
              <a:schemeClr val="bg1"/>
            </a:solidFill>
          </a:endParaRPr>
        </a:p>
      </dgm:t>
    </dgm:pt>
    <dgm:pt modelId="{64C373B5-3866-4E1C-A4FF-86CEC3BC9600}" type="sibTrans" cxnId="{C0B59350-65F3-451A-9287-4BD008E56F83}">
      <dgm:prSet/>
      <dgm:spPr/>
      <dgm:t>
        <a:bodyPr/>
        <a:lstStyle/>
        <a:p>
          <a:endParaRPr lang="en-US">
            <a:solidFill>
              <a:schemeClr val="bg1"/>
            </a:solidFill>
          </a:endParaRPr>
        </a:p>
      </dgm:t>
    </dgm:pt>
    <dgm:pt modelId="{A278FA94-A3F1-4F23-95D4-7B6BE5DCA981}">
      <dgm:prSet/>
      <dgm:spPr/>
      <dgm:t>
        <a:bodyPr/>
        <a:lstStyle/>
        <a:p>
          <a:r>
            <a:rPr lang="el-GR" i="1">
              <a:solidFill>
                <a:schemeClr val="bg1"/>
              </a:solidFill>
            </a:rPr>
            <a:t>Εκτελέσιμος κώδικας </a:t>
          </a:r>
          <a:r>
            <a:rPr lang="en-US" i="1">
              <a:solidFill>
                <a:schemeClr val="bg1"/>
              </a:solidFill>
            </a:rPr>
            <a:t>(</a:t>
          </a:r>
          <a:r>
            <a:rPr lang="el-GR" i="1">
              <a:solidFill>
                <a:schemeClr val="bg1"/>
              </a:solidFill>
            </a:rPr>
            <a:t>με οδηγίες εκτέλεσης</a:t>
          </a:r>
          <a:r>
            <a:rPr lang="en-US" i="1">
              <a:solidFill>
                <a:schemeClr val="bg1"/>
              </a:solidFill>
            </a:rPr>
            <a:t>)</a:t>
          </a:r>
          <a:endParaRPr lang="en-US">
            <a:solidFill>
              <a:schemeClr val="bg1"/>
            </a:solidFill>
          </a:endParaRPr>
        </a:p>
      </dgm:t>
    </dgm:pt>
    <dgm:pt modelId="{5BDE8A13-C287-4009-9DE6-884D10DC25C5}" type="parTrans" cxnId="{311921AF-369C-444F-9263-0E1CB34B5A42}">
      <dgm:prSet/>
      <dgm:spPr/>
      <dgm:t>
        <a:bodyPr/>
        <a:lstStyle/>
        <a:p>
          <a:endParaRPr lang="en-US">
            <a:solidFill>
              <a:schemeClr val="bg1"/>
            </a:solidFill>
          </a:endParaRPr>
        </a:p>
      </dgm:t>
    </dgm:pt>
    <dgm:pt modelId="{6EC44627-1E66-43E2-A444-7D9C31FAAD03}" type="sibTrans" cxnId="{311921AF-369C-444F-9263-0E1CB34B5A42}">
      <dgm:prSet/>
      <dgm:spPr/>
      <dgm:t>
        <a:bodyPr/>
        <a:lstStyle/>
        <a:p>
          <a:endParaRPr lang="en-US">
            <a:solidFill>
              <a:schemeClr val="bg1"/>
            </a:solidFill>
          </a:endParaRPr>
        </a:p>
      </dgm:t>
    </dgm:pt>
    <dgm:pt modelId="{3333C0FA-EFC1-4BEF-B9E2-31CD559C6992}">
      <dgm:prSet/>
      <dgm:spPr/>
      <dgm:t>
        <a:bodyPr/>
        <a:lstStyle/>
        <a:p>
          <a:r>
            <a:rPr lang="el-GR" b="1">
              <a:solidFill>
                <a:schemeClr val="bg1"/>
              </a:solidFill>
            </a:rPr>
            <a:t>Φάση Υλοποίησης -2 (</a:t>
          </a:r>
          <a:r>
            <a:rPr lang="en-US" b="1">
              <a:solidFill>
                <a:schemeClr val="bg1"/>
              </a:solidFill>
            </a:rPr>
            <a:t>Implementation Phase – 2</a:t>
          </a:r>
          <a:r>
            <a:rPr lang="el-GR" b="1">
              <a:solidFill>
                <a:schemeClr val="bg1"/>
              </a:solidFill>
            </a:rPr>
            <a:t>)</a:t>
          </a:r>
          <a:endParaRPr lang="en-US">
            <a:solidFill>
              <a:schemeClr val="bg1"/>
            </a:solidFill>
          </a:endParaRPr>
        </a:p>
      </dgm:t>
    </dgm:pt>
    <dgm:pt modelId="{56C0707C-1570-4570-9AD4-46ECC13B4F0B}" type="parTrans" cxnId="{9D6EE341-28B5-4198-9D78-9DF66AF06877}">
      <dgm:prSet/>
      <dgm:spPr/>
      <dgm:t>
        <a:bodyPr/>
        <a:lstStyle/>
        <a:p>
          <a:endParaRPr lang="en-US">
            <a:solidFill>
              <a:schemeClr val="bg1"/>
            </a:solidFill>
          </a:endParaRPr>
        </a:p>
      </dgm:t>
    </dgm:pt>
    <dgm:pt modelId="{C0936D36-7007-42FB-AADA-8111495232E6}" type="sibTrans" cxnId="{9D6EE341-28B5-4198-9D78-9DF66AF06877}">
      <dgm:prSet/>
      <dgm:spPr/>
      <dgm:t>
        <a:bodyPr/>
        <a:lstStyle/>
        <a:p>
          <a:endParaRPr lang="en-US">
            <a:solidFill>
              <a:schemeClr val="bg1"/>
            </a:solidFill>
          </a:endParaRPr>
        </a:p>
      </dgm:t>
    </dgm:pt>
    <dgm:pt modelId="{FB5F3520-A11D-44AF-80E0-DEAADEF66302}">
      <dgm:prSet/>
      <dgm:spPr/>
      <dgm:t>
        <a:bodyPr/>
        <a:lstStyle/>
        <a:p>
          <a:r>
            <a:rPr lang="el-GR" i="1">
              <a:solidFill>
                <a:schemeClr val="bg1"/>
              </a:solidFill>
            </a:rPr>
            <a:t>Ίδιο με τη φάση -1</a:t>
          </a:r>
          <a:endParaRPr lang="en-US">
            <a:solidFill>
              <a:schemeClr val="bg1"/>
            </a:solidFill>
          </a:endParaRPr>
        </a:p>
      </dgm:t>
    </dgm:pt>
    <dgm:pt modelId="{577FC570-54C8-4F36-94A4-D4728E9BF0AB}" type="parTrans" cxnId="{9C577DA4-2833-427F-92F4-5661C40A5115}">
      <dgm:prSet/>
      <dgm:spPr/>
      <dgm:t>
        <a:bodyPr/>
        <a:lstStyle/>
        <a:p>
          <a:endParaRPr lang="en-US">
            <a:solidFill>
              <a:schemeClr val="bg1"/>
            </a:solidFill>
          </a:endParaRPr>
        </a:p>
      </dgm:t>
    </dgm:pt>
    <dgm:pt modelId="{ABF455AE-53FC-4BC9-9B87-EC9B6938B156}" type="sibTrans" cxnId="{9C577DA4-2833-427F-92F4-5661C40A5115}">
      <dgm:prSet/>
      <dgm:spPr/>
      <dgm:t>
        <a:bodyPr/>
        <a:lstStyle/>
        <a:p>
          <a:endParaRPr lang="en-US">
            <a:solidFill>
              <a:schemeClr val="bg1"/>
            </a:solidFill>
          </a:endParaRPr>
        </a:p>
      </dgm:t>
    </dgm:pt>
    <dgm:pt modelId="{EE347A6F-0FC4-4309-973D-9294C6D3A897}">
      <dgm:prSet/>
      <dgm:spPr/>
      <dgm:t>
        <a:bodyPr/>
        <a:lstStyle/>
        <a:p>
          <a:r>
            <a:rPr lang="el-GR" i="1">
              <a:solidFill>
                <a:schemeClr val="bg1"/>
              </a:solidFill>
            </a:rPr>
            <a:t>Ενδελεχής τεκμηρίωση δυνητικών διαφοροποιήσεων μεταξύ Φάσης -1 και 2</a:t>
          </a:r>
          <a:endParaRPr lang="en-US">
            <a:solidFill>
              <a:schemeClr val="bg1"/>
            </a:solidFill>
          </a:endParaRPr>
        </a:p>
      </dgm:t>
    </dgm:pt>
    <dgm:pt modelId="{348B3C06-7857-4988-9449-F30B435B2883}" type="parTrans" cxnId="{8E9A323B-A00D-45DE-8287-1346B8AB2B17}">
      <dgm:prSet/>
      <dgm:spPr/>
      <dgm:t>
        <a:bodyPr/>
        <a:lstStyle/>
        <a:p>
          <a:endParaRPr lang="en-US">
            <a:solidFill>
              <a:schemeClr val="bg1"/>
            </a:solidFill>
          </a:endParaRPr>
        </a:p>
      </dgm:t>
    </dgm:pt>
    <dgm:pt modelId="{4EA63FAC-F26F-4430-AF28-08BBC9B8A224}" type="sibTrans" cxnId="{8E9A323B-A00D-45DE-8287-1346B8AB2B17}">
      <dgm:prSet/>
      <dgm:spPr/>
      <dgm:t>
        <a:bodyPr/>
        <a:lstStyle/>
        <a:p>
          <a:endParaRPr lang="en-US">
            <a:solidFill>
              <a:schemeClr val="bg1"/>
            </a:solidFill>
          </a:endParaRPr>
        </a:p>
      </dgm:t>
    </dgm:pt>
    <dgm:pt modelId="{BC883713-510D-43E2-BBAA-FE9E9F75B057}">
      <dgm:prSet/>
      <dgm:spPr/>
      <dgm:t>
        <a:bodyPr/>
        <a:lstStyle/>
        <a:p>
          <a:r>
            <a:rPr lang="el-GR" b="1">
              <a:solidFill>
                <a:schemeClr val="bg1"/>
              </a:solidFill>
            </a:rPr>
            <a:t>Προφορική Εξέταση (</a:t>
          </a:r>
          <a:r>
            <a:rPr lang="en-US" b="1">
              <a:solidFill>
                <a:schemeClr val="bg1"/>
              </a:solidFill>
            </a:rPr>
            <a:t>Oral examination</a:t>
          </a:r>
          <a:r>
            <a:rPr lang="el-GR" b="1">
              <a:solidFill>
                <a:schemeClr val="bg1"/>
              </a:solidFill>
            </a:rPr>
            <a:t>)</a:t>
          </a:r>
          <a:endParaRPr lang="en-US">
            <a:solidFill>
              <a:schemeClr val="bg1"/>
            </a:solidFill>
          </a:endParaRPr>
        </a:p>
      </dgm:t>
    </dgm:pt>
    <dgm:pt modelId="{8180AC79-E569-4C28-87D7-70B167C03F97}" type="parTrans" cxnId="{F34B9F1D-E71C-4558-885B-ADDB888841D3}">
      <dgm:prSet/>
      <dgm:spPr/>
      <dgm:t>
        <a:bodyPr/>
        <a:lstStyle/>
        <a:p>
          <a:endParaRPr lang="en-US">
            <a:solidFill>
              <a:schemeClr val="bg1"/>
            </a:solidFill>
          </a:endParaRPr>
        </a:p>
      </dgm:t>
    </dgm:pt>
    <dgm:pt modelId="{7FB7F10E-87D0-4164-ACCC-083FC9BED938}" type="sibTrans" cxnId="{F34B9F1D-E71C-4558-885B-ADDB888841D3}">
      <dgm:prSet/>
      <dgm:spPr/>
      <dgm:t>
        <a:bodyPr/>
        <a:lstStyle/>
        <a:p>
          <a:endParaRPr lang="en-US">
            <a:solidFill>
              <a:schemeClr val="bg1"/>
            </a:solidFill>
          </a:endParaRPr>
        </a:p>
      </dgm:t>
    </dgm:pt>
    <dgm:pt modelId="{3B60CE81-B516-4006-8700-595DED77B42C}" type="pres">
      <dgm:prSet presAssocID="{DFD2D4A2-7AA2-477A-9041-9C45E81ABEE4}" presName="linear" presStyleCnt="0">
        <dgm:presLayoutVars>
          <dgm:animLvl val="lvl"/>
          <dgm:resizeHandles val="exact"/>
        </dgm:presLayoutVars>
      </dgm:prSet>
      <dgm:spPr/>
    </dgm:pt>
    <dgm:pt modelId="{D7820F00-D611-4D8D-9F95-835572814D62}" type="pres">
      <dgm:prSet presAssocID="{39E5E428-AF22-45F1-A252-F6FBFBE1573B}" presName="parentText" presStyleLbl="node1" presStyleIdx="0" presStyleCnt="4">
        <dgm:presLayoutVars>
          <dgm:chMax val="0"/>
          <dgm:bulletEnabled val="1"/>
        </dgm:presLayoutVars>
      </dgm:prSet>
      <dgm:spPr/>
    </dgm:pt>
    <dgm:pt modelId="{91BF7F20-1FF4-40C2-BBDE-874B709063A3}" type="pres">
      <dgm:prSet presAssocID="{39E5E428-AF22-45F1-A252-F6FBFBE1573B}" presName="childText" presStyleLbl="revTx" presStyleIdx="0" presStyleCnt="3">
        <dgm:presLayoutVars>
          <dgm:bulletEnabled val="1"/>
        </dgm:presLayoutVars>
      </dgm:prSet>
      <dgm:spPr/>
    </dgm:pt>
    <dgm:pt modelId="{0329A3D1-BC34-4480-B492-9EE8F9313CE9}" type="pres">
      <dgm:prSet presAssocID="{1B9E7302-0472-415D-8737-87D35632E3A1}" presName="parentText" presStyleLbl="node1" presStyleIdx="1" presStyleCnt="4">
        <dgm:presLayoutVars>
          <dgm:chMax val="0"/>
          <dgm:bulletEnabled val="1"/>
        </dgm:presLayoutVars>
      </dgm:prSet>
      <dgm:spPr/>
    </dgm:pt>
    <dgm:pt modelId="{8C7CEC5C-B118-47DD-A5FC-3EDAB7B73653}" type="pres">
      <dgm:prSet presAssocID="{1B9E7302-0472-415D-8737-87D35632E3A1}" presName="childText" presStyleLbl="revTx" presStyleIdx="1" presStyleCnt="3">
        <dgm:presLayoutVars>
          <dgm:bulletEnabled val="1"/>
        </dgm:presLayoutVars>
      </dgm:prSet>
      <dgm:spPr/>
    </dgm:pt>
    <dgm:pt modelId="{2CBF15B8-6E2F-4A54-9F7A-77AA2C563C9A}" type="pres">
      <dgm:prSet presAssocID="{3333C0FA-EFC1-4BEF-B9E2-31CD559C6992}" presName="parentText" presStyleLbl="node1" presStyleIdx="2" presStyleCnt="4">
        <dgm:presLayoutVars>
          <dgm:chMax val="0"/>
          <dgm:bulletEnabled val="1"/>
        </dgm:presLayoutVars>
      </dgm:prSet>
      <dgm:spPr/>
    </dgm:pt>
    <dgm:pt modelId="{F2FF60F0-3C3C-4794-985A-79C7D5ECFA35}" type="pres">
      <dgm:prSet presAssocID="{3333C0FA-EFC1-4BEF-B9E2-31CD559C6992}" presName="childText" presStyleLbl="revTx" presStyleIdx="2" presStyleCnt="3">
        <dgm:presLayoutVars>
          <dgm:bulletEnabled val="1"/>
        </dgm:presLayoutVars>
      </dgm:prSet>
      <dgm:spPr/>
    </dgm:pt>
    <dgm:pt modelId="{A21E4253-A39D-4182-953E-C34FFC3DBBB5}" type="pres">
      <dgm:prSet presAssocID="{BC883713-510D-43E2-BBAA-FE9E9F75B057}" presName="parentText" presStyleLbl="node1" presStyleIdx="3" presStyleCnt="4">
        <dgm:presLayoutVars>
          <dgm:chMax val="0"/>
          <dgm:bulletEnabled val="1"/>
        </dgm:presLayoutVars>
      </dgm:prSet>
      <dgm:spPr/>
    </dgm:pt>
  </dgm:ptLst>
  <dgm:cxnLst>
    <dgm:cxn modelId="{20DAA909-134B-4B77-AD75-DF95A0BB87D2}" type="presOf" srcId="{C03771D5-BF66-4889-897E-620F63B70F10}" destId="{8C7CEC5C-B118-47DD-A5FC-3EDAB7B73653}" srcOrd="0" destOrd="3" presId="urn:microsoft.com/office/officeart/2005/8/layout/vList2"/>
    <dgm:cxn modelId="{F34B9F1D-E71C-4558-885B-ADDB888841D3}" srcId="{DFD2D4A2-7AA2-477A-9041-9C45E81ABEE4}" destId="{BC883713-510D-43E2-BBAA-FE9E9F75B057}" srcOrd="3" destOrd="0" parTransId="{8180AC79-E569-4C28-87D7-70B167C03F97}" sibTransId="{7FB7F10E-87D0-4164-ACCC-083FC9BED938}"/>
    <dgm:cxn modelId="{F2553920-840A-43E2-A4E2-AE48DACB5D13}" srcId="{39E5E428-AF22-45F1-A252-F6FBFBE1573B}" destId="{2741A512-8EA0-4607-AEB2-65B08A91A0DD}" srcOrd="1" destOrd="0" parTransId="{03FDB57F-EE4D-43CB-9B4D-2CA473D13E6A}" sibTransId="{B3EAD1FC-0931-442F-90AB-3CA40661557D}"/>
    <dgm:cxn modelId="{1500FD22-B70A-479C-9E68-684A90861C2F}" type="presOf" srcId="{A278FA94-A3F1-4F23-95D4-7B6BE5DCA981}" destId="{8C7CEC5C-B118-47DD-A5FC-3EDAB7B73653}" srcOrd="0" destOrd="4" presId="urn:microsoft.com/office/officeart/2005/8/layout/vList2"/>
    <dgm:cxn modelId="{741BB230-3E00-417F-964C-D7810583189B}" srcId="{1B9E7302-0472-415D-8737-87D35632E3A1}" destId="{66A7A2FF-AA27-40AE-BAA3-83D8DC390143}" srcOrd="2" destOrd="0" parTransId="{BF6FA961-6D57-4438-B8B5-FA2EC474CFEF}" sibTransId="{F98FF1A6-8E6B-4EC5-B5E2-7A5947BB0ACB}"/>
    <dgm:cxn modelId="{8E9A323B-A00D-45DE-8287-1346B8AB2B17}" srcId="{3333C0FA-EFC1-4BEF-B9E2-31CD559C6992}" destId="{EE347A6F-0FC4-4309-973D-9294C6D3A897}" srcOrd="1" destOrd="0" parTransId="{348B3C06-7857-4988-9449-F30B435B2883}" sibTransId="{4EA63FAC-F26F-4430-AF28-08BBC9B8A224}"/>
    <dgm:cxn modelId="{593E593E-7BB0-4586-BEAF-626EC78A7A52}" type="presOf" srcId="{E60E68A2-9C3E-4B3C-8EA9-725970188D88}" destId="{8C7CEC5C-B118-47DD-A5FC-3EDAB7B73653}" srcOrd="0" destOrd="0" presId="urn:microsoft.com/office/officeart/2005/8/layout/vList2"/>
    <dgm:cxn modelId="{9D6EE341-28B5-4198-9D78-9DF66AF06877}" srcId="{DFD2D4A2-7AA2-477A-9041-9C45E81ABEE4}" destId="{3333C0FA-EFC1-4BEF-B9E2-31CD559C6992}" srcOrd="2" destOrd="0" parTransId="{56C0707C-1570-4570-9AD4-46ECC13B4F0B}" sibTransId="{C0936D36-7007-42FB-AADA-8111495232E6}"/>
    <dgm:cxn modelId="{D8EC6263-3CE8-49A1-B28D-5C5C2A9F751E}" type="presOf" srcId="{DFD2D4A2-7AA2-477A-9041-9C45E81ABEE4}" destId="{3B60CE81-B516-4006-8700-595DED77B42C}" srcOrd="0" destOrd="0" presId="urn:microsoft.com/office/officeart/2005/8/layout/vList2"/>
    <dgm:cxn modelId="{C0B59350-65F3-451A-9287-4BD008E56F83}" srcId="{1B9E7302-0472-415D-8737-87D35632E3A1}" destId="{C03771D5-BF66-4889-897E-620F63B70F10}" srcOrd="3" destOrd="0" parTransId="{EE3A421B-B570-4CC8-BE8B-68C15352E082}" sibTransId="{64C373B5-3866-4E1C-A4FF-86CEC3BC9600}"/>
    <dgm:cxn modelId="{79BFC684-2456-4C55-8E7E-C3DA0F7C2870}" type="presOf" srcId="{39E5E428-AF22-45F1-A252-F6FBFBE1573B}" destId="{D7820F00-D611-4D8D-9F95-835572814D62}" srcOrd="0" destOrd="0" presId="urn:microsoft.com/office/officeart/2005/8/layout/vList2"/>
    <dgm:cxn modelId="{011E1A8F-77FA-41D8-B21B-B2A6432BDDD0}" type="presOf" srcId="{1B9E7302-0472-415D-8737-87D35632E3A1}" destId="{0329A3D1-BC34-4480-B492-9EE8F9313CE9}" srcOrd="0" destOrd="0" presId="urn:microsoft.com/office/officeart/2005/8/layout/vList2"/>
    <dgm:cxn modelId="{99009490-55C5-432C-BC76-175CE19DE371}" type="presOf" srcId="{BC883713-510D-43E2-BBAA-FE9E9F75B057}" destId="{A21E4253-A39D-4182-953E-C34FFC3DBBB5}" srcOrd="0" destOrd="0" presId="urn:microsoft.com/office/officeart/2005/8/layout/vList2"/>
    <dgm:cxn modelId="{CC15C595-1C99-4419-8EF8-1C1227987E57}" srcId="{1B9E7302-0472-415D-8737-87D35632E3A1}" destId="{E60E68A2-9C3E-4B3C-8EA9-725970188D88}" srcOrd="0" destOrd="0" parTransId="{79743B85-F693-4D66-9BF1-26FA74561E5C}" sibTransId="{1AE4F7F5-CD6D-45F2-8315-465B648C4B88}"/>
    <dgm:cxn modelId="{D73A369D-9A04-4803-9394-BC3F4A966455}" srcId="{39E5E428-AF22-45F1-A252-F6FBFBE1573B}" destId="{9A94CA02-98EC-484C-A7E7-C7D324E0FC0F}" srcOrd="0" destOrd="0" parTransId="{EC3EEB3A-1FD4-49EB-8C41-38083E15A2F1}" sibTransId="{3DA69634-6B0D-4D2F-B010-C726F8EDE58E}"/>
    <dgm:cxn modelId="{932C329E-1FAB-4055-9D17-BA0DE17A9679}" type="presOf" srcId="{2741A512-8EA0-4607-AEB2-65B08A91A0DD}" destId="{91BF7F20-1FF4-40C2-BBDE-874B709063A3}" srcOrd="0" destOrd="1" presId="urn:microsoft.com/office/officeart/2005/8/layout/vList2"/>
    <dgm:cxn modelId="{55559AA0-5770-4F01-BA10-81FD1AABD2DD}" type="presOf" srcId="{C3E49EE7-71E2-4023-9C68-D394FF35A7D9}" destId="{8C7CEC5C-B118-47DD-A5FC-3EDAB7B73653}" srcOrd="0" destOrd="1" presId="urn:microsoft.com/office/officeart/2005/8/layout/vList2"/>
    <dgm:cxn modelId="{9C577DA4-2833-427F-92F4-5661C40A5115}" srcId="{3333C0FA-EFC1-4BEF-B9E2-31CD559C6992}" destId="{FB5F3520-A11D-44AF-80E0-DEAADEF66302}" srcOrd="0" destOrd="0" parTransId="{577FC570-54C8-4F36-94A4-D4728E9BF0AB}" sibTransId="{ABF455AE-53FC-4BC9-9B87-EC9B6938B156}"/>
    <dgm:cxn modelId="{AFF9CAA4-E558-439C-85CF-7AAC10E00F80}" srcId="{DFD2D4A2-7AA2-477A-9041-9C45E81ABEE4}" destId="{1B9E7302-0472-415D-8737-87D35632E3A1}" srcOrd="1" destOrd="0" parTransId="{72F904A9-FF61-4613-A916-92E1CE953124}" sibTransId="{828F30BF-2DF4-4F14-9187-4B81BB517508}"/>
    <dgm:cxn modelId="{311921AF-369C-444F-9263-0E1CB34B5A42}" srcId="{1B9E7302-0472-415D-8737-87D35632E3A1}" destId="{A278FA94-A3F1-4F23-95D4-7B6BE5DCA981}" srcOrd="4" destOrd="0" parTransId="{5BDE8A13-C287-4009-9DE6-884D10DC25C5}" sibTransId="{6EC44627-1E66-43E2-A444-7D9C31FAAD03}"/>
    <dgm:cxn modelId="{507591B0-3123-433A-8A8E-69EF619AF18A}" type="presOf" srcId="{3333C0FA-EFC1-4BEF-B9E2-31CD559C6992}" destId="{2CBF15B8-6E2F-4A54-9F7A-77AA2C563C9A}" srcOrd="0" destOrd="0" presId="urn:microsoft.com/office/officeart/2005/8/layout/vList2"/>
    <dgm:cxn modelId="{01EC34BE-7200-484F-9B67-A5038B2FCDD6}" srcId="{1B9E7302-0472-415D-8737-87D35632E3A1}" destId="{C3E49EE7-71E2-4023-9C68-D394FF35A7D9}" srcOrd="1" destOrd="0" parTransId="{69F6CE4F-BC75-4572-8F96-75ED185CE1B1}" sibTransId="{00D76289-0CA9-4A45-A827-191C3B026F9C}"/>
    <dgm:cxn modelId="{A39C8ECC-E345-4A95-9F7D-EEF5304E5A68}" type="presOf" srcId="{66A7A2FF-AA27-40AE-BAA3-83D8DC390143}" destId="{8C7CEC5C-B118-47DD-A5FC-3EDAB7B73653}" srcOrd="0" destOrd="2" presId="urn:microsoft.com/office/officeart/2005/8/layout/vList2"/>
    <dgm:cxn modelId="{7F60B0D8-7506-4844-8410-BB8B01EEFF70}" type="presOf" srcId="{9A94CA02-98EC-484C-A7E7-C7D324E0FC0F}" destId="{91BF7F20-1FF4-40C2-BBDE-874B709063A3}" srcOrd="0" destOrd="0" presId="urn:microsoft.com/office/officeart/2005/8/layout/vList2"/>
    <dgm:cxn modelId="{5BE120EA-C89C-42FD-97B1-5774EE4C3158}" type="presOf" srcId="{EE347A6F-0FC4-4309-973D-9294C6D3A897}" destId="{F2FF60F0-3C3C-4794-985A-79C7D5ECFA35}" srcOrd="0" destOrd="1" presId="urn:microsoft.com/office/officeart/2005/8/layout/vList2"/>
    <dgm:cxn modelId="{FB6A1CEB-1BB1-49F0-89BF-179803029C23}" type="presOf" srcId="{FB5F3520-A11D-44AF-80E0-DEAADEF66302}" destId="{F2FF60F0-3C3C-4794-985A-79C7D5ECFA35}" srcOrd="0" destOrd="0" presId="urn:microsoft.com/office/officeart/2005/8/layout/vList2"/>
    <dgm:cxn modelId="{F62AF7F4-7FBD-4D09-9230-CD755549F383}" srcId="{DFD2D4A2-7AA2-477A-9041-9C45E81ABEE4}" destId="{39E5E428-AF22-45F1-A252-F6FBFBE1573B}" srcOrd="0" destOrd="0" parTransId="{3824484B-BA78-4699-8133-8C2C901047F2}" sibTransId="{12323D23-4559-4D12-A413-0BD1ACE3067F}"/>
    <dgm:cxn modelId="{82DF7B60-8F95-4014-89CD-76C3F8B739CF}" type="presParOf" srcId="{3B60CE81-B516-4006-8700-595DED77B42C}" destId="{D7820F00-D611-4D8D-9F95-835572814D62}" srcOrd="0" destOrd="0" presId="urn:microsoft.com/office/officeart/2005/8/layout/vList2"/>
    <dgm:cxn modelId="{DB118B9B-C37B-4EEA-A7C1-23C0D8EF8526}" type="presParOf" srcId="{3B60CE81-B516-4006-8700-595DED77B42C}" destId="{91BF7F20-1FF4-40C2-BBDE-874B709063A3}" srcOrd="1" destOrd="0" presId="urn:microsoft.com/office/officeart/2005/8/layout/vList2"/>
    <dgm:cxn modelId="{FE50313D-8A32-4E62-8BD3-E8796DA7AD65}" type="presParOf" srcId="{3B60CE81-B516-4006-8700-595DED77B42C}" destId="{0329A3D1-BC34-4480-B492-9EE8F9313CE9}" srcOrd="2" destOrd="0" presId="urn:microsoft.com/office/officeart/2005/8/layout/vList2"/>
    <dgm:cxn modelId="{FC077E2C-71EE-4491-A7B0-DEC25D9C7A85}" type="presParOf" srcId="{3B60CE81-B516-4006-8700-595DED77B42C}" destId="{8C7CEC5C-B118-47DD-A5FC-3EDAB7B73653}" srcOrd="3" destOrd="0" presId="urn:microsoft.com/office/officeart/2005/8/layout/vList2"/>
    <dgm:cxn modelId="{E31EE882-6658-4478-9988-D587E316BD60}" type="presParOf" srcId="{3B60CE81-B516-4006-8700-595DED77B42C}" destId="{2CBF15B8-6E2F-4A54-9F7A-77AA2C563C9A}" srcOrd="4" destOrd="0" presId="urn:microsoft.com/office/officeart/2005/8/layout/vList2"/>
    <dgm:cxn modelId="{DFCEBB7E-1839-4F39-AD71-9F0AC153B500}" type="presParOf" srcId="{3B60CE81-B516-4006-8700-595DED77B42C}" destId="{F2FF60F0-3C3C-4794-985A-79C7D5ECFA35}" srcOrd="5" destOrd="0" presId="urn:microsoft.com/office/officeart/2005/8/layout/vList2"/>
    <dgm:cxn modelId="{5FBEABE9-0789-41A9-86C7-FE428211F3CF}" type="presParOf" srcId="{3B60CE81-B516-4006-8700-595DED77B42C}" destId="{A21E4253-A39D-4182-953E-C34FFC3DBBB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20F00-D611-4D8D-9F95-835572814D62}">
      <dsp:nvSpPr>
        <dsp:cNvPr id="0" name=""/>
        <dsp:cNvSpPr/>
      </dsp:nvSpPr>
      <dsp:spPr>
        <a:xfrm>
          <a:off x="0" y="13643"/>
          <a:ext cx="5913437" cy="4797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Φάση Ανάλυσης (</a:t>
          </a:r>
          <a:r>
            <a:rPr lang="en-US" sz="2000" b="1" kern="1200" dirty="0"/>
            <a:t>Analysis Phase</a:t>
          </a:r>
          <a:r>
            <a:rPr lang="el-GR" sz="2000" b="1" kern="1200" dirty="0"/>
            <a:t>)</a:t>
          </a:r>
          <a:endParaRPr lang="en-US" sz="2000" kern="1200" dirty="0"/>
        </a:p>
      </dsp:txBody>
      <dsp:txXfrm>
        <a:off x="23417" y="37060"/>
        <a:ext cx="5866603" cy="432866"/>
      </dsp:txXfrm>
    </dsp:sp>
    <dsp:sp modelId="{91BF7F20-1FF4-40C2-BBDE-874B709063A3}">
      <dsp:nvSpPr>
        <dsp:cNvPr id="0" name=""/>
        <dsp:cNvSpPr/>
      </dsp:nvSpPr>
      <dsp:spPr>
        <a:xfrm>
          <a:off x="0" y="493343"/>
          <a:ext cx="5913437" cy="5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t>UML class diagram</a:t>
          </a:r>
          <a:r>
            <a:rPr lang="el-GR" sz="1600" i="1" kern="1200" dirty="0"/>
            <a:t> </a:t>
          </a:r>
          <a:r>
            <a:rPr lang="el-GR" sz="1600" b="1" i="1" kern="1200" baseline="30000" dirty="0"/>
            <a:t>*1</a:t>
          </a:r>
          <a:endParaRPr lang="en-US" sz="1600" kern="1200" dirty="0"/>
        </a:p>
        <a:p>
          <a:pPr marL="171450" lvl="1" indent="-171450" algn="l" defTabSz="711200">
            <a:lnSpc>
              <a:spcPct val="90000"/>
            </a:lnSpc>
            <a:spcBef>
              <a:spcPct val="0"/>
            </a:spcBef>
            <a:spcAft>
              <a:spcPct val="20000"/>
            </a:spcAft>
            <a:buChar char="•"/>
          </a:pPr>
          <a:r>
            <a:rPr lang="el-GR" sz="1600" i="1" kern="1200"/>
            <a:t>Αναλυτική γραπτή αναφορά (</a:t>
          </a:r>
          <a:r>
            <a:rPr lang="en-US" sz="1600" i="1" kern="1200"/>
            <a:t>extensive textual report</a:t>
          </a:r>
          <a:r>
            <a:rPr lang="el-GR" sz="1600" i="1" kern="1200"/>
            <a:t>)</a:t>
          </a:r>
          <a:endParaRPr lang="en-US" sz="1600" kern="1200"/>
        </a:p>
      </dsp:txBody>
      <dsp:txXfrm>
        <a:off x="0" y="493343"/>
        <a:ext cx="5913437" cy="538200"/>
      </dsp:txXfrm>
    </dsp:sp>
    <dsp:sp modelId="{0329A3D1-BC34-4480-B492-9EE8F9313CE9}">
      <dsp:nvSpPr>
        <dsp:cNvPr id="0" name=""/>
        <dsp:cNvSpPr/>
      </dsp:nvSpPr>
      <dsp:spPr>
        <a:xfrm>
          <a:off x="0" y="1031543"/>
          <a:ext cx="5913437" cy="479700"/>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Φάση Υλοποίησης -1 (</a:t>
          </a:r>
          <a:r>
            <a:rPr lang="en-US" sz="2000" b="1" kern="1200" dirty="0"/>
            <a:t>Implementation Phase – 1</a:t>
          </a:r>
          <a:r>
            <a:rPr lang="el-GR" sz="2000" b="1" kern="1200" dirty="0"/>
            <a:t>)</a:t>
          </a:r>
          <a:endParaRPr lang="en-US" sz="2000" kern="1200" dirty="0"/>
        </a:p>
      </dsp:txBody>
      <dsp:txXfrm>
        <a:off x="23417" y="1054960"/>
        <a:ext cx="5866603" cy="432866"/>
      </dsp:txXfrm>
    </dsp:sp>
    <dsp:sp modelId="{8C7CEC5C-B118-47DD-A5FC-3EDAB7B73653}">
      <dsp:nvSpPr>
        <dsp:cNvPr id="0" name=""/>
        <dsp:cNvSpPr/>
      </dsp:nvSpPr>
      <dsp:spPr>
        <a:xfrm>
          <a:off x="0" y="1511244"/>
          <a:ext cx="591343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t>UML class diagram</a:t>
          </a:r>
          <a:endParaRPr lang="en-US" sz="1600" kern="1200"/>
        </a:p>
        <a:p>
          <a:pPr marL="171450" lvl="1" indent="-171450" algn="l" defTabSz="711200">
            <a:lnSpc>
              <a:spcPct val="90000"/>
            </a:lnSpc>
            <a:spcBef>
              <a:spcPct val="0"/>
            </a:spcBef>
            <a:spcAft>
              <a:spcPct val="20000"/>
            </a:spcAft>
            <a:buChar char="•"/>
          </a:pPr>
          <a:r>
            <a:rPr lang="el-GR" sz="1600" i="1" kern="1200"/>
            <a:t>Αναλυτική γραπτή αναφορά (</a:t>
          </a:r>
          <a:r>
            <a:rPr lang="en-US" sz="1600" i="1" kern="1200"/>
            <a:t>detailed report</a:t>
          </a:r>
          <a:r>
            <a:rPr lang="el-GR" sz="1600" i="1" kern="1200"/>
            <a:t>)</a:t>
          </a:r>
          <a:endParaRPr lang="en-US" sz="1600" kern="1200"/>
        </a:p>
        <a:p>
          <a:pPr marL="171450" lvl="1" indent="-171450" algn="l" defTabSz="711200">
            <a:lnSpc>
              <a:spcPct val="90000"/>
            </a:lnSpc>
            <a:spcBef>
              <a:spcPct val="0"/>
            </a:spcBef>
            <a:spcAft>
              <a:spcPct val="20000"/>
            </a:spcAft>
            <a:buChar char="•"/>
          </a:pPr>
          <a:r>
            <a:rPr lang="en-US" sz="1600" i="1" kern="1200"/>
            <a:t>Javadoc</a:t>
          </a:r>
          <a:endParaRPr lang="en-US" sz="1600" kern="1200"/>
        </a:p>
        <a:p>
          <a:pPr marL="171450" lvl="1" indent="-171450" algn="l" defTabSz="711200">
            <a:lnSpc>
              <a:spcPct val="90000"/>
            </a:lnSpc>
            <a:spcBef>
              <a:spcPct val="0"/>
            </a:spcBef>
            <a:spcAft>
              <a:spcPct val="20000"/>
            </a:spcAft>
            <a:buChar char="•"/>
          </a:pPr>
          <a:r>
            <a:rPr lang="el-GR" sz="1600" i="1" kern="1200"/>
            <a:t>Πηγαίος κώδικας (</a:t>
          </a:r>
          <a:r>
            <a:rPr lang="en-US" sz="1600" i="1" kern="1200"/>
            <a:t>source code</a:t>
          </a:r>
          <a:r>
            <a:rPr lang="el-GR" sz="1600" i="1" kern="1200"/>
            <a:t>)</a:t>
          </a:r>
          <a:endParaRPr lang="en-US" sz="1600" kern="1200"/>
        </a:p>
        <a:p>
          <a:pPr marL="171450" lvl="1" indent="-171450" algn="l" defTabSz="711200">
            <a:lnSpc>
              <a:spcPct val="90000"/>
            </a:lnSpc>
            <a:spcBef>
              <a:spcPct val="0"/>
            </a:spcBef>
            <a:spcAft>
              <a:spcPct val="20000"/>
            </a:spcAft>
            <a:buChar char="•"/>
          </a:pPr>
          <a:r>
            <a:rPr lang="el-GR" sz="1600" i="1" kern="1200"/>
            <a:t>Εκτελέσιμος κώδικας </a:t>
          </a:r>
          <a:r>
            <a:rPr lang="en-US" sz="1600" i="1" kern="1200"/>
            <a:t>(</a:t>
          </a:r>
          <a:r>
            <a:rPr lang="el-GR" sz="1600" i="1" kern="1200"/>
            <a:t>με οδηγίες εκτέλεσης</a:t>
          </a:r>
          <a:r>
            <a:rPr lang="en-US" sz="1600" i="1" kern="1200"/>
            <a:t>)</a:t>
          </a:r>
          <a:endParaRPr lang="en-US" sz="1600" kern="1200"/>
        </a:p>
      </dsp:txBody>
      <dsp:txXfrm>
        <a:off x="0" y="1511244"/>
        <a:ext cx="5913437" cy="1366200"/>
      </dsp:txXfrm>
    </dsp:sp>
    <dsp:sp modelId="{2CBF15B8-6E2F-4A54-9F7A-77AA2C563C9A}">
      <dsp:nvSpPr>
        <dsp:cNvPr id="0" name=""/>
        <dsp:cNvSpPr/>
      </dsp:nvSpPr>
      <dsp:spPr>
        <a:xfrm>
          <a:off x="0" y="2877444"/>
          <a:ext cx="5913437" cy="479700"/>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Φάση Υλοποίησης -2 (</a:t>
          </a:r>
          <a:r>
            <a:rPr lang="en-US" sz="2000" b="1" kern="1200"/>
            <a:t>Implementation Phase – 2</a:t>
          </a:r>
          <a:r>
            <a:rPr lang="el-GR" sz="2000" b="1" kern="1200"/>
            <a:t>)</a:t>
          </a:r>
          <a:endParaRPr lang="en-US" sz="2000" kern="1200"/>
        </a:p>
      </dsp:txBody>
      <dsp:txXfrm>
        <a:off x="23417" y="2900861"/>
        <a:ext cx="5866603" cy="432866"/>
      </dsp:txXfrm>
    </dsp:sp>
    <dsp:sp modelId="{F2FF60F0-3C3C-4794-985A-79C7D5ECFA35}">
      <dsp:nvSpPr>
        <dsp:cNvPr id="0" name=""/>
        <dsp:cNvSpPr/>
      </dsp:nvSpPr>
      <dsp:spPr>
        <a:xfrm>
          <a:off x="0" y="3357144"/>
          <a:ext cx="59134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i="1" kern="1200"/>
            <a:t>Ίδιο με τη φάση -1</a:t>
          </a:r>
          <a:endParaRPr lang="en-US" sz="1600" kern="1200"/>
        </a:p>
        <a:p>
          <a:pPr marL="171450" lvl="1" indent="-171450" algn="l" defTabSz="711200">
            <a:lnSpc>
              <a:spcPct val="90000"/>
            </a:lnSpc>
            <a:spcBef>
              <a:spcPct val="0"/>
            </a:spcBef>
            <a:spcAft>
              <a:spcPct val="20000"/>
            </a:spcAft>
            <a:buChar char="•"/>
          </a:pPr>
          <a:r>
            <a:rPr lang="el-GR" sz="1600" i="1" kern="1200"/>
            <a:t>Ενδελεχής τεκμηρίωση δυνητικών διαφοροποιήσεων μεταξύ Φάσης -1 και 2</a:t>
          </a:r>
          <a:endParaRPr lang="en-US" sz="1600" kern="1200"/>
        </a:p>
      </dsp:txBody>
      <dsp:txXfrm>
        <a:off x="0" y="3357144"/>
        <a:ext cx="5913437" cy="786599"/>
      </dsp:txXfrm>
    </dsp:sp>
    <dsp:sp modelId="{A21E4253-A39D-4182-953E-C34FFC3DBBB5}">
      <dsp:nvSpPr>
        <dsp:cNvPr id="0" name=""/>
        <dsp:cNvSpPr/>
      </dsp:nvSpPr>
      <dsp:spPr>
        <a:xfrm>
          <a:off x="0" y="4143744"/>
          <a:ext cx="5913437" cy="4797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Προφορική Εξέταση (</a:t>
          </a:r>
          <a:r>
            <a:rPr lang="en-US" sz="2000" b="1" kern="1200"/>
            <a:t>Oral examination</a:t>
          </a:r>
          <a:r>
            <a:rPr lang="el-GR" sz="2000" b="1" kern="1200"/>
            <a:t>)</a:t>
          </a:r>
          <a:endParaRPr lang="en-US" sz="2000" kern="1200"/>
        </a:p>
      </dsp:txBody>
      <dsp:txXfrm>
        <a:off x="23417" y="4167161"/>
        <a:ext cx="5866603"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4DE5B-4135-47E2-8203-C9EF3527E906}">
      <dsp:nvSpPr>
        <dsp:cNvPr id="0" name=""/>
        <dsp:cNvSpPr/>
      </dsp:nvSpPr>
      <dsp:spPr>
        <a:xfrm>
          <a:off x="0" y="235297"/>
          <a:ext cx="9604375" cy="1499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406" tIns="291592" rIns="745406"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a:t>ΝΊΚΟΛΑΟΣ ΠΕΡΙΚΛΗΣ ΧΟΥΡΔΆΣ  ΑΜ4774</a:t>
          </a:r>
          <a:endParaRPr lang="en-US" sz="1400" kern="1200" dirty="0"/>
        </a:p>
        <a:p>
          <a:pPr marL="114300" lvl="1" indent="-114300" algn="l" defTabSz="622300">
            <a:lnSpc>
              <a:spcPct val="90000"/>
            </a:lnSpc>
            <a:spcBef>
              <a:spcPct val="0"/>
            </a:spcBef>
            <a:spcAft>
              <a:spcPct val="15000"/>
            </a:spcAft>
            <a:buChar char="•"/>
          </a:pPr>
          <a:r>
            <a:rPr lang="el-GR" sz="1400" kern="1200" dirty="0"/>
            <a:t>ΖΑΧΑΡΊΑΣ ΚΟΝΤΟΓΙΆΝΝΗΣ  ΑΜ4677</a:t>
          </a:r>
          <a:endParaRPr lang="en-US" sz="1400" kern="1200" dirty="0"/>
        </a:p>
        <a:p>
          <a:pPr marL="114300" lvl="1" indent="-114300" algn="l" defTabSz="622300">
            <a:lnSpc>
              <a:spcPct val="90000"/>
            </a:lnSpc>
            <a:spcBef>
              <a:spcPct val="0"/>
            </a:spcBef>
            <a:spcAft>
              <a:spcPct val="15000"/>
            </a:spcAft>
            <a:buChar char="•"/>
          </a:pPr>
          <a:r>
            <a:rPr lang="el-GR" sz="1400" kern="1200" dirty="0"/>
            <a:t>ΕΜΜΑΝΟΥΉΛ ΚΟΝΤΆΚΗΣ  ΑΜ4687</a:t>
          </a:r>
          <a:endParaRPr lang="en-US" sz="1400" kern="1200" dirty="0"/>
        </a:p>
        <a:p>
          <a:pPr marL="114300" lvl="1" indent="-114300" algn="l" defTabSz="622300">
            <a:lnSpc>
              <a:spcPct val="90000"/>
            </a:lnSpc>
            <a:spcBef>
              <a:spcPct val="0"/>
            </a:spcBef>
            <a:spcAft>
              <a:spcPct val="15000"/>
            </a:spcAft>
            <a:buChar char="•"/>
          </a:pPr>
          <a:r>
            <a:rPr lang="el-GR" sz="1400" kern="1200" dirty="0"/>
            <a:t>ΑΝΤΏΝΙΟΣ ΠΑΠΑΔΆΚΗΣ  ΑΜ4688</a:t>
          </a:r>
          <a:endParaRPr lang="en-US" sz="1400" kern="1200" dirty="0"/>
        </a:p>
        <a:p>
          <a:pPr marL="114300" lvl="1" indent="-114300" algn="l" defTabSz="622300">
            <a:lnSpc>
              <a:spcPct val="90000"/>
            </a:lnSpc>
            <a:spcBef>
              <a:spcPct val="0"/>
            </a:spcBef>
            <a:spcAft>
              <a:spcPct val="15000"/>
            </a:spcAft>
            <a:buChar char="•"/>
          </a:pPr>
          <a:r>
            <a:rPr lang="el-GR" sz="1400" kern="1200" dirty="0"/>
            <a:t>ΓΕΏΡΓΙΟΣ ΙΑΤΡΆΚΗΣ  ΑΜ4849</a:t>
          </a:r>
          <a:endParaRPr lang="en-US" sz="1400" kern="1200" dirty="0"/>
        </a:p>
      </dsp:txBody>
      <dsp:txXfrm>
        <a:off x="0" y="235297"/>
        <a:ext cx="9604375" cy="1499400"/>
      </dsp:txXfrm>
    </dsp:sp>
    <dsp:sp modelId="{46F43FAC-6C24-45A5-9A05-37E006232478}">
      <dsp:nvSpPr>
        <dsp:cNvPr id="0" name=""/>
        <dsp:cNvSpPr/>
      </dsp:nvSpPr>
      <dsp:spPr>
        <a:xfrm>
          <a:off x="480218" y="28657"/>
          <a:ext cx="6723062" cy="41328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622300">
            <a:lnSpc>
              <a:spcPct val="90000"/>
            </a:lnSpc>
            <a:spcBef>
              <a:spcPct val="0"/>
            </a:spcBef>
            <a:spcAft>
              <a:spcPct val="35000"/>
            </a:spcAft>
            <a:buNone/>
          </a:pPr>
          <a:r>
            <a:rPr lang="el-GR" sz="1400" b="1" kern="1200"/>
            <a:t>Σύλληψη &amp; Καταγραφή Ιδέας</a:t>
          </a:r>
          <a:endParaRPr lang="en-US" sz="1400" kern="1200"/>
        </a:p>
      </dsp:txBody>
      <dsp:txXfrm>
        <a:off x="500393" y="48832"/>
        <a:ext cx="6682712" cy="372930"/>
      </dsp:txXfrm>
    </dsp:sp>
    <dsp:sp modelId="{76DD5EB1-DA39-4C2F-9403-F384C3B05AD5}">
      <dsp:nvSpPr>
        <dsp:cNvPr id="0" name=""/>
        <dsp:cNvSpPr/>
      </dsp:nvSpPr>
      <dsp:spPr>
        <a:xfrm>
          <a:off x="0" y="2016937"/>
          <a:ext cx="9604375" cy="12789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406" tIns="291592" rIns="7454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t>Βιδάκης</a:t>
          </a:r>
          <a:r>
            <a:rPr lang="en-US" sz="1400" kern="1200" dirty="0"/>
            <a:t> </a:t>
          </a:r>
          <a:r>
            <a:rPr lang="en-US" sz="1400" kern="1200" dirty="0" err="1"/>
            <a:t>Νικόλ</a:t>
          </a:r>
          <a:r>
            <a:rPr lang="en-US" sz="1400" kern="1200" dirty="0"/>
            <a:t>αος, </a:t>
          </a:r>
        </a:p>
        <a:p>
          <a:pPr marL="114300" lvl="1" indent="-114300" algn="l" defTabSz="622300">
            <a:lnSpc>
              <a:spcPct val="90000"/>
            </a:lnSpc>
            <a:spcBef>
              <a:spcPct val="0"/>
            </a:spcBef>
            <a:spcAft>
              <a:spcPct val="15000"/>
            </a:spcAft>
            <a:buChar char="•"/>
          </a:pPr>
          <a:r>
            <a:rPr lang="en-US" sz="1400" kern="1200" dirty="0" err="1"/>
            <a:t>Αϊ</a:t>
          </a:r>
          <a:r>
            <a:rPr lang="en-US" sz="1400" kern="1200" dirty="0"/>
            <a:t>βαλής Κώστας, </a:t>
          </a:r>
        </a:p>
        <a:p>
          <a:pPr marL="114300" lvl="1" indent="-114300" algn="l" defTabSz="622300">
            <a:lnSpc>
              <a:spcPct val="90000"/>
            </a:lnSpc>
            <a:spcBef>
              <a:spcPct val="0"/>
            </a:spcBef>
            <a:spcAft>
              <a:spcPct val="15000"/>
            </a:spcAft>
            <a:buChar char="•"/>
          </a:pPr>
          <a:r>
            <a:rPr lang="el-GR" sz="1400" kern="1200"/>
            <a:t>Τράμπας Αποστόλης</a:t>
          </a:r>
          <a:endParaRPr lang="en-US" sz="1400" kern="1200"/>
        </a:p>
        <a:p>
          <a:pPr marL="114300" lvl="1" indent="-114300" algn="l" defTabSz="622300">
            <a:lnSpc>
              <a:spcPct val="90000"/>
            </a:lnSpc>
            <a:spcBef>
              <a:spcPct val="0"/>
            </a:spcBef>
            <a:spcAft>
              <a:spcPct val="15000"/>
            </a:spcAft>
            <a:buChar char="•"/>
          </a:pPr>
          <a:r>
            <a:rPr lang="en-US" sz="1400" kern="1200"/>
            <a:t>Παπαδάκης Αλέξανδρος</a:t>
          </a:r>
        </a:p>
      </dsp:txBody>
      <dsp:txXfrm>
        <a:off x="0" y="2016937"/>
        <a:ext cx="9604375" cy="1278900"/>
      </dsp:txXfrm>
    </dsp:sp>
    <dsp:sp modelId="{D3456944-AB7D-4199-BB25-D63D4A1BFB2D}">
      <dsp:nvSpPr>
        <dsp:cNvPr id="0" name=""/>
        <dsp:cNvSpPr/>
      </dsp:nvSpPr>
      <dsp:spPr>
        <a:xfrm>
          <a:off x="480218" y="1810297"/>
          <a:ext cx="6723062" cy="41328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622300">
            <a:lnSpc>
              <a:spcPct val="90000"/>
            </a:lnSpc>
            <a:spcBef>
              <a:spcPct val="0"/>
            </a:spcBef>
            <a:spcAft>
              <a:spcPct val="35000"/>
            </a:spcAft>
            <a:buNone/>
          </a:pPr>
          <a:r>
            <a:rPr lang="en-US" sz="1400" b="1" kern="1200"/>
            <a:t>Παρακολούθηση Υλοποίησης Project</a:t>
          </a:r>
          <a:endParaRPr lang="en-US" sz="1400" kern="1200"/>
        </a:p>
      </dsp:txBody>
      <dsp:txXfrm>
        <a:off x="500393" y="1830472"/>
        <a:ext cx="6682712"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20F00-D611-4D8D-9F95-835572814D62}">
      <dsp:nvSpPr>
        <dsp:cNvPr id="0" name=""/>
        <dsp:cNvSpPr/>
      </dsp:nvSpPr>
      <dsp:spPr>
        <a:xfrm>
          <a:off x="0" y="13643"/>
          <a:ext cx="5913437" cy="4797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Ανάλυσης (</a:t>
          </a:r>
          <a:r>
            <a:rPr lang="en-US" sz="2000" b="1" kern="1200" dirty="0">
              <a:solidFill>
                <a:schemeClr val="bg1"/>
              </a:solidFill>
            </a:rPr>
            <a:t>Analysis Phase</a:t>
          </a:r>
          <a:r>
            <a:rPr lang="el-GR" sz="2000" b="1" kern="1200" dirty="0">
              <a:solidFill>
                <a:schemeClr val="bg1"/>
              </a:solidFill>
            </a:rPr>
            <a:t>)</a:t>
          </a:r>
          <a:endParaRPr lang="en-US" sz="2000" kern="1200" dirty="0">
            <a:solidFill>
              <a:schemeClr val="bg1"/>
            </a:solidFill>
          </a:endParaRPr>
        </a:p>
      </dsp:txBody>
      <dsp:txXfrm>
        <a:off x="23417" y="37060"/>
        <a:ext cx="5866603" cy="432866"/>
      </dsp:txXfrm>
    </dsp:sp>
    <dsp:sp modelId="{91BF7F20-1FF4-40C2-BBDE-874B709063A3}">
      <dsp:nvSpPr>
        <dsp:cNvPr id="0" name=""/>
        <dsp:cNvSpPr/>
      </dsp:nvSpPr>
      <dsp:spPr>
        <a:xfrm>
          <a:off x="0" y="493343"/>
          <a:ext cx="5913437" cy="5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r>
            <a:rPr lang="el-GR" sz="1600" i="1" kern="1200" dirty="0">
              <a:solidFill>
                <a:schemeClr val="bg1"/>
              </a:solidFill>
            </a:rPr>
            <a:t> </a:t>
          </a:r>
          <a:r>
            <a:rPr lang="el-GR" sz="1600" b="1" i="1" kern="1200" baseline="30000" dirty="0">
              <a:solidFill>
                <a:schemeClr val="bg1"/>
              </a:solidFill>
            </a:rPr>
            <a:t>*1</a:t>
          </a:r>
          <a:endParaRPr lang="en-US" sz="1600" kern="1200" dirty="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extensive textual report</a:t>
          </a:r>
          <a:r>
            <a:rPr lang="el-GR" sz="1600" i="1" kern="1200">
              <a:solidFill>
                <a:schemeClr val="bg1"/>
              </a:solidFill>
            </a:rPr>
            <a:t>)</a:t>
          </a:r>
          <a:endParaRPr lang="en-US" sz="1600" kern="1200">
            <a:solidFill>
              <a:schemeClr val="bg1"/>
            </a:solidFill>
          </a:endParaRPr>
        </a:p>
      </dsp:txBody>
      <dsp:txXfrm>
        <a:off x="0" y="493343"/>
        <a:ext cx="5913437" cy="538200"/>
      </dsp:txXfrm>
    </dsp:sp>
    <dsp:sp modelId="{0329A3D1-BC34-4480-B492-9EE8F9313CE9}">
      <dsp:nvSpPr>
        <dsp:cNvPr id="0" name=""/>
        <dsp:cNvSpPr/>
      </dsp:nvSpPr>
      <dsp:spPr>
        <a:xfrm>
          <a:off x="0" y="1031543"/>
          <a:ext cx="5913437" cy="479700"/>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Υλοποίησης -1 (</a:t>
          </a:r>
          <a:r>
            <a:rPr lang="en-US" sz="2000" b="1" kern="1200" dirty="0">
              <a:solidFill>
                <a:schemeClr val="bg1"/>
              </a:solidFill>
            </a:rPr>
            <a:t>Implementation Phase – 1</a:t>
          </a:r>
          <a:r>
            <a:rPr lang="el-GR" sz="2000" b="1" kern="1200" dirty="0">
              <a:solidFill>
                <a:schemeClr val="bg1"/>
              </a:solidFill>
            </a:rPr>
            <a:t>)</a:t>
          </a:r>
          <a:endParaRPr lang="en-US" sz="2000" kern="1200" dirty="0">
            <a:solidFill>
              <a:schemeClr val="bg1"/>
            </a:solidFill>
          </a:endParaRPr>
        </a:p>
      </dsp:txBody>
      <dsp:txXfrm>
        <a:off x="23417" y="1054960"/>
        <a:ext cx="5866603" cy="432866"/>
      </dsp:txXfrm>
    </dsp:sp>
    <dsp:sp modelId="{8C7CEC5C-B118-47DD-A5FC-3EDAB7B73653}">
      <dsp:nvSpPr>
        <dsp:cNvPr id="0" name=""/>
        <dsp:cNvSpPr/>
      </dsp:nvSpPr>
      <dsp:spPr>
        <a:xfrm>
          <a:off x="0" y="1511244"/>
          <a:ext cx="591343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detailed report</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n-US" sz="1600" i="1" kern="1200">
              <a:solidFill>
                <a:schemeClr val="bg1"/>
              </a:solidFill>
            </a:rPr>
            <a:t>Javadoc</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Πηγαίος κώδικας (</a:t>
          </a:r>
          <a:r>
            <a:rPr lang="en-US" sz="1600" i="1" kern="1200">
              <a:solidFill>
                <a:schemeClr val="bg1"/>
              </a:solidFill>
            </a:rPr>
            <a:t>source code</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Εκτελέσιμος κώδικας </a:t>
          </a:r>
          <a:r>
            <a:rPr lang="en-US" sz="1600" i="1" kern="1200">
              <a:solidFill>
                <a:schemeClr val="bg1"/>
              </a:solidFill>
            </a:rPr>
            <a:t>(</a:t>
          </a:r>
          <a:r>
            <a:rPr lang="el-GR" sz="1600" i="1" kern="1200">
              <a:solidFill>
                <a:schemeClr val="bg1"/>
              </a:solidFill>
            </a:rPr>
            <a:t>με οδηγίες εκτέλεσης</a:t>
          </a:r>
          <a:r>
            <a:rPr lang="en-US" sz="1600" i="1" kern="1200">
              <a:solidFill>
                <a:schemeClr val="bg1"/>
              </a:solidFill>
            </a:rPr>
            <a:t>)</a:t>
          </a:r>
          <a:endParaRPr lang="en-US" sz="1600" kern="1200">
            <a:solidFill>
              <a:schemeClr val="bg1"/>
            </a:solidFill>
          </a:endParaRPr>
        </a:p>
      </dsp:txBody>
      <dsp:txXfrm>
        <a:off x="0" y="1511244"/>
        <a:ext cx="5913437" cy="1366200"/>
      </dsp:txXfrm>
    </dsp:sp>
    <dsp:sp modelId="{2CBF15B8-6E2F-4A54-9F7A-77AA2C563C9A}">
      <dsp:nvSpPr>
        <dsp:cNvPr id="0" name=""/>
        <dsp:cNvSpPr/>
      </dsp:nvSpPr>
      <dsp:spPr>
        <a:xfrm>
          <a:off x="0" y="2877444"/>
          <a:ext cx="5913437" cy="479700"/>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Φάση Υλοποίησης -2 (</a:t>
          </a:r>
          <a:r>
            <a:rPr lang="en-US" sz="2000" b="1" kern="1200">
              <a:solidFill>
                <a:schemeClr val="bg1"/>
              </a:solidFill>
            </a:rPr>
            <a:t>Implementation Phase – 2</a:t>
          </a:r>
          <a:r>
            <a:rPr lang="el-GR" sz="2000" b="1" kern="1200">
              <a:solidFill>
                <a:schemeClr val="bg1"/>
              </a:solidFill>
            </a:rPr>
            <a:t>)</a:t>
          </a:r>
          <a:endParaRPr lang="en-US" sz="2000" kern="1200">
            <a:solidFill>
              <a:schemeClr val="bg1"/>
            </a:solidFill>
          </a:endParaRPr>
        </a:p>
      </dsp:txBody>
      <dsp:txXfrm>
        <a:off x="23417" y="2900861"/>
        <a:ext cx="5866603" cy="432866"/>
      </dsp:txXfrm>
    </dsp:sp>
    <dsp:sp modelId="{F2FF60F0-3C3C-4794-985A-79C7D5ECFA35}">
      <dsp:nvSpPr>
        <dsp:cNvPr id="0" name=""/>
        <dsp:cNvSpPr/>
      </dsp:nvSpPr>
      <dsp:spPr>
        <a:xfrm>
          <a:off x="0" y="3357144"/>
          <a:ext cx="59134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i="1" kern="1200">
              <a:solidFill>
                <a:schemeClr val="bg1"/>
              </a:solidFill>
            </a:rPr>
            <a:t>Ίδιο με τη φάση -1</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Ενδελεχής τεκμηρίωση δυνητικών διαφοροποιήσεων μεταξύ Φάσης -1 και 2</a:t>
          </a:r>
          <a:endParaRPr lang="en-US" sz="1600" kern="1200">
            <a:solidFill>
              <a:schemeClr val="bg1"/>
            </a:solidFill>
          </a:endParaRPr>
        </a:p>
      </dsp:txBody>
      <dsp:txXfrm>
        <a:off x="0" y="3357144"/>
        <a:ext cx="5913437" cy="786599"/>
      </dsp:txXfrm>
    </dsp:sp>
    <dsp:sp modelId="{A21E4253-A39D-4182-953E-C34FFC3DBBB5}">
      <dsp:nvSpPr>
        <dsp:cNvPr id="0" name=""/>
        <dsp:cNvSpPr/>
      </dsp:nvSpPr>
      <dsp:spPr>
        <a:xfrm>
          <a:off x="0" y="4143744"/>
          <a:ext cx="5913437" cy="4797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Προφορική Εξέταση (</a:t>
          </a:r>
          <a:r>
            <a:rPr lang="en-US" sz="2000" b="1" kern="1200">
              <a:solidFill>
                <a:schemeClr val="bg1"/>
              </a:solidFill>
            </a:rPr>
            <a:t>Oral examination</a:t>
          </a:r>
          <a:r>
            <a:rPr lang="el-GR" sz="2000" b="1" kern="1200">
              <a:solidFill>
                <a:schemeClr val="bg1"/>
              </a:solidFill>
            </a:rPr>
            <a:t>)</a:t>
          </a:r>
          <a:endParaRPr lang="en-US" sz="2000" kern="1200">
            <a:solidFill>
              <a:schemeClr val="bg1"/>
            </a:solidFill>
          </a:endParaRPr>
        </a:p>
      </dsp:txBody>
      <dsp:txXfrm>
        <a:off x="23417" y="4167161"/>
        <a:ext cx="5866603"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a:xfrm>
            <a:off x="2416500" y="329307"/>
            <a:ext cx="4973915" cy="309201"/>
          </a:xfrm>
        </p:spPr>
        <p:txBody>
          <a:bodyPr/>
          <a:lstStyle/>
          <a:p>
            <a:endParaRPr lang="el-GR" dirty="0"/>
          </a:p>
        </p:txBody>
      </p:sp>
      <p:sp>
        <p:nvSpPr>
          <p:cNvPr id="6" name="Slide Number Placeholder 5"/>
          <p:cNvSpPr>
            <a:spLocks noGrp="1"/>
          </p:cNvSpPr>
          <p:nvPr>
            <p:ph type="sldNum" sz="quarter" idx="12"/>
          </p:nvPr>
        </p:nvSpPr>
        <p:spPr>
          <a:xfrm>
            <a:off x="1437664" y="798973"/>
            <a:ext cx="811019" cy="503578"/>
          </a:xfrm>
        </p:spPr>
        <p:txBody>
          <a:bodyPr/>
          <a:lstStyle/>
          <a:p>
            <a:fld id="{DF895085-9A14-42D0-AE10-DD28777EEA67}" type="slidenum">
              <a:rPr lang="el-GR" smtClean="0"/>
              <a:t>‹#›</a:t>
            </a:fld>
            <a:endParaRPr lang="el-GR"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985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84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583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137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623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38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F895085-9A14-42D0-AE10-DD28777EEA67}" type="slidenum">
              <a:rPr lang="el-GR" smtClean="0"/>
              <a:t>‹#›</a:t>
            </a:fld>
            <a:endParaRPr lang="el-GR"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29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F895085-9A14-42D0-AE10-DD28777EEA67}" type="slidenum">
              <a:rPr lang="el-GR" smtClean="0"/>
              <a:t>‹#›</a:t>
            </a:fld>
            <a:endParaRPr lang="el-GR"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693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F895085-9A14-42D0-AE10-DD28777EEA67}" type="slidenum">
              <a:rPr lang="el-GR" smtClean="0"/>
              <a:t>‹#›</a:t>
            </a:fld>
            <a:endParaRPr lang="el-GR" dirty="0"/>
          </a:p>
        </p:txBody>
      </p:sp>
    </p:spTree>
    <p:extLst>
      <p:ext uri="{BB962C8B-B14F-4D97-AF65-F5344CB8AC3E}">
        <p14:creationId xmlns:p14="http://schemas.microsoft.com/office/powerpoint/2010/main" val="299723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292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a:xfrm>
            <a:off x="1447382" y="318640"/>
            <a:ext cx="5541004" cy="320931"/>
          </a:xfrm>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108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1B07FA7-B52B-4335-93C7-13871DCB0A13}" type="datetimeFigureOut">
              <a:rPr lang="el-GR" smtClean="0"/>
              <a:t>25/11/2020</a:t>
            </a:fld>
            <a:endParaRPr lang="el-GR"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F895085-9A14-42D0-AE10-DD28777EEA67}" type="slidenum">
              <a:rPr lang="el-GR" smtClean="0"/>
              <a:t>‹#›</a:t>
            </a:fld>
            <a:endParaRPr lang="el-GR"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0E61F3D-997C-47EE-A61B-189B2DA1362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03838" y="6345813"/>
            <a:ext cx="892098" cy="365760"/>
          </a:xfrm>
          <a:prstGeom prst="rect">
            <a:avLst/>
          </a:prstGeom>
          <a:noFill/>
          <a:ln>
            <a:noFill/>
          </a:ln>
        </p:spPr>
      </p:pic>
      <p:pic>
        <p:nvPicPr>
          <p:cNvPr id="14" name="Picture 13">
            <a:extLst>
              <a:ext uri="{FF2B5EF4-FFF2-40B4-BE49-F238E27FC236}">
                <a16:creationId xmlns:a16="http://schemas.microsoft.com/office/drawing/2014/main" id="{8E8439BD-6AA2-4900-A61C-2FED45D5A311}"/>
              </a:ext>
            </a:extLst>
          </p:cNvPr>
          <p:cNvPicPr>
            <a:picLocks noChangeAspect="1"/>
          </p:cNvPicPr>
          <p:nvPr userDrawn="1"/>
        </p:nvPicPr>
        <p:blipFill>
          <a:blip r:embed="rId14"/>
          <a:stretch>
            <a:fillRect/>
          </a:stretch>
        </p:blipFill>
        <p:spPr>
          <a:xfrm>
            <a:off x="774610" y="6293279"/>
            <a:ext cx="2233485" cy="396000"/>
          </a:xfrm>
          <a:prstGeom prst="rect">
            <a:avLst/>
          </a:prstGeom>
          <a:noFill/>
          <a:ln>
            <a:noFill/>
          </a:ln>
        </p:spPr>
      </p:pic>
      <p:pic>
        <p:nvPicPr>
          <p:cNvPr id="15" name="Picture 14">
            <a:extLst>
              <a:ext uri="{FF2B5EF4-FFF2-40B4-BE49-F238E27FC236}">
                <a16:creationId xmlns:a16="http://schemas.microsoft.com/office/drawing/2014/main" id="{013C2259-1E75-4880-8738-981D7259499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34" y="6219016"/>
            <a:ext cx="646533" cy="457200"/>
          </a:xfrm>
          <a:prstGeom prst="rect">
            <a:avLst/>
          </a:prstGeom>
        </p:spPr>
      </p:pic>
    </p:spTree>
    <p:extLst>
      <p:ext uri="{BB962C8B-B14F-4D97-AF65-F5344CB8AC3E}">
        <p14:creationId xmlns:p14="http://schemas.microsoft.com/office/powerpoint/2010/main" val="2210119737"/>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rkadium.com/games/mahjongg-solitai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EFC7-05CE-42F5-8CD5-73FF1F721ED7}"/>
              </a:ext>
            </a:extLst>
          </p:cNvPr>
          <p:cNvSpPr>
            <a:spLocks noGrp="1"/>
          </p:cNvSpPr>
          <p:nvPr>
            <p:ph type="ctrTitle"/>
          </p:nvPr>
        </p:nvSpPr>
        <p:spPr/>
        <p:txBody>
          <a:bodyPr/>
          <a:lstStyle/>
          <a:p>
            <a:r>
              <a:rPr lang="en-US" dirty="0"/>
              <a:t>Mahjong solitaire</a:t>
            </a:r>
          </a:p>
        </p:txBody>
      </p:sp>
      <p:sp>
        <p:nvSpPr>
          <p:cNvPr id="3" name="Subtitle 2">
            <a:extLst>
              <a:ext uri="{FF2B5EF4-FFF2-40B4-BE49-F238E27FC236}">
                <a16:creationId xmlns:a16="http://schemas.microsoft.com/office/drawing/2014/main" id="{12B691C9-9FBE-4861-8D60-56E79FAB58A8}"/>
              </a:ext>
            </a:extLst>
          </p:cNvPr>
          <p:cNvSpPr>
            <a:spLocks noGrp="1"/>
          </p:cNvSpPr>
          <p:nvPr>
            <p:ph type="subTitle" idx="1"/>
          </p:nvPr>
        </p:nvSpPr>
        <p:spPr/>
        <p:txBody>
          <a:bodyPr/>
          <a:lstStyle/>
          <a:p>
            <a:r>
              <a:rPr lang="en-US" dirty="0"/>
              <a:t>Semester Project</a:t>
            </a:r>
          </a:p>
          <a:p>
            <a:r>
              <a:rPr lang="en-US" dirty="0"/>
              <a:t>Academic year </a:t>
            </a:r>
            <a:r>
              <a:rPr lang="el-GR" dirty="0"/>
              <a:t>20</a:t>
            </a:r>
            <a:r>
              <a:rPr lang="en-US" dirty="0"/>
              <a:t>20</a:t>
            </a:r>
            <a:r>
              <a:rPr lang="el-GR" dirty="0"/>
              <a:t>-</a:t>
            </a:r>
            <a:r>
              <a:rPr lang="en-US"/>
              <a:t>2021</a:t>
            </a:r>
            <a:endParaRPr lang="el-GR" dirty="0"/>
          </a:p>
        </p:txBody>
      </p:sp>
    </p:spTree>
    <p:extLst>
      <p:ext uri="{BB962C8B-B14F-4D97-AF65-F5344CB8AC3E}">
        <p14:creationId xmlns:p14="http://schemas.microsoft.com/office/powerpoint/2010/main" val="176836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pPr algn="ctr"/>
            <a:r>
              <a:rPr lang="el-GR" dirty="0" err="1">
                <a:solidFill>
                  <a:srgbClr val="FFFFFF"/>
                </a:solidFill>
              </a:rPr>
              <a:t>Κανονες</a:t>
            </a:r>
            <a:r>
              <a:rPr lang="el-GR" dirty="0">
                <a:solidFill>
                  <a:srgbClr val="FFFFFF"/>
                </a:solidFill>
              </a:rPr>
              <a:t>: 3/</a:t>
            </a:r>
            <a:r>
              <a:rPr lang="en-US" dirty="0">
                <a:solidFill>
                  <a:srgbClr val="FFFFFF"/>
                </a:solidFill>
              </a:rPr>
              <a:t>3</a:t>
            </a:r>
            <a:endParaRPr lang="el-GR" dirty="0">
              <a:solidFill>
                <a:srgbClr val="FFFFFF"/>
              </a:solidFill>
            </a:endParaRPr>
          </a:p>
        </p:txBody>
      </p:sp>
      <p:sp>
        <p:nvSpPr>
          <p:cNvPr id="3" name="Content Placeholder 2"/>
          <p:cNvSpPr>
            <a:spLocks noGrp="1"/>
          </p:cNvSpPr>
          <p:nvPr>
            <p:ph idx="1"/>
          </p:nvPr>
        </p:nvSpPr>
        <p:spPr>
          <a:xfrm>
            <a:off x="4705594" y="1240077"/>
            <a:ext cx="6034827" cy="4916465"/>
          </a:xfrm>
        </p:spPr>
        <p:txBody>
          <a:bodyPr anchor="t">
            <a:normAutofit lnSpcReduction="10000"/>
          </a:bodyPr>
          <a:lstStyle/>
          <a:p>
            <a:r>
              <a:rPr lang="el-GR" dirty="0"/>
              <a:t>Κάθε πλακίδιο εμφανίζεται τέσσερις φορές σε ένα τυπικό παιχνίδι πασιέντζας </a:t>
            </a:r>
            <a:r>
              <a:rPr lang="el-GR" dirty="0" err="1"/>
              <a:t>mahjong</a:t>
            </a:r>
            <a:r>
              <a:rPr lang="el-GR" dirty="0"/>
              <a:t>. Σε ορισμένες εφαρμογές, τα πλακίδια </a:t>
            </a:r>
            <a:r>
              <a:rPr lang="el-GR" dirty="0" err="1"/>
              <a:t>Flowers</a:t>
            </a:r>
            <a:r>
              <a:rPr lang="el-GR" dirty="0"/>
              <a:t> and </a:t>
            </a:r>
            <a:r>
              <a:rPr lang="el-GR" dirty="0" err="1"/>
              <a:t>Seasons</a:t>
            </a:r>
            <a:r>
              <a:rPr lang="el-GR" dirty="0"/>
              <a:t> θα εμφανίζονται μόνο μία φορά κατά τη διάρκεια ενός παιχνιδιού.</a:t>
            </a:r>
            <a:endParaRPr lang="en-US" dirty="0"/>
          </a:p>
          <a:p>
            <a:r>
              <a:rPr lang="el-GR" dirty="0"/>
              <a:t>Επειδή κάθε πλακίδιο εμφανίζεται τέσσερις φορές, μπορεί να ταιριάζει με τα λάθος ζευγάρια, με αποτέλεσμα αργότερα να βρεθείτε χωρίς άλλα αντίστοιχα ελεύθερα πλακίδια. Ορισμένα παιχνίδια σάς επιτρέπουν να αναιρέσετε τις κινήσεις σας, οπότε μπορείτε να δοκιμάσετε και να μαντέψετε ξανά ποιο ζεύγος είναι το σωστό, αλλά κάποια εφαρμογή θα τερματίσει το παιχνίδι, επειδή γίνεται απλώς άλυτο.</a:t>
            </a:r>
          </a:p>
        </p:txBody>
      </p:sp>
    </p:spTree>
    <p:extLst>
      <p:ext uri="{BB962C8B-B14F-4D97-AF65-F5344CB8AC3E}">
        <p14:creationId xmlns:p14="http://schemas.microsoft.com/office/powerpoint/2010/main" val="110516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latin typeface="+mj-lt"/>
                <a:ea typeface="+mj-ea"/>
                <a:cs typeface="+mj-cs"/>
              </a:rPr>
              <a:t>Προϋποθέσεις Νέου Παιχνιδιού</a:t>
            </a:r>
          </a:p>
        </p:txBody>
      </p:sp>
    </p:spTree>
    <p:extLst>
      <p:ext uri="{BB962C8B-B14F-4D97-AF65-F5344CB8AC3E}">
        <p14:creationId xmlns:p14="http://schemas.microsoft.com/office/powerpoint/2010/main" val="130945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5550357" cy="1049235"/>
          </a:xfrm>
        </p:spPr>
        <p:txBody>
          <a:bodyPr>
            <a:normAutofit/>
          </a:bodyPr>
          <a:lstStyle/>
          <a:p>
            <a:r>
              <a:rPr lang="el-GR" b="1"/>
              <a:t>Προϋποθέσεις</a:t>
            </a:r>
          </a:p>
        </p:txBody>
      </p:sp>
      <p:sp>
        <p:nvSpPr>
          <p:cNvPr id="125" name="Rectangle 124">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6" name="Content Placeholder 2"/>
          <p:cNvSpPr>
            <a:spLocks noGrp="1"/>
          </p:cNvSpPr>
          <p:nvPr>
            <p:ph idx="1"/>
          </p:nvPr>
        </p:nvSpPr>
        <p:spPr>
          <a:xfrm>
            <a:off x="1451579" y="2015732"/>
            <a:ext cx="5550357" cy="3450613"/>
          </a:xfrm>
        </p:spPr>
        <p:txBody>
          <a:bodyPr>
            <a:normAutofit/>
          </a:bodyPr>
          <a:lstStyle/>
          <a:p>
            <a:r>
              <a:rPr lang="el-GR" dirty="0"/>
              <a:t>Προτού ξεκινήσει το παιχνίδι, ο Παίκτης πρέπει να επιλέξει:</a:t>
            </a:r>
          </a:p>
          <a:p>
            <a:pPr lvl="1"/>
            <a:r>
              <a:rPr lang="el-GR" dirty="0"/>
              <a:t>Όνομα</a:t>
            </a:r>
            <a:endParaRPr lang="en-US" dirty="0"/>
          </a:p>
          <a:p>
            <a:pPr lvl="1"/>
            <a:r>
              <a:rPr lang="el-GR" dirty="0"/>
              <a:t>Επίπεδο δυσκολίας (</a:t>
            </a:r>
            <a:r>
              <a:rPr lang="en-US" dirty="0"/>
              <a:t>Bonus</a:t>
            </a:r>
            <a:r>
              <a:rPr lang="el-GR" dirty="0"/>
              <a:t>)</a:t>
            </a:r>
          </a:p>
          <a:p>
            <a:pPr lvl="1"/>
            <a:r>
              <a:rPr lang="el-GR" dirty="0"/>
              <a:t>Επιλογή διάταξης (</a:t>
            </a:r>
            <a:r>
              <a:rPr lang="en-US" dirty="0"/>
              <a:t>Bonus)</a:t>
            </a:r>
            <a:endParaRPr lang="el-GR" dirty="0"/>
          </a:p>
        </p:txBody>
      </p:sp>
      <p:pic>
        <p:nvPicPr>
          <p:cNvPr id="4" name="Picture 3" descr="A bunch of different items that are on display&#10;&#10;Description automatically generated">
            <a:extLst>
              <a:ext uri="{FF2B5EF4-FFF2-40B4-BE49-F238E27FC236}">
                <a16:creationId xmlns:a16="http://schemas.microsoft.com/office/drawing/2014/main" id="{130D7521-0B32-4A7D-A66D-65706F3A8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594" y="550453"/>
            <a:ext cx="4074836" cy="2353217"/>
          </a:xfrm>
          <a:prstGeom prst="rect">
            <a:avLst/>
          </a:prstGeom>
          <a:solidFill>
            <a:srgbClr val="FFFFFF">
              <a:shade val="85000"/>
            </a:srgbClr>
          </a:solidFill>
        </p:spPr>
      </p:pic>
      <p:pic>
        <p:nvPicPr>
          <p:cNvPr id="3" name="Picture 2">
            <a:extLst>
              <a:ext uri="{FF2B5EF4-FFF2-40B4-BE49-F238E27FC236}">
                <a16:creationId xmlns:a16="http://schemas.microsoft.com/office/drawing/2014/main" id="{27A54DAC-E29B-4AAF-AD1E-312A63C0E97B}"/>
              </a:ext>
            </a:extLst>
          </p:cNvPr>
          <p:cNvPicPr>
            <a:picLocks noChangeAspect="1"/>
          </p:cNvPicPr>
          <p:nvPr/>
        </p:nvPicPr>
        <p:blipFill>
          <a:blip r:embed="rId3"/>
          <a:stretch>
            <a:fillRect/>
          </a:stretch>
        </p:blipFill>
        <p:spPr>
          <a:xfrm>
            <a:off x="7473594" y="3228205"/>
            <a:ext cx="4074836" cy="2312469"/>
          </a:xfrm>
          <a:prstGeom prst="rect">
            <a:avLst/>
          </a:prstGeom>
        </p:spPr>
      </p:pic>
      <p:pic>
        <p:nvPicPr>
          <p:cNvPr id="127" name="Picture 126">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9" name="Straight Connector 128">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6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Bonus</a:t>
            </a:r>
            <a:endParaRPr lang="el-GR" sz="3200" b="1" dirty="0"/>
          </a:p>
        </p:txBody>
      </p:sp>
      <p:sp>
        <p:nvSpPr>
          <p:cNvPr id="116" name="Content Placeholder 2"/>
          <p:cNvSpPr>
            <a:spLocks noGrp="1"/>
          </p:cNvSpPr>
          <p:nvPr>
            <p:ph idx="1"/>
          </p:nvPr>
        </p:nvSpPr>
        <p:spPr>
          <a:xfrm>
            <a:off x="2176516" y="2060848"/>
            <a:ext cx="8153400" cy="3888432"/>
          </a:xfrm>
        </p:spPr>
        <p:txBody>
          <a:bodyPr>
            <a:normAutofit/>
          </a:bodyPr>
          <a:lstStyle/>
          <a:p>
            <a:pPr algn="just"/>
            <a:r>
              <a:rPr lang="el-GR" sz="1600" dirty="0"/>
              <a:t>Επίπεδο 1:</a:t>
            </a:r>
          </a:p>
          <a:p>
            <a:pPr lvl="1" algn="just"/>
            <a:r>
              <a:rPr lang="el-GR" sz="1400" dirty="0"/>
              <a:t>Απλή υλοποίηση</a:t>
            </a:r>
          </a:p>
          <a:p>
            <a:pPr algn="just"/>
            <a:r>
              <a:rPr lang="el-GR" sz="1600" dirty="0"/>
              <a:t>Επίπεδο 2:</a:t>
            </a:r>
          </a:p>
          <a:p>
            <a:pPr lvl="1" algn="just"/>
            <a:r>
              <a:rPr lang="el-GR" sz="1400" dirty="0"/>
              <a:t>Επίπεδα δυσκολίας</a:t>
            </a:r>
          </a:p>
          <a:p>
            <a:pPr algn="just"/>
            <a:r>
              <a:rPr lang="el-GR" sz="1600" dirty="0"/>
              <a:t>Επίπεδο 3:</a:t>
            </a:r>
          </a:p>
          <a:p>
            <a:pPr lvl="1" algn="just"/>
            <a:r>
              <a:rPr lang="el-GR" sz="1400" dirty="0"/>
              <a:t>Επίπεδα δυσκολίας</a:t>
            </a:r>
          </a:p>
          <a:p>
            <a:pPr lvl="1" algn="just"/>
            <a:r>
              <a:rPr lang="el-GR" sz="1400" dirty="0"/>
              <a:t>Δυνατότητα</a:t>
            </a:r>
            <a:r>
              <a:rPr lang="en-US" sz="1400" dirty="0"/>
              <a:t> </a:t>
            </a:r>
            <a:r>
              <a:rPr lang="el-GR" sz="1400" dirty="0"/>
              <a:t>επιλογής διατάξεων</a:t>
            </a:r>
            <a:r>
              <a:rPr lang="en-US" sz="1400" dirty="0"/>
              <a:t>.</a:t>
            </a:r>
            <a:endParaRPr lang="el-GR" sz="1400" dirty="0"/>
          </a:p>
        </p:txBody>
      </p:sp>
    </p:spTree>
    <p:extLst>
      <p:ext uri="{BB962C8B-B14F-4D97-AF65-F5344CB8AC3E}">
        <p14:creationId xmlns:p14="http://schemas.microsoft.com/office/powerpoint/2010/main" val="260888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latin typeface="+mj-lt"/>
                <a:ea typeface="+mj-ea"/>
                <a:cs typeface="+mj-cs"/>
              </a:rPr>
              <a:t>Συστατικά Διεπαφής (</a:t>
            </a:r>
            <a:r>
              <a:rPr lang="en-US" sz="3200" b="1" dirty="0">
                <a:solidFill>
                  <a:schemeClr val="tx2"/>
                </a:solidFill>
                <a:latin typeface="+mj-lt"/>
                <a:ea typeface="+mj-ea"/>
                <a:cs typeface="+mj-cs"/>
              </a:rPr>
              <a:t>UI – ingredients</a:t>
            </a:r>
            <a:r>
              <a:rPr lang="el-GR" sz="3200" b="1" dirty="0">
                <a:solidFill>
                  <a:schemeClr val="tx2"/>
                </a:solidFill>
                <a:latin typeface="+mj-lt"/>
                <a:ea typeface="+mj-ea"/>
                <a:cs typeface="+mj-cs"/>
              </a:rPr>
              <a:t>)</a:t>
            </a:r>
          </a:p>
        </p:txBody>
      </p:sp>
    </p:spTree>
    <p:extLst>
      <p:ext uri="{BB962C8B-B14F-4D97-AF65-F5344CB8AC3E}">
        <p14:creationId xmlns:p14="http://schemas.microsoft.com/office/powerpoint/2010/main" val="388884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a:t>Συστατικά Διεπαφής (</a:t>
            </a:r>
            <a:r>
              <a:rPr lang="en-US" sz="3200" b="1" dirty="0"/>
              <a:t>UI – ingredients</a:t>
            </a:r>
            <a:r>
              <a:rPr lang="el-GR" sz="3200" b="1" dirty="0"/>
              <a:t>)</a:t>
            </a:r>
          </a:p>
        </p:txBody>
      </p:sp>
      <p:sp>
        <p:nvSpPr>
          <p:cNvPr id="5" name="TextBox 4"/>
          <p:cNvSpPr txBox="1"/>
          <p:nvPr/>
        </p:nvSpPr>
        <p:spPr>
          <a:xfrm>
            <a:off x="5502792" y="1905427"/>
            <a:ext cx="1186415" cy="369332"/>
          </a:xfrm>
          <a:prstGeom prst="rect">
            <a:avLst/>
          </a:prstGeom>
          <a:noFill/>
        </p:spPr>
        <p:txBody>
          <a:bodyPr wrap="none" rtlCol="0">
            <a:spAutoFit/>
          </a:bodyPr>
          <a:lstStyle/>
          <a:p>
            <a:r>
              <a:rPr lang="en-US" dirty="0"/>
              <a:t>The Pawns</a:t>
            </a:r>
            <a:endParaRPr lang="el-GR" dirty="0"/>
          </a:p>
        </p:txBody>
      </p:sp>
    </p:spTree>
    <p:extLst>
      <p:ext uri="{BB962C8B-B14F-4D97-AF65-F5344CB8AC3E}">
        <p14:creationId xmlns:p14="http://schemas.microsoft.com/office/powerpoint/2010/main" val="414112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sz="3200"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rPr>
              <a:t>Επιπρόσθετες απαιτήσεις </a:t>
            </a:r>
            <a:r>
              <a:rPr lang="en-US" sz="3200" b="1" dirty="0">
                <a:solidFill>
                  <a:schemeClr val="tx2"/>
                </a:solidFill>
              </a:rPr>
              <a:t>UI</a:t>
            </a:r>
            <a:endParaRPr lang="el-GR" sz="3200" b="1" dirty="0">
              <a:solidFill>
                <a:schemeClr val="tx2"/>
              </a:solidFill>
            </a:endParaRPr>
          </a:p>
        </p:txBody>
      </p:sp>
    </p:spTree>
    <p:extLst>
      <p:ext uri="{BB962C8B-B14F-4D97-AF65-F5344CB8AC3E}">
        <p14:creationId xmlns:p14="http://schemas.microsoft.com/office/powerpoint/2010/main" val="337707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4476" y="1600199"/>
            <a:ext cx="3539266" cy="4297680"/>
          </a:xfrm>
        </p:spPr>
        <p:txBody>
          <a:bodyPr anchor="ctr">
            <a:normAutofit/>
          </a:bodyPr>
          <a:lstStyle/>
          <a:p>
            <a:r>
              <a:rPr lang="el-GR" b="1" dirty="0" err="1"/>
              <a:t>Επιπροσθετες</a:t>
            </a:r>
            <a:r>
              <a:rPr lang="el-GR" b="1" dirty="0"/>
              <a:t> </a:t>
            </a:r>
            <a:r>
              <a:rPr lang="el-GR" b="1" dirty="0" err="1"/>
              <a:t>απαιτησεις</a:t>
            </a:r>
            <a:r>
              <a:rPr lang="el-GR" b="1" dirty="0"/>
              <a:t> </a:t>
            </a:r>
            <a:r>
              <a:rPr lang="en-US" b="1" dirty="0"/>
              <a:t>UI</a:t>
            </a: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5058163" y="832715"/>
            <a:ext cx="6130003" cy="5832648"/>
          </a:xfrm>
        </p:spPr>
        <p:txBody>
          <a:bodyPr anchor="ctr">
            <a:normAutofit/>
          </a:bodyPr>
          <a:lstStyle/>
          <a:p>
            <a:pPr>
              <a:lnSpc>
                <a:spcPct val="110000"/>
              </a:lnSpc>
            </a:pPr>
            <a:r>
              <a:rPr lang="el-GR" sz="1400" dirty="0"/>
              <a:t>Ανά πάσα στιγμή θα πρέπει να είναι ευδιάκριτο το όνομα του παίκτη (π.χ. </a:t>
            </a:r>
            <a:r>
              <a:rPr lang="en-US" sz="1400" dirty="0"/>
              <a:t>Underlined, highlighted</a:t>
            </a:r>
            <a:r>
              <a:rPr lang="el-GR" sz="1400" dirty="0"/>
              <a:t>, κτλ.)</a:t>
            </a:r>
          </a:p>
          <a:p>
            <a:pPr>
              <a:lnSpc>
                <a:spcPct val="110000"/>
              </a:lnSpc>
            </a:pPr>
            <a:r>
              <a:rPr lang="el-GR" sz="1400" dirty="0"/>
              <a:t>Θα υπάρχει μια περιοχή που θα δρα ως Ιστορικό (</a:t>
            </a:r>
            <a:r>
              <a:rPr lang="en-US" sz="1400" dirty="0"/>
              <a:t>History</a:t>
            </a:r>
            <a:r>
              <a:rPr lang="el-GR" sz="1400" dirty="0"/>
              <a:t>) και θα καταγράφει διάφορα συμβάντα που σχετίζονται με κάθε παιχνίδι και θα αποθηκεύονται στην βάση ώστε ο παίχτης να μπορεί να δει το ιστορικό του όποτε θέλει </a:t>
            </a:r>
          </a:p>
          <a:p>
            <a:pPr>
              <a:lnSpc>
                <a:spcPct val="110000"/>
              </a:lnSpc>
            </a:pPr>
            <a:r>
              <a:rPr lang="el-GR" sz="1400" dirty="0"/>
              <a:t>Ένας </a:t>
            </a:r>
            <a:r>
              <a:rPr lang="en-US" sz="1400" dirty="0"/>
              <a:t>Timer </a:t>
            </a:r>
            <a:r>
              <a:rPr lang="el-GR" sz="1400" dirty="0"/>
              <a:t>θα καταγράφει την συνολική διάρκεια κάθε παιχνιδιού.</a:t>
            </a:r>
          </a:p>
          <a:p>
            <a:pPr>
              <a:lnSpc>
                <a:spcPct val="110000"/>
              </a:lnSpc>
            </a:pPr>
            <a:r>
              <a:rPr lang="el-GR" sz="1400" dirty="0"/>
              <a:t>Θα αναγράφεται το επίπεδο δυσκολίας</a:t>
            </a:r>
          </a:p>
          <a:p>
            <a:pPr>
              <a:lnSpc>
                <a:spcPct val="110000"/>
              </a:lnSpc>
            </a:pPr>
            <a:r>
              <a:rPr lang="el-GR" sz="1400" dirty="0"/>
              <a:t>Το παράθυρο της εφαρμογής θα περιέχει ένα </a:t>
            </a:r>
            <a:r>
              <a:rPr lang="en-US" sz="1400" dirty="0"/>
              <a:t>Menu </a:t>
            </a:r>
            <a:r>
              <a:rPr lang="el-GR" sz="1400" dirty="0"/>
              <a:t>με τις εξής επιλογές:</a:t>
            </a:r>
          </a:p>
          <a:p>
            <a:pPr lvl="1">
              <a:lnSpc>
                <a:spcPct val="110000"/>
              </a:lnSpc>
            </a:pPr>
            <a:r>
              <a:rPr lang="en-US" sz="1400" dirty="0"/>
              <a:t>Game:</a:t>
            </a:r>
          </a:p>
          <a:p>
            <a:pPr lvl="2">
              <a:lnSpc>
                <a:spcPct val="110000"/>
              </a:lnSpc>
            </a:pPr>
            <a:r>
              <a:rPr lang="en-US" sz="1400" dirty="0"/>
              <a:t>New Game</a:t>
            </a:r>
          </a:p>
          <a:p>
            <a:pPr lvl="2">
              <a:lnSpc>
                <a:spcPct val="110000"/>
              </a:lnSpc>
            </a:pPr>
            <a:r>
              <a:rPr lang="en-US" sz="1400" dirty="0"/>
              <a:t>Restart</a:t>
            </a:r>
          </a:p>
          <a:p>
            <a:pPr lvl="2">
              <a:lnSpc>
                <a:spcPct val="110000"/>
              </a:lnSpc>
            </a:pPr>
            <a:r>
              <a:rPr lang="en-US" sz="1400" dirty="0"/>
              <a:t>Exit</a:t>
            </a:r>
          </a:p>
          <a:p>
            <a:pPr lvl="1">
              <a:lnSpc>
                <a:spcPct val="110000"/>
              </a:lnSpc>
            </a:pPr>
            <a:r>
              <a:rPr lang="en-US" sz="1400" dirty="0"/>
              <a:t>Options</a:t>
            </a:r>
          </a:p>
          <a:p>
            <a:pPr lvl="2">
              <a:lnSpc>
                <a:spcPct val="110000"/>
              </a:lnSpc>
            </a:pPr>
            <a:r>
              <a:rPr lang="en-US" sz="1400" dirty="0"/>
              <a:t>History</a:t>
            </a:r>
          </a:p>
          <a:p>
            <a:pPr lvl="3">
              <a:lnSpc>
                <a:spcPct val="110000"/>
              </a:lnSpc>
            </a:pPr>
            <a:r>
              <a:rPr lang="en-US" dirty="0"/>
              <a:t>Show History</a:t>
            </a:r>
          </a:p>
          <a:p>
            <a:pPr lvl="3">
              <a:lnSpc>
                <a:spcPct val="110000"/>
              </a:lnSpc>
            </a:pPr>
            <a:r>
              <a:rPr lang="en-US" dirty="0"/>
              <a:t>Hide History</a:t>
            </a:r>
          </a:p>
          <a:p>
            <a:pPr lvl="1">
              <a:lnSpc>
                <a:spcPct val="110000"/>
              </a:lnSpc>
            </a:pPr>
            <a:r>
              <a:rPr lang="en-US" sz="1400" dirty="0"/>
              <a:t>Help:</a:t>
            </a:r>
          </a:p>
          <a:p>
            <a:pPr lvl="2">
              <a:lnSpc>
                <a:spcPct val="110000"/>
              </a:lnSpc>
            </a:pPr>
            <a:r>
              <a:rPr lang="en-US" sz="1400" dirty="0"/>
              <a:t>About</a:t>
            </a:r>
            <a:endParaRPr lang="el-GR" sz="1400" dirty="0"/>
          </a:p>
        </p:txBody>
      </p:sp>
    </p:spTree>
    <p:extLst>
      <p:ext uri="{BB962C8B-B14F-4D97-AF65-F5344CB8AC3E}">
        <p14:creationId xmlns:p14="http://schemas.microsoft.com/office/powerpoint/2010/main" val="262342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rPr>
              <a:t>Τέλος!</a:t>
            </a:r>
          </a:p>
          <a:p>
            <a:pPr marL="0" indent="0">
              <a:buNone/>
            </a:pPr>
            <a:endParaRPr lang="el-GR" dirty="0"/>
          </a:p>
        </p:txBody>
      </p:sp>
    </p:spTree>
    <p:extLst>
      <p:ext uri="{BB962C8B-B14F-4D97-AF65-F5344CB8AC3E}">
        <p14:creationId xmlns:p14="http://schemas.microsoft.com/office/powerpoint/2010/main" val="200245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a:t>
            </a:r>
            <a:endParaRPr lang="el-GR" dirty="0"/>
          </a:p>
        </p:txBody>
      </p:sp>
      <p:sp>
        <p:nvSpPr>
          <p:cNvPr id="3" name="Content Placeholder 2"/>
          <p:cNvSpPr>
            <a:spLocks noGrp="1"/>
          </p:cNvSpPr>
          <p:nvPr>
            <p:ph idx="1"/>
          </p:nvPr>
        </p:nvSpPr>
        <p:spPr>
          <a:xfrm>
            <a:off x="816864" y="1772816"/>
            <a:ext cx="10871200" cy="4323184"/>
          </a:xfrm>
        </p:spPr>
        <p:txBody>
          <a:bodyPr>
            <a:normAutofit/>
          </a:bodyPr>
          <a:lstStyle/>
          <a:p>
            <a:r>
              <a:rPr lang="en-US" sz="3200" b="1" dirty="0">
                <a:solidFill>
                  <a:schemeClr val="tx2"/>
                </a:solidFill>
              </a:rPr>
              <a:t>Link: </a:t>
            </a:r>
            <a:r>
              <a:rPr lang="en-US" sz="3200" b="1" dirty="0">
                <a:solidFill>
                  <a:schemeClr val="tx2"/>
                </a:solidFill>
                <a:hlinkClick r:id="rId2"/>
              </a:rPr>
              <a:t>Mahjong Solitaire</a:t>
            </a:r>
            <a:endParaRPr lang="en-US" sz="3200" b="1" dirty="0">
              <a:solidFill>
                <a:schemeClr val="tx2"/>
              </a:solidFill>
            </a:endParaRPr>
          </a:p>
        </p:txBody>
      </p:sp>
    </p:spTree>
    <p:extLst>
      <p:ext uri="{BB962C8B-B14F-4D97-AF65-F5344CB8AC3E}">
        <p14:creationId xmlns:p14="http://schemas.microsoft.com/office/powerpoint/2010/main" val="235876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EE0630-CC0E-497D-A922-250A64FCB42C}"/>
              </a:ext>
            </a:extLst>
          </p:cNvPr>
          <p:cNvSpPr txBox="1">
            <a:spLocks/>
          </p:cNvSpPr>
          <p:nvPr/>
        </p:nvSpPr>
        <p:spPr>
          <a:xfrm>
            <a:off x="1451579" y="2303047"/>
            <a:ext cx="3272093" cy="26741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err="1"/>
              <a:t>Δομ</a:t>
            </a:r>
            <a:r>
              <a:rPr lang="el-GR" dirty="0"/>
              <a:t>η</a:t>
            </a:r>
            <a:r>
              <a:rPr lang="en-US" dirty="0"/>
              <a:t> Project</a:t>
            </a:r>
          </a:p>
        </p:txBody>
      </p:sp>
      <p:graphicFrame>
        <p:nvGraphicFramePr>
          <p:cNvPr id="6" name="Content Placeholder 2">
            <a:extLst>
              <a:ext uri="{FF2B5EF4-FFF2-40B4-BE49-F238E27FC236}">
                <a16:creationId xmlns:a16="http://schemas.microsoft.com/office/drawing/2014/main" id="{AB420656-BEBE-46C7-A4BC-970AB8EAF0EE}"/>
              </a:ext>
            </a:extLst>
          </p:cNvPr>
          <p:cNvGraphicFramePr/>
          <p:nvPr>
            <p:extLst>
              <p:ext uri="{D42A27DB-BD31-4B8C-83A1-F6EECF244321}">
                <p14:modId xmlns:p14="http://schemas.microsoft.com/office/powerpoint/2010/main" val="290034442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E811CD1-76C1-4491-8253-3150F126897D}"/>
              </a:ext>
            </a:extLst>
          </p:cNvPr>
          <p:cNvSpPr txBox="1"/>
          <p:nvPr/>
        </p:nvSpPr>
        <p:spPr>
          <a:xfrm>
            <a:off x="2458923" y="5815588"/>
            <a:ext cx="7273851" cy="276999"/>
          </a:xfrm>
          <a:prstGeom prst="rect">
            <a:avLst/>
          </a:prstGeom>
          <a:noFill/>
        </p:spPr>
        <p:txBody>
          <a:bodyPr wrap="none" rtlCol="0">
            <a:spAutoFit/>
          </a:bodyPr>
          <a:lstStyle/>
          <a:p>
            <a:pPr marL="0" lvl="1">
              <a:spcAft>
                <a:spcPts val="600"/>
              </a:spcAft>
            </a:pPr>
            <a:r>
              <a:rPr lang="el-GR" sz="1400" b="1" baseline="30000" dirty="0"/>
              <a:t>*1</a:t>
            </a:r>
            <a:r>
              <a:rPr lang="el-GR" sz="1200" dirty="0"/>
              <a:t>Κάντε χρήση εξειδικευμένων εργαλείων όπως τα: </a:t>
            </a:r>
            <a:r>
              <a:rPr lang="en-US" sz="1200" i="1" dirty="0"/>
              <a:t>IBM Rational Rose</a:t>
            </a:r>
            <a:r>
              <a:rPr lang="el-GR" sz="1200" i="1" dirty="0"/>
              <a:t>, </a:t>
            </a:r>
            <a:r>
              <a:rPr lang="en-US" sz="1200" i="1" dirty="0"/>
              <a:t>NetBeans UML plugin </a:t>
            </a:r>
            <a:r>
              <a:rPr lang="el-GR" sz="1200" i="1" dirty="0"/>
              <a:t>και </a:t>
            </a:r>
            <a:r>
              <a:rPr lang="en-US" sz="1200" i="1" dirty="0"/>
              <a:t>Visual paradigm</a:t>
            </a:r>
            <a:endParaRPr lang="el-GR" sz="1200" i="1" dirty="0"/>
          </a:p>
        </p:txBody>
      </p:sp>
    </p:spTree>
    <p:extLst>
      <p:ext uri="{BB962C8B-B14F-4D97-AF65-F5344CB8AC3E}">
        <p14:creationId xmlns:p14="http://schemas.microsoft.com/office/powerpoint/2010/main" val="563237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vert="horz" lIns="91440" tIns="45720" rIns="91440" bIns="45720" rtlCol="0">
            <a:normAutofit/>
          </a:bodyPr>
          <a:lstStyle/>
          <a:p>
            <a:r>
              <a:rPr lang="en-US"/>
              <a:t>Εργαστηριακh Ομaδα Project</a:t>
            </a:r>
          </a:p>
        </p:txBody>
      </p:sp>
      <p:graphicFrame>
        <p:nvGraphicFramePr>
          <p:cNvPr id="11" name="Rectangle 3">
            <a:extLst>
              <a:ext uri="{FF2B5EF4-FFF2-40B4-BE49-F238E27FC236}">
                <a16:creationId xmlns:a16="http://schemas.microsoft.com/office/drawing/2014/main" id="{E46A3A31-7505-4067-AA34-3C3B35DF6355}"/>
              </a:ext>
            </a:extLst>
          </p:cNvPr>
          <p:cNvGraphicFramePr/>
          <p:nvPr>
            <p:extLst>
              <p:ext uri="{D42A27DB-BD31-4B8C-83A1-F6EECF244321}">
                <p14:modId xmlns:p14="http://schemas.microsoft.com/office/powerpoint/2010/main" val="2789797328"/>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13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10C6-C7B6-433E-9FAC-A01DDEB31AEE}"/>
              </a:ext>
            </a:extLst>
          </p:cNvPr>
          <p:cNvSpPr>
            <a:spLocks noGrp="1"/>
          </p:cNvSpPr>
          <p:nvPr>
            <p:ph type="title"/>
          </p:nvPr>
        </p:nvSpPr>
        <p:spPr/>
        <p:txBody>
          <a:bodyPr/>
          <a:lstStyle/>
          <a:p>
            <a:r>
              <a:rPr lang="el-GR" dirty="0" err="1"/>
              <a:t>Φασεις</a:t>
            </a:r>
            <a:r>
              <a:rPr lang="el-GR" dirty="0"/>
              <a:t> </a:t>
            </a:r>
            <a:r>
              <a:rPr lang="el-GR" dirty="0" err="1"/>
              <a:t>εργου</a:t>
            </a:r>
            <a:endParaRPr lang="en-US" dirty="0"/>
          </a:p>
        </p:txBody>
      </p:sp>
      <p:sp>
        <p:nvSpPr>
          <p:cNvPr id="4" name="Text Placeholder 3">
            <a:extLst>
              <a:ext uri="{FF2B5EF4-FFF2-40B4-BE49-F238E27FC236}">
                <a16:creationId xmlns:a16="http://schemas.microsoft.com/office/drawing/2014/main" id="{D7AC7CB9-6E80-4A2B-9C57-3516652AB35C}"/>
              </a:ext>
            </a:extLst>
          </p:cNvPr>
          <p:cNvSpPr>
            <a:spLocks noGrp="1"/>
          </p:cNvSpPr>
          <p:nvPr>
            <p:ph type="body" sz="half" idx="2"/>
          </p:nvPr>
        </p:nvSpPr>
        <p:spPr/>
        <p:txBody>
          <a:bodyPr/>
          <a:lstStyle/>
          <a:p>
            <a:endParaRPr lang="en-US"/>
          </a:p>
        </p:txBody>
      </p:sp>
      <p:graphicFrame>
        <p:nvGraphicFramePr>
          <p:cNvPr id="5" name="Content Placeholder 2">
            <a:extLst>
              <a:ext uri="{FF2B5EF4-FFF2-40B4-BE49-F238E27FC236}">
                <a16:creationId xmlns:a16="http://schemas.microsoft.com/office/drawing/2014/main" id="{16EE8F75-E9D8-45AE-85E0-15934D1D1B15}"/>
              </a:ext>
            </a:extLst>
          </p:cNvPr>
          <p:cNvGraphicFramePr/>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9515400" cy="864096"/>
          </a:xfrm>
        </p:spPr>
        <p:txBody>
          <a:bodyPr>
            <a:normAutofit/>
          </a:bodyPr>
          <a:lstStyle/>
          <a:p>
            <a:r>
              <a:rPr lang="el-GR" dirty="0" err="1">
                <a:solidFill>
                  <a:schemeClr val="tx1"/>
                </a:solidFill>
                <a:latin typeface="+mn-lt"/>
                <a:ea typeface="+mn-ea"/>
                <a:cs typeface="+mn-cs"/>
              </a:rPr>
              <a:t>Βασικ</a:t>
            </a:r>
            <a:r>
              <a:rPr lang="el-GR" dirty="0" err="1">
                <a:latin typeface="+mn-lt"/>
                <a:ea typeface="+mn-ea"/>
                <a:cs typeface="+mn-cs"/>
              </a:rPr>
              <a:t>ε</a:t>
            </a:r>
            <a:r>
              <a:rPr lang="el-GR" dirty="0" err="1">
                <a:solidFill>
                  <a:schemeClr val="tx1"/>
                </a:solidFill>
                <a:latin typeface="+mn-lt"/>
                <a:ea typeface="+mn-ea"/>
                <a:cs typeface="+mn-cs"/>
              </a:rPr>
              <a:t>ς</a:t>
            </a:r>
            <a:r>
              <a:rPr lang="el-GR" dirty="0">
                <a:solidFill>
                  <a:schemeClr val="tx1"/>
                </a:solidFill>
                <a:latin typeface="+mn-lt"/>
                <a:ea typeface="+mn-ea"/>
                <a:cs typeface="+mn-cs"/>
              </a:rPr>
              <a:t> </a:t>
            </a:r>
            <a:r>
              <a:rPr lang="el-GR" dirty="0" err="1">
                <a:solidFill>
                  <a:schemeClr val="tx1"/>
                </a:solidFill>
                <a:latin typeface="+mn-lt"/>
                <a:ea typeface="+mn-ea"/>
                <a:cs typeface="+mn-cs"/>
              </a:rPr>
              <a:t>Οδηγιες</a:t>
            </a:r>
            <a:r>
              <a:rPr lang="el-GR" dirty="0">
                <a:solidFill>
                  <a:schemeClr val="tx1"/>
                </a:solidFill>
                <a:latin typeface="+mn-lt"/>
                <a:ea typeface="+mn-ea"/>
                <a:cs typeface="+mn-cs"/>
              </a:rPr>
              <a:t> (</a:t>
            </a:r>
            <a:r>
              <a:rPr lang="en-US" dirty="0">
                <a:solidFill>
                  <a:schemeClr val="tx1"/>
                </a:solidFill>
                <a:latin typeface="+mn-lt"/>
                <a:ea typeface="+mn-ea"/>
                <a:cs typeface="+mn-cs"/>
              </a:rPr>
              <a:t>Basic guidelines</a:t>
            </a:r>
            <a:r>
              <a:rPr lang="el-GR" dirty="0">
                <a:solidFill>
                  <a:schemeClr val="tx1"/>
                </a:solidFill>
                <a:latin typeface="+mn-lt"/>
                <a:ea typeface="+mn-ea"/>
                <a:cs typeface="+mn-cs"/>
              </a:rPr>
              <a:t>)</a:t>
            </a:r>
          </a:p>
        </p:txBody>
      </p:sp>
      <p:sp>
        <p:nvSpPr>
          <p:cNvPr id="5" name="Content Placeholder 2"/>
          <p:cNvSpPr txBox="1">
            <a:spLocks/>
          </p:cNvSpPr>
          <p:nvPr/>
        </p:nvSpPr>
        <p:spPr>
          <a:xfrm>
            <a:off x="1981200" y="1234420"/>
            <a:ext cx="8229600" cy="5069160"/>
          </a:xfrm>
          <a:prstGeom prst="rect">
            <a:avLst/>
          </a:prstGeom>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l-GR" sz="2000" b="1" dirty="0"/>
          </a:p>
          <a:p>
            <a:endParaRPr lang="el-GR" sz="2000" b="1" dirty="0"/>
          </a:p>
          <a:p>
            <a:endParaRPr lang="el-GR" sz="2000" b="1" dirty="0"/>
          </a:p>
          <a:p>
            <a:r>
              <a:rPr lang="el-GR" sz="2000" b="1" dirty="0"/>
              <a:t>Σχετικές με την υλοποίηση (</a:t>
            </a:r>
            <a:r>
              <a:rPr lang="en-US" sz="2000" b="1" dirty="0"/>
              <a:t>Implementation specific</a:t>
            </a:r>
            <a:r>
              <a:rPr lang="el-GR" sz="2000" b="1" dirty="0"/>
              <a:t>)</a:t>
            </a:r>
            <a:endParaRPr lang="en-US" sz="2000" b="1" dirty="0"/>
          </a:p>
          <a:p>
            <a:pPr lvl="1" algn="just"/>
            <a:r>
              <a:rPr lang="el-GR" sz="1800" i="1" dirty="0"/>
              <a:t>Ποτέ μην ξεχνάτε να λάβετε υπόψιν την αρχή της </a:t>
            </a:r>
            <a:r>
              <a:rPr lang="el-GR" sz="1800" b="1" i="1" dirty="0"/>
              <a:t>ενθυλάκωσης δεδομένων</a:t>
            </a:r>
            <a:r>
              <a:rPr lang="el-GR" sz="1800" i="1" dirty="0"/>
              <a:t> (</a:t>
            </a:r>
            <a:r>
              <a:rPr lang="en-US" sz="1800" i="1" dirty="0"/>
              <a:t>data encapsulation principle</a:t>
            </a:r>
            <a:r>
              <a:rPr lang="el-GR" sz="1800" i="1" dirty="0"/>
              <a:t>)</a:t>
            </a:r>
          </a:p>
          <a:p>
            <a:pPr lvl="1"/>
            <a:r>
              <a:rPr lang="el-GR" sz="1800" i="1" dirty="0"/>
              <a:t>Κάντε χρήση της </a:t>
            </a:r>
            <a:r>
              <a:rPr lang="el-GR" sz="1800" b="1" i="1" dirty="0"/>
              <a:t>κληρονομικότητας</a:t>
            </a:r>
            <a:r>
              <a:rPr lang="el-GR" sz="1800" i="1" dirty="0"/>
              <a:t> (</a:t>
            </a:r>
            <a:r>
              <a:rPr lang="en-US" sz="1800" i="1" dirty="0"/>
              <a:t>inheritance</a:t>
            </a:r>
            <a:r>
              <a:rPr lang="el-GR" sz="1800" i="1" dirty="0"/>
              <a:t>) όπου αυτό βγάζει νόημα</a:t>
            </a:r>
            <a:endParaRPr lang="en-US" sz="1800" i="1" dirty="0"/>
          </a:p>
          <a:p>
            <a:pPr lvl="1"/>
            <a:r>
              <a:rPr lang="el-GR" sz="1800" i="1" dirty="0"/>
              <a:t>Κάντε χρήση του </a:t>
            </a:r>
            <a:r>
              <a:rPr lang="el-GR" sz="1800" b="1" i="1" dirty="0"/>
              <a:t>πολυμορφισμού</a:t>
            </a:r>
            <a:r>
              <a:rPr lang="el-GR" sz="1800" i="1" dirty="0"/>
              <a:t> όπου μπορεί και έχει νόημα να γίνει</a:t>
            </a:r>
          </a:p>
          <a:p>
            <a:pPr lvl="1" algn="just"/>
            <a:r>
              <a:rPr lang="el-GR" sz="1800" i="1" dirty="0"/>
              <a:t>Ποτέ μην ξεχνάτε να </a:t>
            </a:r>
            <a:r>
              <a:rPr lang="el-GR" sz="1800" b="1" i="1" dirty="0"/>
              <a:t>τεκμηριώνετε</a:t>
            </a:r>
            <a:r>
              <a:rPr lang="el-GR" sz="1800" i="1" dirty="0"/>
              <a:t> </a:t>
            </a:r>
            <a:r>
              <a:rPr lang="el-GR" sz="1800" b="1" i="1" dirty="0"/>
              <a:t>τον πηγαίο κώδικάς σας </a:t>
            </a:r>
            <a:r>
              <a:rPr lang="el-GR" sz="1800" i="1" dirty="0"/>
              <a:t>(π.χ. </a:t>
            </a:r>
            <a:r>
              <a:rPr lang="en-US" sz="1800" i="1" dirty="0"/>
              <a:t>Javadoc</a:t>
            </a:r>
            <a:r>
              <a:rPr lang="el-GR" sz="1800" i="1" dirty="0"/>
              <a:t>) στον καλύτερο δυνατό βαθμό. Αν κρίνεται αναγκαίο δίνετε και κατάλληλα παραδείγματα.</a:t>
            </a:r>
          </a:p>
          <a:p>
            <a:pPr lvl="1" algn="just"/>
            <a:r>
              <a:rPr lang="el-GR" sz="1800" b="1" i="1" dirty="0"/>
              <a:t>Διαχωρήστε τη δομή του προγράμματός</a:t>
            </a:r>
            <a:r>
              <a:rPr lang="el-GR" sz="1800" i="1" dirty="0"/>
              <a:t> σας ώστε να είναι εύκολο να βρείτε αυτό που την εκάστοτε φορά ψάχνετε (βλ. ορθή δόμηση </a:t>
            </a:r>
            <a:r>
              <a:rPr lang="en-US" sz="1800" i="1" dirty="0"/>
              <a:t>project </a:t>
            </a:r>
            <a:r>
              <a:rPr lang="el-GR" sz="1800" i="1" dirty="0"/>
              <a:t>, χρήση πακέτων, κοκ.). </a:t>
            </a:r>
          </a:p>
          <a:p>
            <a:pPr lvl="1"/>
            <a:r>
              <a:rPr lang="el-GR" sz="1800" i="1" dirty="0"/>
              <a:t>Πάντα </a:t>
            </a:r>
            <a:r>
              <a:rPr lang="el-GR" sz="1800" b="1" i="1" dirty="0"/>
              <a:t>να σκέφτεστε πριν ξεκινήσετε να γράφετε κώδικα</a:t>
            </a:r>
            <a:r>
              <a:rPr lang="el-GR" sz="1800" i="1" dirty="0"/>
              <a:t>! </a:t>
            </a:r>
            <a:endParaRPr lang="en-US" sz="1800" i="1" dirty="0"/>
          </a:p>
          <a:p>
            <a:pPr lvl="1" algn="just"/>
            <a:r>
              <a:rPr lang="el-GR" sz="1800" b="1" i="1" dirty="0"/>
              <a:t>Μάθετε πως να μαθαίνετε/αναζητάτε</a:t>
            </a:r>
            <a:r>
              <a:rPr lang="en-US" sz="1800" i="1" dirty="0"/>
              <a:t>. “</a:t>
            </a:r>
            <a:r>
              <a:rPr lang="el-GR" sz="1800" i="1" dirty="0"/>
              <a:t>Ποτέ να μην ρωτάτε τους ανωτέρους σας πριν έχετε ήδη καλά κατανοήσει και ενδελεχώς αναζητήσει για κατάλληλες του πρόβληματός σας λύσεις</a:t>
            </a:r>
            <a:r>
              <a:rPr lang="en-US" sz="1800" i="1" dirty="0"/>
              <a:t>”</a:t>
            </a:r>
            <a:r>
              <a:rPr lang="el-GR" sz="1800" i="1" dirty="0"/>
              <a:t>.</a:t>
            </a:r>
            <a:r>
              <a:rPr lang="en-US" sz="1800" i="1" dirty="0"/>
              <a:t> </a:t>
            </a:r>
          </a:p>
          <a:p>
            <a:pPr lvl="1"/>
            <a:endParaRPr lang="en-US" sz="1800" i="1" dirty="0"/>
          </a:p>
          <a:p>
            <a:pPr marL="0" indent="0">
              <a:buNone/>
            </a:pPr>
            <a:endParaRPr lang="en-US" sz="2200" b="1" dirty="0"/>
          </a:p>
          <a:p>
            <a:endParaRPr lang="en-US" sz="2200" b="1" dirty="0"/>
          </a:p>
        </p:txBody>
      </p:sp>
    </p:spTree>
    <p:extLst>
      <p:ext uri="{BB962C8B-B14F-4D97-AF65-F5344CB8AC3E}">
        <p14:creationId xmlns:p14="http://schemas.microsoft.com/office/powerpoint/2010/main" val="419657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9515400" cy="864096"/>
          </a:xfrm>
        </p:spPr>
        <p:txBody>
          <a:bodyPr>
            <a:normAutofit/>
          </a:bodyPr>
          <a:lstStyle/>
          <a:p>
            <a:r>
              <a:rPr lang="el-GR" dirty="0" err="1">
                <a:latin typeface="+mn-lt"/>
                <a:ea typeface="+mn-ea"/>
                <a:cs typeface="+mn-cs"/>
              </a:rPr>
              <a:t>κανονεσ</a:t>
            </a:r>
            <a:r>
              <a:rPr lang="el-GR" dirty="0">
                <a:solidFill>
                  <a:schemeClr val="tx1"/>
                </a:solidFill>
                <a:latin typeface="+mn-lt"/>
                <a:ea typeface="+mn-ea"/>
                <a:cs typeface="+mn-cs"/>
              </a:rPr>
              <a:t> (</a:t>
            </a:r>
            <a:r>
              <a:rPr lang="en-US" dirty="0">
                <a:solidFill>
                  <a:schemeClr val="tx1"/>
                </a:solidFill>
                <a:latin typeface="+mn-lt"/>
                <a:ea typeface="+mn-ea"/>
                <a:cs typeface="+mn-cs"/>
              </a:rPr>
              <a:t>rules</a:t>
            </a:r>
            <a:r>
              <a:rPr lang="el-GR" dirty="0">
                <a:solidFill>
                  <a:schemeClr val="tx1"/>
                </a:solidFill>
                <a:latin typeface="+mn-lt"/>
                <a:ea typeface="+mn-ea"/>
                <a:cs typeface="+mn-cs"/>
              </a:rPr>
              <a:t>)</a:t>
            </a:r>
          </a:p>
        </p:txBody>
      </p:sp>
      <p:sp>
        <p:nvSpPr>
          <p:cNvPr id="5" name="Content Placeholder 2"/>
          <p:cNvSpPr txBox="1">
            <a:spLocks/>
          </p:cNvSpPr>
          <p:nvPr/>
        </p:nvSpPr>
        <p:spPr>
          <a:xfrm>
            <a:off x="1981200" y="1234420"/>
            <a:ext cx="8229600" cy="506916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l-GR" sz="2000" b="1" dirty="0"/>
          </a:p>
          <a:p>
            <a:endParaRPr lang="el-GR" sz="2000" b="1" dirty="0"/>
          </a:p>
          <a:p>
            <a:endParaRPr lang="el-GR" sz="2000" b="1" dirty="0"/>
          </a:p>
          <a:p>
            <a:r>
              <a:rPr lang="el-GR" sz="2000" b="1" dirty="0"/>
              <a:t>Σχετικούς με την υλοποίηση (</a:t>
            </a:r>
            <a:r>
              <a:rPr lang="en-US" sz="2000" b="1" dirty="0"/>
              <a:t>Implementation Rules</a:t>
            </a:r>
            <a:r>
              <a:rPr lang="el-GR" sz="2000" b="1" dirty="0"/>
              <a:t>)</a:t>
            </a:r>
            <a:endParaRPr lang="en-US" sz="2000" b="1" dirty="0"/>
          </a:p>
          <a:p>
            <a:pPr algn="just"/>
            <a:r>
              <a:rPr lang="en-US" sz="1600" dirty="0"/>
              <a:t> You are free to use anyone OOP programming language.</a:t>
            </a:r>
          </a:p>
          <a:p>
            <a:pPr algn="just"/>
            <a:r>
              <a:rPr lang="en-US" sz="1600" dirty="0"/>
              <a:t> The architecture of your implementation must be based on the MVC design pattern.</a:t>
            </a:r>
          </a:p>
          <a:p>
            <a:pPr algn="just"/>
            <a:r>
              <a:rPr lang="en-US" sz="1600" dirty="0"/>
              <a:t> Also, you must use 2 more design patterns that you were taught in the class.</a:t>
            </a:r>
            <a:r>
              <a:rPr lang="en-US" sz="1800" i="1" dirty="0">
                <a:highlight>
                  <a:srgbClr val="FFFF00"/>
                </a:highlight>
              </a:rPr>
              <a:t> </a:t>
            </a:r>
          </a:p>
          <a:p>
            <a:pPr algn="just"/>
            <a:r>
              <a:rPr lang="en-US" sz="1800" dirty="0"/>
              <a:t> </a:t>
            </a:r>
            <a:r>
              <a:rPr lang="en-US" sz="1600" dirty="0"/>
              <a:t>Furthermore,  you must use a data storage option such as database, json, csv or something else.</a:t>
            </a:r>
            <a:r>
              <a:rPr lang="en-US" sz="1600" i="1" dirty="0">
                <a:highlight>
                  <a:srgbClr val="FFFF00"/>
                </a:highlight>
              </a:rPr>
              <a:t> </a:t>
            </a:r>
          </a:p>
          <a:p>
            <a:pPr algn="just"/>
            <a:endParaRPr lang="en-US" sz="1800" i="1" dirty="0">
              <a:highlight>
                <a:srgbClr val="FFFF00"/>
              </a:highlight>
            </a:endParaRPr>
          </a:p>
          <a:p>
            <a:pPr lvl="1"/>
            <a:endParaRPr lang="en-US" sz="1800" i="1" dirty="0"/>
          </a:p>
          <a:p>
            <a:pPr marL="0" indent="0">
              <a:buNone/>
            </a:pPr>
            <a:endParaRPr lang="en-US" sz="2200" b="1" dirty="0"/>
          </a:p>
          <a:p>
            <a:endParaRPr lang="en-US" sz="2200" b="1" dirty="0"/>
          </a:p>
        </p:txBody>
      </p:sp>
    </p:spTree>
    <p:extLst>
      <p:ext uri="{BB962C8B-B14F-4D97-AF65-F5344CB8AC3E}">
        <p14:creationId xmlns:p14="http://schemas.microsoft.com/office/powerpoint/2010/main" val="314162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98785" y="2428898"/>
            <a:ext cx="1194430" cy="769441"/>
          </a:xfrm>
          <a:prstGeom prst="rect">
            <a:avLst/>
          </a:prstGeom>
          <a:noFill/>
        </p:spPr>
        <p:txBody>
          <a:bodyPr wrap="none" rtlCol="0">
            <a:spAutoFit/>
          </a:bodyPr>
          <a:lstStyle/>
          <a:p>
            <a:r>
              <a:rPr lang="el-GR" sz="4400" dirty="0"/>
              <a:t>Ιδέα</a:t>
            </a:r>
            <a:endParaRPr lang="el-GR" dirty="0"/>
          </a:p>
        </p:txBody>
      </p:sp>
    </p:spTree>
    <p:extLst>
      <p:ext uri="{BB962C8B-B14F-4D97-AF65-F5344CB8AC3E}">
        <p14:creationId xmlns:p14="http://schemas.microsoft.com/office/powerpoint/2010/main" val="422027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80" y="804519"/>
            <a:ext cx="4325112" cy="1049235"/>
          </a:xfrm>
        </p:spPr>
        <p:txBody>
          <a:bodyPr>
            <a:normAutofit/>
          </a:bodyPr>
          <a:lstStyle/>
          <a:p>
            <a:r>
              <a:rPr lang="el-GR" sz="2800"/>
              <a:t>Ιδέα</a:t>
            </a:r>
          </a:p>
        </p:txBody>
      </p:sp>
      <p:cxnSp>
        <p:nvCxnSpPr>
          <p:cNvPr id="11" name="Straight Connector 10">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451579" y="2015732"/>
            <a:ext cx="4325113" cy="4074172"/>
          </a:xfrm>
        </p:spPr>
        <p:txBody>
          <a:bodyPr>
            <a:normAutofit/>
          </a:bodyPr>
          <a:lstStyle/>
          <a:p>
            <a:r>
              <a:rPr lang="el-GR" dirty="0"/>
              <a:t>Το παρόν παίγνιο που καλείστε να υλοποιήσετε είναι το πολύ γνωστό παίγνιο «</a:t>
            </a:r>
            <a:r>
              <a:rPr lang="en-US" dirty="0"/>
              <a:t>MAHJONG SOLITAIRE</a:t>
            </a:r>
            <a:r>
              <a:rPr lang="el-GR" dirty="0"/>
              <a:t>»</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816080" y="2120178"/>
            <a:ext cx="4187699" cy="4637119"/>
          </a:xfrm>
          <a:prstGeom prst="rect">
            <a:avLst/>
          </a:prstGeom>
        </p:spPr>
      </p:pic>
    </p:spTree>
    <p:extLst>
      <p:ext uri="{BB962C8B-B14F-4D97-AF65-F5344CB8AC3E}">
        <p14:creationId xmlns:p14="http://schemas.microsoft.com/office/powerpoint/2010/main" val="399995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3263" y="2428898"/>
            <a:ext cx="4305474" cy="769441"/>
          </a:xfrm>
          <a:prstGeom prst="rect">
            <a:avLst/>
          </a:prstGeom>
          <a:noFill/>
        </p:spPr>
        <p:txBody>
          <a:bodyPr wrap="none" rtlCol="0">
            <a:spAutoFit/>
          </a:bodyPr>
          <a:lstStyle/>
          <a:p>
            <a:r>
              <a:rPr lang="el-GR" sz="4400" dirty="0"/>
              <a:t>Κανόνες Παιγνίου</a:t>
            </a:r>
            <a:endParaRPr lang="el-GR" dirty="0"/>
          </a:p>
        </p:txBody>
      </p:sp>
    </p:spTree>
    <p:extLst>
      <p:ext uri="{BB962C8B-B14F-4D97-AF65-F5344CB8AC3E}">
        <p14:creationId xmlns:p14="http://schemas.microsoft.com/office/powerpoint/2010/main" val="328292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pPr algn="ctr"/>
            <a:r>
              <a:rPr lang="el-GR" dirty="0" err="1">
                <a:solidFill>
                  <a:srgbClr val="FFFFFF"/>
                </a:solidFill>
              </a:rPr>
              <a:t>Κανονες</a:t>
            </a:r>
            <a:r>
              <a:rPr lang="el-GR" dirty="0">
                <a:solidFill>
                  <a:srgbClr val="FFFFFF"/>
                </a:solidFill>
              </a:rPr>
              <a:t>: 1/</a:t>
            </a:r>
            <a:r>
              <a:rPr lang="en-US" dirty="0">
                <a:solidFill>
                  <a:srgbClr val="FFFFFF"/>
                </a:solidFill>
              </a:rPr>
              <a:t>3</a:t>
            </a:r>
            <a:endParaRPr lang="el-GR" dirty="0">
              <a:solidFill>
                <a:srgbClr val="FFFFFF"/>
              </a:solidFill>
            </a:endParaRPr>
          </a:p>
        </p:txBody>
      </p:sp>
      <p:sp>
        <p:nvSpPr>
          <p:cNvPr id="3" name="Content Placeholder 2"/>
          <p:cNvSpPr>
            <a:spLocks noGrp="1"/>
          </p:cNvSpPr>
          <p:nvPr>
            <p:ph idx="1"/>
          </p:nvPr>
        </p:nvSpPr>
        <p:spPr>
          <a:xfrm>
            <a:off x="4705594" y="1240077"/>
            <a:ext cx="6034827" cy="4916465"/>
          </a:xfrm>
        </p:spPr>
        <p:txBody>
          <a:bodyPr anchor="t">
            <a:normAutofit/>
          </a:bodyPr>
          <a:lstStyle/>
          <a:p>
            <a:pPr algn="l"/>
            <a:r>
              <a:rPr lang="el-GR" sz="1600" b="0" i="0" dirty="0">
                <a:solidFill>
                  <a:srgbClr val="333333"/>
                </a:solidFill>
                <a:effectLst/>
                <a:latin typeface="+mj-lt"/>
              </a:rPr>
              <a:t>Ο πίνακας </a:t>
            </a:r>
            <a:r>
              <a:rPr lang="el-GR" sz="1600" b="0" i="0" dirty="0" err="1">
                <a:solidFill>
                  <a:srgbClr val="333333"/>
                </a:solidFill>
                <a:effectLst/>
                <a:latin typeface="+mj-lt"/>
              </a:rPr>
              <a:t>Shanghai</a:t>
            </a:r>
            <a:r>
              <a:rPr lang="el-GR" sz="1600" b="0" i="0" dirty="0">
                <a:solidFill>
                  <a:srgbClr val="333333"/>
                </a:solidFill>
                <a:effectLst/>
                <a:latin typeface="+mj-lt"/>
              </a:rPr>
              <a:t> </a:t>
            </a:r>
            <a:r>
              <a:rPr lang="el-GR" sz="1600" b="0" i="0" dirty="0" err="1">
                <a:solidFill>
                  <a:srgbClr val="333333"/>
                </a:solidFill>
                <a:effectLst/>
                <a:latin typeface="+mj-lt"/>
              </a:rPr>
              <a:t>MahJong</a:t>
            </a:r>
            <a:r>
              <a:rPr lang="el-GR" sz="1600" b="0" i="0" dirty="0">
                <a:solidFill>
                  <a:srgbClr val="333333"/>
                </a:solidFill>
                <a:effectLst/>
                <a:latin typeface="+mj-lt"/>
              </a:rPr>
              <a:t> αποτελείται από 144 πλακάκια, κάθε πλακίδιο έχει διαφορετικές εικόνες, συνήθως αριθμούς, εποχές και λουλούδια. Τα πλακίδια είναι τοποθετημένα σε ένα πλέγμα, το οποίο είναι συνήθως υψηλότερο κοντά στο κέντρο (εξαρτάται από την επιλεγμένη διάταξη).</a:t>
            </a:r>
            <a:r>
              <a:rPr lang="en-US" sz="1600" b="0" i="0" dirty="0">
                <a:solidFill>
                  <a:srgbClr val="333333"/>
                </a:solidFill>
                <a:effectLst/>
                <a:latin typeface="+mj-lt"/>
              </a:rPr>
              <a:t> </a:t>
            </a:r>
            <a:r>
              <a:rPr lang="el-GR" sz="1600" b="0" i="0" dirty="0">
                <a:solidFill>
                  <a:srgbClr val="333333"/>
                </a:solidFill>
                <a:effectLst/>
                <a:latin typeface="+mj-lt"/>
              </a:rPr>
              <a:t>Η διάταξη της πλακέτας δημιουργείται τυχαία από τον υπολογιστή. Η διάταξη μπορεί να διαφέρει σε μοτίβο, μέγεθος και ύψος. Υπάρχουν εκατοντάδες διαφορετικές διατάξεις. Ορισμένες από τις υλοποιήσεις έχουν επίσης χρονικό όριο 5-15 λεπτών για την ολοκλήρωση του πίνακα.</a:t>
            </a:r>
          </a:p>
          <a:p>
            <a:pPr marL="0" indent="0">
              <a:lnSpc>
                <a:spcPct val="110000"/>
              </a:lnSpc>
              <a:buNone/>
            </a:pPr>
            <a:endParaRPr lang="en-US" sz="1600" dirty="0"/>
          </a:p>
        </p:txBody>
      </p:sp>
      <p:pic>
        <p:nvPicPr>
          <p:cNvPr id="4" name="Picture 3">
            <a:extLst>
              <a:ext uri="{FF2B5EF4-FFF2-40B4-BE49-F238E27FC236}">
                <a16:creationId xmlns:a16="http://schemas.microsoft.com/office/drawing/2014/main" id="{FFFF2E58-02DB-44A8-81DD-D8448BF17E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3710" y="3151789"/>
            <a:ext cx="3314706" cy="2428967"/>
          </a:xfrm>
          <a:prstGeom prst="rect">
            <a:avLst/>
          </a:prstGeom>
        </p:spPr>
      </p:pic>
    </p:spTree>
    <p:extLst>
      <p:ext uri="{BB962C8B-B14F-4D97-AF65-F5344CB8AC3E}">
        <p14:creationId xmlns:p14="http://schemas.microsoft.com/office/powerpoint/2010/main" val="69959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pPr algn="ctr"/>
            <a:r>
              <a:rPr lang="el-GR" dirty="0" err="1">
                <a:solidFill>
                  <a:srgbClr val="FFFFFF"/>
                </a:solidFill>
              </a:rPr>
              <a:t>Κανονες</a:t>
            </a:r>
            <a:r>
              <a:rPr lang="el-GR" dirty="0">
                <a:solidFill>
                  <a:srgbClr val="FFFFFF"/>
                </a:solidFill>
              </a:rPr>
              <a:t>: 2/</a:t>
            </a:r>
            <a:r>
              <a:rPr lang="en-US" dirty="0">
                <a:solidFill>
                  <a:srgbClr val="FFFFFF"/>
                </a:solidFill>
              </a:rPr>
              <a:t>3</a:t>
            </a:r>
            <a:endParaRPr lang="el-GR" dirty="0">
              <a:solidFill>
                <a:srgbClr val="FFFFFF"/>
              </a:solidFill>
            </a:endParaRPr>
          </a:p>
        </p:txBody>
      </p:sp>
      <p:sp>
        <p:nvSpPr>
          <p:cNvPr id="3" name="Content Placeholder 2"/>
          <p:cNvSpPr>
            <a:spLocks noGrp="1"/>
          </p:cNvSpPr>
          <p:nvPr>
            <p:ph idx="1"/>
          </p:nvPr>
        </p:nvSpPr>
        <p:spPr>
          <a:xfrm>
            <a:off x="4705594" y="1240077"/>
            <a:ext cx="6034827" cy="4916465"/>
          </a:xfrm>
        </p:spPr>
        <p:txBody>
          <a:bodyPr anchor="t">
            <a:normAutofit/>
          </a:bodyPr>
          <a:lstStyle/>
          <a:p>
            <a:pPr>
              <a:lnSpc>
                <a:spcPct val="110000"/>
              </a:lnSpc>
            </a:pPr>
            <a:r>
              <a:rPr lang="el-GR" sz="1400" b="0" i="0" dirty="0">
                <a:solidFill>
                  <a:srgbClr val="000000"/>
                </a:solidFill>
                <a:effectLst/>
                <a:latin typeface="Arial" panose="020B0604020202020204" pitchFamily="34" charset="0"/>
              </a:rPr>
              <a:t>Ο στόχος είναι να διαγράψετε τον πίνακα αφαιρώντας όλα τα αντίστοιχα ζεύγη που ταιριάζουν από τη διάταξη. Ένα έγκυρο ζεύγος αποτελείται από δύο πλακίδια που είναι και τα δύο «ελεύθερα» και «ίδια» (ή του ίδιου τύπου).</a:t>
            </a:r>
            <a:endParaRPr lang="en-US" sz="1400" b="0" i="0" dirty="0">
              <a:solidFill>
                <a:srgbClr val="000000"/>
              </a:solidFill>
              <a:effectLst/>
              <a:latin typeface="Arial" panose="020B0604020202020204" pitchFamily="34" charset="0"/>
            </a:endParaRPr>
          </a:p>
          <a:p>
            <a:pPr>
              <a:lnSpc>
                <a:spcPct val="110000"/>
              </a:lnSpc>
            </a:pPr>
            <a:r>
              <a:rPr lang="el-GR" sz="1400" b="0" i="0" dirty="0">
                <a:solidFill>
                  <a:srgbClr val="000000"/>
                </a:solidFill>
                <a:effectLst/>
                <a:latin typeface="Arial" panose="020B0604020202020204" pitchFamily="34" charset="0"/>
              </a:rPr>
              <a:t>Σε περισσότερες λεπτομέρειες, μπορείτε να αφαιρέσετε ένα ζευγάρι πλακιδίων εάν ισχύει η ακόλουθη συνθήκη: </a:t>
            </a:r>
            <a:endParaRPr lang="en-US" sz="1400" b="0" i="0" dirty="0">
              <a:solidFill>
                <a:srgbClr val="000000"/>
              </a:solidFill>
              <a:effectLst/>
              <a:latin typeface="Arial" panose="020B0604020202020204" pitchFamily="34" charset="0"/>
            </a:endParaRPr>
          </a:p>
          <a:p>
            <a:pPr lvl="1">
              <a:lnSpc>
                <a:spcPct val="110000"/>
              </a:lnSpc>
            </a:pPr>
            <a:r>
              <a:rPr lang="el-GR" sz="1200" b="0" i="0" dirty="0">
                <a:solidFill>
                  <a:srgbClr val="000000"/>
                </a:solidFill>
                <a:effectLst/>
                <a:latin typeface="Arial" panose="020B0604020202020204" pitchFamily="34" charset="0"/>
              </a:rPr>
              <a:t>Τα πλακίδια είναι πανομοιότυπα (π.χ. 4 και 4, Δυτικά και Δυτικά κ.λπ.) </a:t>
            </a:r>
            <a:endParaRPr lang="en-US" sz="1200" b="0" i="0" dirty="0">
              <a:solidFill>
                <a:srgbClr val="000000"/>
              </a:solidFill>
              <a:effectLst/>
              <a:latin typeface="Arial" panose="020B0604020202020204" pitchFamily="34" charset="0"/>
            </a:endParaRPr>
          </a:p>
          <a:p>
            <a:pPr lvl="1">
              <a:lnSpc>
                <a:spcPct val="110000"/>
              </a:lnSpc>
            </a:pPr>
            <a:r>
              <a:rPr lang="el-GR" sz="1200" b="0" i="0" dirty="0">
                <a:solidFill>
                  <a:srgbClr val="000000"/>
                </a:solidFill>
                <a:effectLst/>
                <a:latin typeface="Arial" panose="020B0604020202020204" pitchFamily="34" charset="0"/>
              </a:rPr>
              <a:t>Όλες οι εποχές και τα λουλούδια μπορούν να ταιριάζουν μεταξύ τους, δεν πρέπει να είναι πανομοιότυπ</a:t>
            </a:r>
            <a:r>
              <a:rPr lang="el-GR" sz="1200" dirty="0">
                <a:solidFill>
                  <a:srgbClr val="000000"/>
                </a:solidFill>
                <a:latin typeface="Arial" panose="020B0604020202020204" pitchFamily="34" charset="0"/>
              </a:rPr>
              <a:t>ες</a:t>
            </a:r>
            <a:r>
              <a:rPr lang="el-GR" sz="1200" b="0" i="0" dirty="0">
                <a:solidFill>
                  <a:srgbClr val="000000"/>
                </a:solidFill>
                <a:effectLst/>
                <a:latin typeface="Arial" panose="020B0604020202020204" pitchFamily="34" charset="0"/>
              </a:rPr>
              <a:t>. </a:t>
            </a:r>
            <a:endParaRPr lang="en-US" sz="1200" b="0" i="0" dirty="0">
              <a:solidFill>
                <a:srgbClr val="000000"/>
              </a:solidFill>
              <a:effectLst/>
              <a:latin typeface="Arial" panose="020B0604020202020204" pitchFamily="34" charset="0"/>
            </a:endParaRPr>
          </a:p>
          <a:p>
            <a:pPr lvl="1">
              <a:lnSpc>
                <a:spcPct val="110000"/>
              </a:lnSpc>
            </a:pPr>
            <a:r>
              <a:rPr lang="el-GR" sz="1200" b="0" i="0" dirty="0">
                <a:solidFill>
                  <a:srgbClr val="000000"/>
                </a:solidFill>
                <a:effectLst/>
                <a:latin typeface="Arial" panose="020B0604020202020204" pitchFamily="34" charset="0"/>
              </a:rPr>
              <a:t>Κάθε πλακίδιο του ζεύγους πρέπει να συμμορφώνεται με τους ακόλουθους κανόνες: </a:t>
            </a:r>
            <a:endParaRPr lang="en-US" sz="1200" b="0" i="0" dirty="0">
              <a:solidFill>
                <a:srgbClr val="000000"/>
              </a:solidFill>
              <a:effectLst/>
              <a:latin typeface="Arial" panose="020B0604020202020204" pitchFamily="34" charset="0"/>
            </a:endParaRPr>
          </a:p>
          <a:p>
            <a:pPr lvl="2">
              <a:lnSpc>
                <a:spcPct val="110000"/>
              </a:lnSpc>
            </a:pPr>
            <a:r>
              <a:rPr lang="el-GR" sz="1000" b="0" i="0" dirty="0">
                <a:solidFill>
                  <a:srgbClr val="000000"/>
                </a:solidFill>
                <a:effectLst/>
                <a:latin typeface="Arial" panose="020B0604020202020204" pitchFamily="34" charset="0"/>
              </a:rPr>
              <a:t>- Κανένα άλλο πλακίδιο δεν βρίσκεται πάνω ή το καλύπτει μερικώς </a:t>
            </a:r>
            <a:endParaRPr lang="en-US" sz="1000" b="0" i="0" dirty="0">
              <a:solidFill>
                <a:srgbClr val="000000"/>
              </a:solidFill>
              <a:effectLst/>
              <a:latin typeface="Arial" panose="020B0604020202020204" pitchFamily="34" charset="0"/>
            </a:endParaRPr>
          </a:p>
          <a:p>
            <a:pPr lvl="2">
              <a:lnSpc>
                <a:spcPct val="110000"/>
              </a:lnSpc>
            </a:pPr>
            <a:r>
              <a:rPr lang="el-GR" sz="1000" b="0" i="0" dirty="0">
                <a:solidFill>
                  <a:srgbClr val="000000"/>
                </a:solidFill>
                <a:effectLst/>
                <a:latin typeface="Arial" panose="020B0604020202020204" pitchFamily="34" charset="0"/>
              </a:rPr>
              <a:t>- Κανένα άλλο πλακίδιο δεν βρίσκεται αριστερά ή δεξιά του</a:t>
            </a:r>
            <a:endParaRPr lang="en-US" sz="1000" b="0" i="0" dirty="0">
              <a:solidFill>
                <a:srgbClr val="000000"/>
              </a:solidFill>
              <a:effectLst/>
              <a:latin typeface="Arial" panose="020B0604020202020204" pitchFamily="34" charset="0"/>
            </a:endParaRPr>
          </a:p>
          <a:p>
            <a:pPr>
              <a:lnSpc>
                <a:spcPct val="110000"/>
              </a:lnSpc>
            </a:pPr>
            <a:r>
              <a:rPr lang="el-GR" sz="1400" b="0" i="0" dirty="0">
                <a:solidFill>
                  <a:srgbClr val="000000"/>
                </a:solidFill>
                <a:effectLst/>
                <a:latin typeface="Arial" panose="020B0604020202020204" pitchFamily="34" charset="0"/>
              </a:rPr>
              <a:t>Το κουμπί ανασχηματισμού μπορεί να χρησιμοποιηθεί όταν δεν υπάρχουν κινήσεις. Επιτρέπεται το πολύ 5 ανακατατάξεις ανά παιχνίδι.</a:t>
            </a:r>
          </a:p>
          <a:p>
            <a:pPr>
              <a:lnSpc>
                <a:spcPct val="110000"/>
              </a:lnSpc>
            </a:pPr>
            <a:r>
              <a:rPr lang="el-GR" sz="1400" b="0" i="0" dirty="0">
                <a:solidFill>
                  <a:srgbClr val="000000"/>
                </a:solidFill>
                <a:effectLst/>
                <a:latin typeface="Arial" panose="020B0604020202020204" pitchFamily="34" charset="0"/>
              </a:rPr>
              <a:t>Μπορεί να βγει ένα ζευγάρι κάθε γύρο</a:t>
            </a:r>
            <a:endParaRPr lang="en-US" sz="1400" b="0" i="0" dirty="0">
              <a:solidFill>
                <a:srgbClr val="000000"/>
              </a:solidFill>
              <a:effectLst/>
              <a:latin typeface="Arial" panose="020B0604020202020204" pitchFamily="34" charset="0"/>
            </a:endParaRPr>
          </a:p>
        </p:txBody>
      </p:sp>
      <p:pic>
        <p:nvPicPr>
          <p:cNvPr id="6" name="Picture 5">
            <a:extLst>
              <a:ext uri="{FF2B5EF4-FFF2-40B4-BE49-F238E27FC236}">
                <a16:creationId xmlns:a16="http://schemas.microsoft.com/office/drawing/2014/main" id="{3DCB96FB-55EB-4594-81F3-8C6A22D885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3710" y="3123258"/>
            <a:ext cx="3314706" cy="2486029"/>
          </a:xfrm>
          <a:prstGeom prst="rect">
            <a:avLst/>
          </a:prstGeom>
        </p:spPr>
      </p:pic>
    </p:spTree>
    <p:extLst>
      <p:ext uri="{BB962C8B-B14F-4D97-AF65-F5344CB8AC3E}">
        <p14:creationId xmlns:p14="http://schemas.microsoft.com/office/powerpoint/2010/main" val="268043739"/>
      </p:ext>
    </p:extLst>
  </p:cSld>
  <p:clrMapOvr>
    <a:masterClrMapping/>
  </p:clrMapOvr>
</p:sld>
</file>

<file path=ppt/theme/theme1.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10</TotalTime>
  <Words>1019</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Gill Sans MT</vt:lpstr>
      <vt:lpstr>Συλλογη</vt:lpstr>
      <vt:lpstr>Mahjong solitaire</vt:lpstr>
      <vt:lpstr>PowerPoint Presentation</vt:lpstr>
      <vt:lpstr>Βασικες Οδηγιες (Basic guidelines)</vt:lpstr>
      <vt:lpstr>κανονεσ (rules)</vt:lpstr>
      <vt:lpstr>PowerPoint Presentation</vt:lpstr>
      <vt:lpstr>Ιδέα</vt:lpstr>
      <vt:lpstr>PowerPoint Presentation</vt:lpstr>
      <vt:lpstr>Κανονες: 1/3</vt:lpstr>
      <vt:lpstr>Κανονες: 2/3</vt:lpstr>
      <vt:lpstr>Κανονες: 3/3</vt:lpstr>
      <vt:lpstr>PowerPoint Presentation</vt:lpstr>
      <vt:lpstr>Προϋποθέσεις</vt:lpstr>
      <vt:lpstr>Bonus</vt:lpstr>
      <vt:lpstr>PowerPoint Presentation</vt:lpstr>
      <vt:lpstr>Συστατικά Διεπαφής (UI – ingredients)</vt:lpstr>
      <vt:lpstr>PowerPoint Presentation</vt:lpstr>
      <vt:lpstr>Επιπροσθετες απαιτησεις UI</vt:lpstr>
      <vt:lpstr>PowerPoint Presentation</vt:lpstr>
      <vt:lpstr>Example</vt:lpstr>
      <vt:lpstr>Εργαστηριακh Ομaδα Project</vt:lpstr>
      <vt:lpstr>Φασεις εργου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Mahjong solitaire</dc:title>
  <dc:creator>Alexandros Papadakis</dc:creator>
  <cp:lastModifiedBy>Nikolaos Vidakis</cp:lastModifiedBy>
  <cp:revision>6</cp:revision>
  <dcterms:created xsi:type="dcterms:W3CDTF">2020-11-25T11:28:52Z</dcterms:created>
  <dcterms:modified xsi:type="dcterms:W3CDTF">2020-11-25T11:49:25Z</dcterms:modified>
</cp:coreProperties>
</file>