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301" r:id="rId3"/>
    <p:sldId id="303" r:id="rId4"/>
    <p:sldId id="302" r:id="rId5"/>
    <p:sldId id="29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459"/>
    <a:srgbClr val="4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20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B4E78-FAE4-4B1B-A211-6AB947E330D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745CB-CAEE-4DE5-8D15-2A1AA8BB2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67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890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890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4029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3586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bg>
      <p:bgPr>
        <a:solidFill>
          <a:srgbClr val="F2F2F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35" descr="A logo of a tree and text&#10;&#10;Description automatically generated"/>
          <p:cNvPicPr preferRelativeResize="0"/>
          <p:nvPr/>
        </p:nvPicPr>
        <p:blipFill rotWithShape="1">
          <a:blip r:embed="rId2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3935" y="6389249"/>
            <a:ext cx="426808" cy="426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5" descr="A logo with a bird head&#10;&#10;Description automatically generated"/>
          <p:cNvPicPr preferRelativeResize="0"/>
          <p:nvPr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131765" y="6358933"/>
            <a:ext cx="866488" cy="487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5"/>
          <p:cNvSpPr txBox="1"/>
          <p:nvPr/>
        </p:nvSpPr>
        <p:spPr>
          <a:xfrm>
            <a:off x="3048000" y="6448765"/>
            <a:ext cx="60960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Advanced Software Engineering &amp; Big Data Modeling Project Proposal 2024-2025</a:t>
            </a:r>
          </a:p>
        </p:txBody>
      </p:sp>
      <p:sp>
        <p:nvSpPr>
          <p:cNvPr id="22" name="Google Shape;22;p35"/>
          <p:cNvSpPr/>
          <p:nvPr/>
        </p:nvSpPr>
        <p:spPr>
          <a:xfrm>
            <a:off x="-7088" y="-59055"/>
            <a:ext cx="63795" cy="7051167"/>
          </a:xfrm>
          <a:prstGeom prst="rect">
            <a:avLst/>
          </a:prstGeom>
          <a:solidFill>
            <a:srgbClr val="CE5E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5"/>
          <p:cNvSpPr/>
          <p:nvPr/>
        </p:nvSpPr>
        <p:spPr>
          <a:xfrm>
            <a:off x="59968" y="-54864"/>
            <a:ext cx="27432" cy="7040880"/>
          </a:xfrm>
          <a:prstGeom prst="rect">
            <a:avLst/>
          </a:prstGeom>
          <a:solidFill>
            <a:srgbClr val="FFA05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7338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35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338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116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4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81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75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857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4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4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834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157586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algn="ctr"/>
            <a:r>
              <a:rPr lang="en-US" sz="6000" i="1" dirty="0">
                <a:solidFill>
                  <a:srgbClr val="4E2300"/>
                </a:solidFill>
              </a:rPr>
              <a:t>Solar Energy Optimization Dashboard</a:t>
            </a:r>
            <a:br>
              <a:rPr lang="en-US" sz="6000" i="1" dirty="0">
                <a:solidFill>
                  <a:srgbClr val="4E2300"/>
                </a:solidFill>
              </a:rPr>
            </a:br>
            <a:r>
              <a:rPr lang="en-US" sz="6000" i="1" dirty="0">
                <a:solidFill>
                  <a:srgbClr val="4E2300"/>
                </a:solidFill>
              </a:rPr>
              <a:t>(</a:t>
            </a:r>
            <a:r>
              <a:rPr lang="en-US" sz="6000" b="1" dirty="0">
                <a:solidFill>
                  <a:srgbClr val="4E2300"/>
                </a:solidFill>
              </a:rPr>
              <a:t>Project Title</a:t>
            </a:r>
            <a:r>
              <a:rPr lang="en-US" sz="6000" i="1" dirty="0">
                <a:solidFill>
                  <a:srgbClr val="4E2300"/>
                </a:solidFill>
              </a:rPr>
              <a:t>)</a:t>
            </a:r>
            <a:endParaRPr lang="en-US" sz="6000" dirty="0">
              <a:solidFill>
                <a:srgbClr val="4E2300"/>
              </a:solidFill>
            </a:endParaRPr>
          </a:p>
        </p:txBody>
      </p:sp>
      <p:grpSp>
        <p:nvGrpSpPr>
          <p:cNvPr id="108" name="Google Shape;108;p2"/>
          <p:cNvGrpSpPr/>
          <p:nvPr/>
        </p:nvGrpSpPr>
        <p:grpSpPr>
          <a:xfrm>
            <a:off x="1415990" y="5592155"/>
            <a:ext cx="9360020" cy="1096608"/>
            <a:chOff x="1524000" y="5592155"/>
            <a:chExt cx="9360020" cy="1096608"/>
          </a:xfrm>
        </p:grpSpPr>
        <p:pic>
          <p:nvPicPr>
            <p:cNvPr id="110" name="Google Shape;110;p2" descr="A logo with a bird head&#10;&#10;Description automatically generated"/>
            <p:cNvPicPr preferRelativeResize="0"/>
            <p:nvPr/>
          </p:nvPicPr>
          <p:blipFill rotWithShape="1">
            <a:blip r:embed="rId3" cstate="hqprint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574325" y="5860170"/>
              <a:ext cx="1309695" cy="56057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2" descr="A logo of a tree and text&#10;&#10;Description automatically generated"/>
            <p:cNvPicPr preferRelativeResize="0"/>
            <p:nvPr/>
          </p:nvPicPr>
          <p:blipFill rotWithShape="1">
            <a:blip r:embed="rId4" cstate="hqprint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524000" y="5592155"/>
              <a:ext cx="1096608" cy="10966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Google Shape;113;p2">
            <a:extLst>
              <a:ext uri="{FF2B5EF4-FFF2-40B4-BE49-F238E27FC236}">
                <a16:creationId xmlns:a16="http://schemas.microsoft.com/office/drawing/2014/main" id="{D32082A2-35D7-1EEF-D342-C1CECB43501C}"/>
              </a:ext>
            </a:extLst>
          </p:cNvPr>
          <p:cNvSpPr txBox="1"/>
          <p:nvPr/>
        </p:nvSpPr>
        <p:spPr>
          <a:xfrm>
            <a:off x="5085900" y="4849691"/>
            <a:ext cx="2020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E23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Name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E23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E23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Surname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3F0D74-1129-340D-2142-DBFBA77C186B}"/>
              </a:ext>
            </a:extLst>
          </p:cNvPr>
          <p:cNvSpPr txBox="1"/>
          <p:nvPr/>
        </p:nvSpPr>
        <p:spPr>
          <a:xfrm>
            <a:off x="3045691" y="3974007"/>
            <a:ext cx="6100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A459"/>
                </a:solidFill>
              </a:rPr>
              <a:t>SDG 7 </a:t>
            </a:r>
            <a:r>
              <a:rPr lang="en-US" sz="2400" b="1" dirty="0">
                <a:solidFill>
                  <a:srgbClr val="4E2300"/>
                </a:solidFill>
              </a:rPr>
              <a:t>- Affordable and Clean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362A93-FEA9-877C-6E1D-273C586032AF}"/>
              </a:ext>
            </a:extLst>
          </p:cNvPr>
          <p:cNvSpPr txBox="1"/>
          <p:nvPr/>
        </p:nvSpPr>
        <p:spPr>
          <a:xfrm>
            <a:off x="1260764" y="2099578"/>
            <a:ext cx="97628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4E2300"/>
                </a:solidFill>
              </a:rPr>
              <a:t>Create a web and mobile app that tracks the performance and usage of solar panels installed on campus buildings. </a:t>
            </a:r>
          </a:p>
          <a:p>
            <a:pPr algn="just"/>
            <a:endParaRPr lang="en-US" dirty="0">
              <a:solidFill>
                <a:srgbClr val="4E2300"/>
              </a:solidFill>
            </a:endParaRPr>
          </a:p>
          <a:p>
            <a:pPr algn="just"/>
            <a:r>
              <a:rPr lang="en-US" dirty="0">
                <a:solidFill>
                  <a:srgbClr val="4E2300"/>
                </a:solidFill>
              </a:rPr>
              <a:t>The app will display energy production vs. consumption, predict energy savings, and suggest optimal times for energy-heavy activities (e.g., running large equipment or heating) based on solar power availability.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246EA9-9304-74FD-7D3E-39F1C5BC3B2A}"/>
              </a:ext>
            </a:extLst>
          </p:cNvPr>
          <p:cNvSpPr txBox="1"/>
          <p:nvPr/>
        </p:nvSpPr>
        <p:spPr>
          <a:xfrm>
            <a:off x="1055255" y="667389"/>
            <a:ext cx="10081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rgbClr val="4E2300"/>
                </a:solidFill>
              </a:rPr>
              <a:t>Project Idea</a:t>
            </a:r>
            <a:endParaRPr lang="en-US" sz="3200" dirty="0">
              <a:solidFill>
                <a:srgbClr val="4E2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6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362A93-FEA9-877C-6E1D-273C586032AF}"/>
              </a:ext>
            </a:extLst>
          </p:cNvPr>
          <p:cNvSpPr txBox="1"/>
          <p:nvPr/>
        </p:nvSpPr>
        <p:spPr>
          <a:xfrm>
            <a:off x="1260764" y="2099578"/>
            <a:ext cx="97628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4E2300"/>
                </a:solidFill>
              </a:rPr>
              <a:t>Add sensors,</a:t>
            </a:r>
          </a:p>
          <a:p>
            <a:pPr algn="just"/>
            <a:r>
              <a:rPr lang="en-US" dirty="0">
                <a:solidFill>
                  <a:srgbClr val="4E2300"/>
                </a:solidFill>
              </a:rPr>
              <a:t>Check technologies,</a:t>
            </a:r>
          </a:p>
          <a:p>
            <a:pPr algn="just"/>
            <a:r>
              <a:rPr lang="en-US" dirty="0">
                <a:solidFill>
                  <a:srgbClr val="4E2300"/>
                </a:solidFill>
              </a:rPr>
              <a:t>Analyze the requirements,</a:t>
            </a:r>
          </a:p>
          <a:p>
            <a:pPr algn="just"/>
            <a:r>
              <a:rPr lang="en-US" dirty="0">
                <a:solidFill>
                  <a:srgbClr val="4E2300"/>
                </a:solidFill>
              </a:rPr>
              <a:t>Create the apps,</a:t>
            </a:r>
          </a:p>
          <a:p>
            <a:pPr algn="just"/>
            <a:r>
              <a:rPr lang="en-US" dirty="0">
                <a:solidFill>
                  <a:srgbClr val="4E2300"/>
                </a:solidFill>
              </a:rPr>
              <a:t>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246EA9-9304-74FD-7D3E-39F1C5BC3B2A}"/>
              </a:ext>
            </a:extLst>
          </p:cNvPr>
          <p:cNvSpPr txBox="1"/>
          <p:nvPr/>
        </p:nvSpPr>
        <p:spPr>
          <a:xfrm>
            <a:off x="1055255" y="667389"/>
            <a:ext cx="10081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rgbClr val="4E2300"/>
                </a:solidFill>
              </a:rPr>
              <a:t>Implementation Plan</a:t>
            </a:r>
            <a:endParaRPr lang="en-US" sz="3200" dirty="0">
              <a:solidFill>
                <a:srgbClr val="4E2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826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D11AE3-F6CD-737E-B0D6-8D9197650EF1}"/>
              </a:ext>
            </a:extLst>
          </p:cNvPr>
          <p:cNvSpPr txBox="1"/>
          <p:nvPr/>
        </p:nvSpPr>
        <p:spPr>
          <a:xfrm>
            <a:off x="1260764" y="2967335"/>
            <a:ext cx="97628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FFA459"/>
                </a:solidFill>
              </a:rPr>
              <a:t>Optimize</a:t>
            </a:r>
            <a:r>
              <a:rPr lang="en-US" dirty="0">
                <a:solidFill>
                  <a:srgbClr val="4E2300"/>
                </a:solidFill>
              </a:rPr>
              <a:t> renewable energy usage and provide students, teachers and staff a </a:t>
            </a:r>
            <a:r>
              <a:rPr lang="en-US" dirty="0">
                <a:solidFill>
                  <a:srgbClr val="FFA459"/>
                </a:solidFill>
              </a:rPr>
              <a:t>clear view </a:t>
            </a:r>
            <a:r>
              <a:rPr lang="en-US" dirty="0">
                <a:solidFill>
                  <a:srgbClr val="4E2300"/>
                </a:solidFill>
              </a:rPr>
              <a:t>of how much clean energy their campus is generating, </a:t>
            </a:r>
            <a:r>
              <a:rPr lang="en-US" dirty="0">
                <a:solidFill>
                  <a:srgbClr val="FFA459"/>
                </a:solidFill>
              </a:rPr>
              <a:t>raising awareness </a:t>
            </a:r>
            <a:r>
              <a:rPr lang="en-US" dirty="0">
                <a:solidFill>
                  <a:srgbClr val="4E2300"/>
                </a:solidFill>
              </a:rPr>
              <a:t>about energy conservation and </a:t>
            </a:r>
            <a:r>
              <a:rPr lang="en-US" dirty="0">
                <a:solidFill>
                  <a:srgbClr val="FFA459"/>
                </a:solidFill>
              </a:rPr>
              <a:t>directions</a:t>
            </a:r>
            <a:r>
              <a:rPr lang="en-US" dirty="0">
                <a:solidFill>
                  <a:srgbClr val="4E2300"/>
                </a:solidFill>
              </a:rPr>
              <a:t> on how to use it more efficiently.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CF0F33-3D2F-F3FB-DFAB-6D9FE4FF2E57}"/>
              </a:ext>
            </a:extLst>
          </p:cNvPr>
          <p:cNvSpPr txBox="1"/>
          <p:nvPr/>
        </p:nvSpPr>
        <p:spPr>
          <a:xfrm>
            <a:off x="1055255" y="667389"/>
            <a:ext cx="10081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rgbClr val="4E2300"/>
                </a:solidFill>
              </a:rPr>
              <a:t>Impact</a:t>
            </a:r>
            <a:endParaRPr lang="en-US" sz="3200" dirty="0">
              <a:solidFill>
                <a:srgbClr val="4E2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6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1;p31">
            <a:extLst>
              <a:ext uri="{FF2B5EF4-FFF2-40B4-BE49-F238E27FC236}">
                <a16:creationId xmlns:a16="http://schemas.microsoft.com/office/drawing/2014/main" id="{7BC0E2F6-79B6-AFFE-5107-CF6FCE704700}"/>
              </a:ext>
            </a:extLst>
          </p:cNvPr>
          <p:cNvSpPr txBox="1"/>
          <p:nvPr/>
        </p:nvSpPr>
        <p:spPr>
          <a:xfrm>
            <a:off x="1524000" y="2415191"/>
            <a:ext cx="9144000" cy="9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E2300"/>
              </a:buClr>
              <a:buSzPts val="4400"/>
              <a:buFont typeface="Calibri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4E23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Thank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4E23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4E23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you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38828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137</Words>
  <Application>Microsoft Office PowerPoint</Application>
  <PresentationFormat>Widescreen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1_Office Theme</vt:lpstr>
      <vt:lpstr>Solar Energy Optimization Dashboard (Project Title)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Logothetis Ilias</dc:creator>
  <cp:lastModifiedBy>Logothetis Ilias</cp:lastModifiedBy>
  <cp:revision>8</cp:revision>
  <dcterms:created xsi:type="dcterms:W3CDTF">2024-10-21T06:40:41Z</dcterms:created>
  <dcterms:modified xsi:type="dcterms:W3CDTF">2024-10-21T11:02:23Z</dcterms:modified>
</cp:coreProperties>
</file>