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2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7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stasia Pentari" userId="871d58bfa50f15e1" providerId="LiveId" clId="{B8EF026D-B2A2-4129-BEE5-E1888F58CEB2}"/>
    <pc:docChg chg="undo custSel addSld modSld sldOrd modMainMaster">
      <pc:chgData name="Anastasia Pentari" userId="871d58bfa50f15e1" providerId="LiveId" clId="{B8EF026D-B2A2-4129-BEE5-E1888F58CEB2}" dt="2026-10-15T15:34:20.398" v="1645" actId="20577"/>
      <pc:docMkLst>
        <pc:docMk/>
      </pc:docMkLst>
      <pc:sldChg chg="addSp modSp new mod">
        <pc:chgData name="Anastasia Pentari" userId="871d58bfa50f15e1" providerId="LiveId" clId="{B8EF026D-B2A2-4129-BEE5-E1888F58CEB2}" dt="2026-10-14T08:05:59.510" v="1640" actId="20577"/>
        <pc:sldMkLst>
          <pc:docMk/>
          <pc:sldMk cId="2533596988" sldId="256"/>
        </pc:sldMkLst>
        <pc:spChg chg="mod">
          <ac:chgData name="Anastasia Pentari" userId="871d58bfa50f15e1" providerId="LiveId" clId="{B8EF026D-B2A2-4129-BEE5-E1888F58CEB2}" dt="2026-10-13T10:02:24.293" v="37" actId="255"/>
          <ac:spMkLst>
            <pc:docMk/>
            <pc:sldMk cId="2533596988" sldId="256"/>
            <ac:spMk id="2" creationId="{90B70570-641E-D77D-511A-8AB9C3D2E4D9}"/>
          </ac:spMkLst>
        </pc:spChg>
        <pc:spChg chg="mod">
          <ac:chgData name="Anastasia Pentari" userId="871d58bfa50f15e1" providerId="LiveId" clId="{B8EF026D-B2A2-4129-BEE5-E1888F58CEB2}" dt="2026-10-14T08:05:59.510" v="1640" actId="20577"/>
          <ac:spMkLst>
            <pc:docMk/>
            <pc:sldMk cId="2533596988" sldId="256"/>
            <ac:spMk id="3" creationId="{D849AC8C-7F71-A841-F6ED-5CA3BE8837D0}"/>
          </ac:spMkLst>
        </pc:spChg>
        <pc:picChg chg="add mod">
          <ac:chgData name="Anastasia Pentari" userId="871d58bfa50f15e1" providerId="LiveId" clId="{B8EF026D-B2A2-4129-BEE5-E1888F58CEB2}" dt="2026-10-13T10:04:11.297" v="72" actId="1076"/>
          <ac:picMkLst>
            <pc:docMk/>
            <pc:sldMk cId="2533596988" sldId="256"/>
            <ac:picMk id="5" creationId="{D1CD65E5-91E7-C7D2-D22D-88712802AED9}"/>
          </ac:picMkLst>
        </pc:picChg>
      </pc:sldChg>
      <pc:sldChg chg="modSp new mod">
        <pc:chgData name="Anastasia Pentari" userId="871d58bfa50f15e1" providerId="LiveId" clId="{B8EF026D-B2A2-4129-BEE5-E1888F58CEB2}" dt="2026-10-13T10:05:31.595" v="154" actId="1076"/>
        <pc:sldMkLst>
          <pc:docMk/>
          <pc:sldMk cId="3582633022" sldId="257"/>
        </pc:sldMkLst>
        <pc:spChg chg="mod">
          <ac:chgData name="Anastasia Pentari" userId="871d58bfa50f15e1" providerId="LiveId" clId="{B8EF026D-B2A2-4129-BEE5-E1888F58CEB2}" dt="2026-10-13T10:05:31.595" v="154" actId="1076"/>
          <ac:spMkLst>
            <pc:docMk/>
            <pc:sldMk cId="3582633022" sldId="257"/>
            <ac:spMk id="2" creationId="{5FE62153-BFA9-D5CA-3E94-C49BAEA1E051}"/>
          </ac:spMkLst>
        </pc:spChg>
      </pc:sldChg>
      <pc:sldChg chg="addSp modSp new mod">
        <pc:chgData name="Anastasia Pentari" userId="871d58bfa50f15e1" providerId="LiveId" clId="{B8EF026D-B2A2-4129-BEE5-E1888F58CEB2}" dt="2026-10-13T10:13:48.071" v="274" actId="1076"/>
        <pc:sldMkLst>
          <pc:docMk/>
          <pc:sldMk cId="2599164233" sldId="258"/>
        </pc:sldMkLst>
        <pc:spChg chg="mod">
          <ac:chgData name="Anastasia Pentari" userId="871d58bfa50f15e1" providerId="LiveId" clId="{B8EF026D-B2A2-4129-BEE5-E1888F58CEB2}" dt="2026-10-13T10:10:51.662" v="179" actId="20577"/>
          <ac:spMkLst>
            <pc:docMk/>
            <pc:sldMk cId="2599164233" sldId="258"/>
            <ac:spMk id="2" creationId="{926BF759-A60B-E4E3-E6EC-0FE7860924C9}"/>
          </ac:spMkLst>
        </pc:spChg>
        <pc:spChg chg="mod">
          <ac:chgData name="Anastasia Pentari" userId="871d58bfa50f15e1" providerId="LiveId" clId="{B8EF026D-B2A2-4129-BEE5-E1888F58CEB2}" dt="2026-10-13T10:13:31.190" v="272" actId="20577"/>
          <ac:spMkLst>
            <pc:docMk/>
            <pc:sldMk cId="2599164233" sldId="258"/>
            <ac:spMk id="3" creationId="{EEF163B1-7462-66CA-E8F7-3D79F6FE20E0}"/>
          </ac:spMkLst>
        </pc:spChg>
        <pc:spChg chg="add mod">
          <ac:chgData name="Anastasia Pentari" userId="871d58bfa50f15e1" providerId="LiveId" clId="{B8EF026D-B2A2-4129-BEE5-E1888F58CEB2}" dt="2026-10-13T10:13:48.071" v="274" actId="1076"/>
          <ac:spMkLst>
            <pc:docMk/>
            <pc:sldMk cId="2599164233" sldId="258"/>
            <ac:spMk id="7" creationId="{734FCE05-9201-F501-15D5-408F3F98796A}"/>
          </ac:spMkLst>
        </pc:spChg>
        <pc:picChg chg="add mod">
          <ac:chgData name="Anastasia Pentari" userId="871d58bfa50f15e1" providerId="LiveId" clId="{B8EF026D-B2A2-4129-BEE5-E1888F58CEB2}" dt="2026-10-13T10:12:47.705" v="229" actId="1076"/>
          <ac:picMkLst>
            <pc:docMk/>
            <pc:sldMk cId="2599164233" sldId="258"/>
            <ac:picMk id="5" creationId="{827F568F-9141-9DD4-B189-BECA64C5C50E}"/>
          </ac:picMkLst>
        </pc:picChg>
      </pc:sldChg>
      <pc:sldChg chg="addSp modSp new mod">
        <pc:chgData name="Anastasia Pentari" userId="871d58bfa50f15e1" providerId="LiveId" clId="{B8EF026D-B2A2-4129-BEE5-E1888F58CEB2}" dt="2026-10-13T10:17:56.073" v="342" actId="404"/>
        <pc:sldMkLst>
          <pc:docMk/>
          <pc:sldMk cId="3339451655" sldId="259"/>
        </pc:sldMkLst>
        <pc:spChg chg="mod">
          <ac:chgData name="Anastasia Pentari" userId="871d58bfa50f15e1" providerId="LiveId" clId="{B8EF026D-B2A2-4129-BEE5-E1888F58CEB2}" dt="2026-10-13T10:17:56.073" v="342" actId="404"/>
          <ac:spMkLst>
            <pc:docMk/>
            <pc:sldMk cId="3339451655" sldId="259"/>
            <ac:spMk id="2" creationId="{29393ED8-B270-D589-1C42-DD83E55A1056}"/>
          </ac:spMkLst>
        </pc:spChg>
        <pc:spChg chg="mod">
          <ac:chgData name="Anastasia Pentari" userId="871d58bfa50f15e1" providerId="LiveId" clId="{B8EF026D-B2A2-4129-BEE5-E1888F58CEB2}" dt="2026-10-13T10:17:03.159" v="313" actId="20577"/>
          <ac:spMkLst>
            <pc:docMk/>
            <pc:sldMk cId="3339451655" sldId="259"/>
            <ac:spMk id="3" creationId="{67C1EE39-F773-B030-11FE-234E1B6EAB06}"/>
          </ac:spMkLst>
        </pc:spChg>
        <pc:picChg chg="add mod">
          <ac:chgData name="Anastasia Pentari" userId="871d58bfa50f15e1" providerId="LiveId" clId="{B8EF026D-B2A2-4129-BEE5-E1888F58CEB2}" dt="2026-10-13T10:17:17.980" v="314" actId="1076"/>
          <ac:picMkLst>
            <pc:docMk/>
            <pc:sldMk cId="3339451655" sldId="259"/>
            <ac:picMk id="5" creationId="{762A0664-35F2-3927-1227-A9C7B78799EB}"/>
          </ac:picMkLst>
        </pc:picChg>
      </pc:sldChg>
      <pc:sldChg chg="addSp delSp modSp new mod">
        <pc:chgData name="Anastasia Pentari" userId="871d58bfa50f15e1" providerId="LiveId" clId="{B8EF026D-B2A2-4129-BEE5-E1888F58CEB2}" dt="2026-10-13T10:21:34.189" v="468" actId="1076"/>
        <pc:sldMkLst>
          <pc:docMk/>
          <pc:sldMk cId="3886374041" sldId="260"/>
        </pc:sldMkLst>
        <pc:spChg chg="mod">
          <ac:chgData name="Anastasia Pentari" userId="871d58bfa50f15e1" providerId="LiveId" clId="{B8EF026D-B2A2-4129-BEE5-E1888F58CEB2}" dt="2026-10-13T10:20:29.614" v="398" actId="404"/>
          <ac:spMkLst>
            <pc:docMk/>
            <pc:sldMk cId="3886374041" sldId="260"/>
            <ac:spMk id="2" creationId="{662F7723-55F8-ACFF-1080-1BAC11342813}"/>
          </ac:spMkLst>
        </pc:spChg>
        <pc:spChg chg="mod">
          <ac:chgData name="Anastasia Pentari" userId="871d58bfa50f15e1" providerId="LiveId" clId="{B8EF026D-B2A2-4129-BEE5-E1888F58CEB2}" dt="2026-10-13T10:21:34.189" v="468" actId="1076"/>
          <ac:spMkLst>
            <pc:docMk/>
            <pc:sldMk cId="3886374041" sldId="260"/>
            <ac:spMk id="3" creationId="{AB460ADA-AC25-F329-D91B-E4AEC4D40EC4}"/>
          </ac:spMkLst>
        </pc:spChg>
        <pc:picChg chg="add mod">
          <ac:chgData name="Anastasia Pentari" userId="871d58bfa50f15e1" providerId="LiveId" clId="{B8EF026D-B2A2-4129-BEE5-E1888F58CEB2}" dt="2026-10-13T10:21:17.881" v="466" actId="1076"/>
          <ac:picMkLst>
            <pc:docMk/>
            <pc:sldMk cId="3886374041" sldId="260"/>
            <ac:picMk id="6" creationId="{33DC544A-8AC1-BC4F-622B-36FE2794F10F}"/>
          </ac:picMkLst>
        </pc:picChg>
      </pc:sldChg>
      <pc:sldChg chg="modSp new mod">
        <pc:chgData name="Anastasia Pentari" userId="871d58bfa50f15e1" providerId="LiveId" clId="{B8EF026D-B2A2-4129-BEE5-E1888F58CEB2}" dt="2026-10-13T10:22:41.608" v="500" actId="20577"/>
        <pc:sldMkLst>
          <pc:docMk/>
          <pc:sldMk cId="2305578404" sldId="261"/>
        </pc:sldMkLst>
        <pc:spChg chg="mod">
          <ac:chgData name="Anastasia Pentari" userId="871d58bfa50f15e1" providerId="LiveId" clId="{B8EF026D-B2A2-4129-BEE5-E1888F58CEB2}" dt="2026-10-13T10:22:41.608" v="500" actId="20577"/>
          <ac:spMkLst>
            <pc:docMk/>
            <pc:sldMk cId="2305578404" sldId="261"/>
            <ac:spMk id="2" creationId="{A91AD3C1-68F7-F9EE-9DFA-00D54C6F8E13}"/>
          </ac:spMkLst>
        </pc:spChg>
        <pc:spChg chg="mod">
          <ac:chgData name="Anastasia Pentari" userId="871d58bfa50f15e1" providerId="LiveId" clId="{B8EF026D-B2A2-4129-BEE5-E1888F58CEB2}" dt="2026-10-13T10:22:32.333" v="472" actId="20577"/>
          <ac:spMkLst>
            <pc:docMk/>
            <pc:sldMk cId="2305578404" sldId="261"/>
            <ac:spMk id="3" creationId="{AB3D31AD-A417-13B5-964C-D92EACAC747D}"/>
          </ac:spMkLst>
        </pc:spChg>
      </pc:sldChg>
      <pc:sldChg chg="modSp add mod">
        <pc:chgData name="Anastasia Pentari" userId="871d58bfa50f15e1" providerId="LiveId" clId="{B8EF026D-B2A2-4129-BEE5-E1888F58CEB2}" dt="2026-10-13T10:23:14.728" v="506" actId="20577"/>
        <pc:sldMkLst>
          <pc:docMk/>
          <pc:sldMk cId="844454150" sldId="262"/>
        </pc:sldMkLst>
        <pc:spChg chg="mod">
          <ac:chgData name="Anastasia Pentari" userId="871d58bfa50f15e1" providerId="LiveId" clId="{B8EF026D-B2A2-4129-BEE5-E1888F58CEB2}" dt="2026-10-13T10:23:14.728" v="506" actId="20577"/>
          <ac:spMkLst>
            <pc:docMk/>
            <pc:sldMk cId="844454150" sldId="262"/>
            <ac:spMk id="3" creationId="{E79E9D12-5690-347F-EFBB-C0987FB33A4A}"/>
          </ac:spMkLst>
        </pc:spChg>
      </pc:sldChg>
      <pc:sldChg chg="modSp add mod">
        <pc:chgData name="Anastasia Pentari" userId="871d58bfa50f15e1" providerId="LiveId" clId="{B8EF026D-B2A2-4129-BEE5-E1888F58CEB2}" dt="2026-10-13T10:23:41.062" v="510" actId="20577"/>
        <pc:sldMkLst>
          <pc:docMk/>
          <pc:sldMk cId="314120505" sldId="263"/>
        </pc:sldMkLst>
        <pc:spChg chg="mod">
          <ac:chgData name="Anastasia Pentari" userId="871d58bfa50f15e1" providerId="LiveId" clId="{B8EF026D-B2A2-4129-BEE5-E1888F58CEB2}" dt="2026-10-13T10:23:41.062" v="510" actId="20577"/>
          <ac:spMkLst>
            <pc:docMk/>
            <pc:sldMk cId="314120505" sldId="263"/>
            <ac:spMk id="3" creationId="{8232846D-08E9-7260-1A6B-B2C154C6A5DA}"/>
          </ac:spMkLst>
        </pc:spChg>
      </pc:sldChg>
      <pc:sldChg chg="modSp new mod">
        <pc:chgData name="Anastasia Pentari" userId="871d58bfa50f15e1" providerId="LiveId" clId="{B8EF026D-B2A2-4129-BEE5-E1888F58CEB2}" dt="2026-10-13T10:28:37.265" v="560" actId="20577"/>
        <pc:sldMkLst>
          <pc:docMk/>
          <pc:sldMk cId="3034890851" sldId="264"/>
        </pc:sldMkLst>
        <pc:spChg chg="mod">
          <ac:chgData name="Anastasia Pentari" userId="871d58bfa50f15e1" providerId="LiveId" clId="{B8EF026D-B2A2-4129-BEE5-E1888F58CEB2}" dt="2026-10-13T10:28:29.789" v="559" actId="20577"/>
          <ac:spMkLst>
            <pc:docMk/>
            <pc:sldMk cId="3034890851" sldId="264"/>
            <ac:spMk id="2" creationId="{17DDB1B4-7CF5-78D8-D527-2DC83E80554A}"/>
          </ac:spMkLst>
        </pc:spChg>
        <pc:spChg chg="mod">
          <ac:chgData name="Anastasia Pentari" userId="871d58bfa50f15e1" providerId="LiveId" clId="{B8EF026D-B2A2-4129-BEE5-E1888F58CEB2}" dt="2026-10-13T10:28:37.265" v="560" actId="20577"/>
          <ac:spMkLst>
            <pc:docMk/>
            <pc:sldMk cId="3034890851" sldId="264"/>
            <ac:spMk id="3" creationId="{19B0AEAF-351E-80C7-7F1C-CE50CC18E768}"/>
          </ac:spMkLst>
        </pc:spChg>
      </pc:sldChg>
      <pc:sldChg chg="modSp new mod">
        <pc:chgData name="Anastasia Pentari" userId="871d58bfa50f15e1" providerId="LiveId" clId="{B8EF026D-B2A2-4129-BEE5-E1888F58CEB2}" dt="2026-10-13T10:31:47.287" v="599" actId="20577"/>
        <pc:sldMkLst>
          <pc:docMk/>
          <pc:sldMk cId="3684083625" sldId="265"/>
        </pc:sldMkLst>
        <pc:spChg chg="mod">
          <ac:chgData name="Anastasia Pentari" userId="871d58bfa50f15e1" providerId="LiveId" clId="{B8EF026D-B2A2-4129-BEE5-E1888F58CEB2}" dt="2026-10-13T10:31:47.287" v="599" actId="20577"/>
          <ac:spMkLst>
            <pc:docMk/>
            <pc:sldMk cId="3684083625" sldId="265"/>
            <ac:spMk id="2" creationId="{2D89383E-565A-9A05-0CA6-FD9A4C3A14F9}"/>
          </ac:spMkLst>
        </pc:spChg>
        <pc:spChg chg="mod">
          <ac:chgData name="Anastasia Pentari" userId="871d58bfa50f15e1" providerId="LiveId" clId="{B8EF026D-B2A2-4129-BEE5-E1888F58CEB2}" dt="2026-10-13T10:31:20.154" v="570" actId="20577"/>
          <ac:spMkLst>
            <pc:docMk/>
            <pc:sldMk cId="3684083625" sldId="265"/>
            <ac:spMk id="3" creationId="{1BFBDCA6-2098-1F07-6B63-3AF338CDA739}"/>
          </ac:spMkLst>
        </pc:spChg>
      </pc:sldChg>
      <pc:sldChg chg="modSp new mod">
        <pc:chgData name="Anastasia Pentari" userId="871d58bfa50f15e1" providerId="LiveId" clId="{B8EF026D-B2A2-4129-BEE5-E1888F58CEB2}" dt="2026-10-13T10:31:52.675" v="600"/>
        <pc:sldMkLst>
          <pc:docMk/>
          <pc:sldMk cId="906887966" sldId="266"/>
        </pc:sldMkLst>
        <pc:spChg chg="mod">
          <ac:chgData name="Anastasia Pentari" userId="871d58bfa50f15e1" providerId="LiveId" clId="{B8EF026D-B2A2-4129-BEE5-E1888F58CEB2}" dt="2026-10-13T10:31:52.675" v="600"/>
          <ac:spMkLst>
            <pc:docMk/>
            <pc:sldMk cId="906887966" sldId="266"/>
            <ac:spMk id="2" creationId="{5FEA3B04-D6C1-A282-D1E8-B40349498D25}"/>
          </ac:spMkLst>
        </pc:spChg>
        <pc:spChg chg="mod">
          <ac:chgData name="Anastasia Pentari" userId="871d58bfa50f15e1" providerId="LiveId" clId="{B8EF026D-B2A2-4129-BEE5-E1888F58CEB2}" dt="2026-10-13T10:31:29.099" v="574" actId="20577"/>
          <ac:spMkLst>
            <pc:docMk/>
            <pc:sldMk cId="906887966" sldId="266"/>
            <ac:spMk id="3" creationId="{5C425658-53AC-C24D-7893-9BEB057BC11D}"/>
          </ac:spMkLst>
        </pc:spChg>
      </pc:sldChg>
      <pc:sldChg chg="addSp modSp new mod">
        <pc:chgData name="Anastasia Pentari" userId="871d58bfa50f15e1" providerId="LiveId" clId="{B8EF026D-B2A2-4129-BEE5-E1888F58CEB2}" dt="2026-10-13T10:36:10.254" v="653" actId="693"/>
        <pc:sldMkLst>
          <pc:docMk/>
          <pc:sldMk cId="3228093273" sldId="267"/>
        </pc:sldMkLst>
        <pc:spChg chg="mod">
          <ac:chgData name="Anastasia Pentari" userId="871d58bfa50f15e1" providerId="LiveId" clId="{B8EF026D-B2A2-4129-BEE5-E1888F58CEB2}" dt="2026-10-13T10:33:50.770" v="631" actId="20577"/>
          <ac:spMkLst>
            <pc:docMk/>
            <pc:sldMk cId="3228093273" sldId="267"/>
            <ac:spMk id="2" creationId="{CF34DF0B-C230-94F0-BD8D-B524A84F2FAF}"/>
          </ac:spMkLst>
        </pc:spChg>
        <pc:spChg chg="mod">
          <ac:chgData name="Anastasia Pentari" userId="871d58bfa50f15e1" providerId="LiveId" clId="{B8EF026D-B2A2-4129-BEE5-E1888F58CEB2}" dt="2026-10-13T10:36:10.254" v="653" actId="693"/>
          <ac:spMkLst>
            <pc:docMk/>
            <pc:sldMk cId="3228093273" sldId="267"/>
            <ac:spMk id="3" creationId="{0186B66B-8D12-81BE-E646-92D806FB217A}"/>
          </ac:spMkLst>
        </pc:spChg>
        <pc:picChg chg="add mod">
          <ac:chgData name="Anastasia Pentari" userId="871d58bfa50f15e1" providerId="LiveId" clId="{B8EF026D-B2A2-4129-BEE5-E1888F58CEB2}" dt="2026-10-13T10:35:48.699" v="650" actId="1076"/>
          <ac:picMkLst>
            <pc:docMk/>
            <pc:sldMk cId="3228093273" sldId="267"/>
            <ac:picMk id="6" creationId="{1FD8F63D-6D4F-386B-5404-D82E25BF0608}"/>
          </ac:picMkLst>
        </pc:picChg>
      </pc:sldChg>
      <pc:sldChg chg="modSp new mod ord">
        <pc:chgData name="Anastasia Pentari" userId="871d58bfa50f15e1" providerId="LiveId" clId="{B8EF026D-B2A2-4129-BEE5-E1888F58CEB2}" dt="2026-10-13T10:39:33.955" v="699"/>
        <pc:sldMkLst>
          <pc:docMk/>
          <pc:sldMk cId="3526018093" sldId="268"/>
        </pc:sldMkLst>
        <pc:spChg chg="mod">
          <ac:chgData name="Anastasia Pentari" userId="871d58bfa50f15e1" providerId="LiveId" clId="{B8EF026D-B2A2-4129-BEE5-E1888F58CEB2}" dt="2026-10-13T10:38:54.655" v="687" actId="20577"/>
          <ac:spMkLst>
            <pc:docMk/>
            <pc:sldMk cId="3526018093" sldId="268"/>
            <ac:spMk id="2" creationId="{84C1DEB0-3782-6D22-F638-0945200B5DAB}"/>
          </ac:spMkLst>
        </pc:spChg>
        <pc:spChg chg="mod">
          <ac:chgData name="Anastasia Pentari" userId="871d58bfa50f15e1" providerId="LiveId" clId="{B8EF026D-B2A2-4129-BEE5-E1888F58CEB2}" dt="2026-10-13T10:39:14.812" v="697" actId="20577"/>
          <ac:spMkLst>
            <pc:docMk/>
            <pc:sldMk cId="3526018093" sldId="268"/>
            <ac:spMk id="3" creationId="{D6052601-C868-4299-78D5-4F70A3D40953}"/>
          </ac:spMkLst>
        </pc:spChg>
      </pc:sldChg>
      <pc:sldChg chg="addSp delSp modSp new mod">
        <pc:chgData name="Anastasia Pentari" userId="871d58bfa50f15e1" providerId="LiveId" clId="{B8EF026D-B2A2-4129-BEE5-E1888F58CEB2}" dt="2026-10-13T10:44:20.953" v="739" actId="1076"/>
        <pc:sldMkLst>
          <pc:docMk/>
          <pc:sldMk cId="2340996792" sldId="269"/>
        </pc:sldMkLst>
        <pc:spChg chg="mod">
          <ac:chgData name="Anastasia Pentari" userId="871d58bfa50f15e1" providerId="LiveId" clId="{B8EF026D-B2A2-4129-BEE5-E1888F58CEB2}" dt="2026-10-13T10:43:04.369" v="727" actId="14100"/>
          <ac:spMkLst>
            <pc:docMk/>
            <pc:sldMk cId="2340996792" sldId="269"/>
            <ac:spMk id="2" creationId="{10A1A8FB-75D5-9753-7E78-187AB82C1A9C}"/>
          </ac:spMkLst>
        </pc:spChg>
        <pc:spChg chg="add mod">
          <ac:chgData name="Anastasia Pentari" userId="871d58bfa50f15e1" providerId="LiveId" clId="{B8EF026D-B2A2-4129-BEE5-E1888F58CEB2}" dt="2026-10-13T10:44:20.953" v="739" actId="1076"/>
          <ac:spMkLst>
            <pc:docMk/>
            <pc:sldMk cId="2340996792" sldId="269"/>
            <ac:spMk id="8" creationId="{EE54D55F-2800-203B-2737-7AC6ED64BFA6}"/>
          </ac:spMkLst>
        </pc:spChg>
        <pc:picChg chg="add mod">
          <ac:chgData name="Anastasia Pentari" userId="871d58bfa50f15e1" providerId="LiveId" clId="{B8EF026D-B2A2-4129-BEE5-E1888F58CEB2}" dt="2026-10-13T10:44:14.349" v="738" actId="1076"/>
          <ac:picMkLst>
            <pc:docMk/>
            <pc:sldMk cId="2340996792" sldId="269"/>
            <ac:picMk id="6" creationId="{3E6764B7-30CE-C405-5489-02631A803431}"/>
          </ac:picMkLst>
        </pc:picChg>
      </pc:sldChg>
      <pc:sldChg chg="modSp new mod">
        <pc:chgData name="Anastasia Pentari" userId="871d58bfa50f15e1" providerId="LiveId" clId="{B8EF026D-B2A2-4129-BEE5-E1888F58CEB2}" dt="2026-10-13T10:47:04.896" v="798" actId="20577"/>
        <pc:sldMkLst>
          <pc:docMk/>
          <pc:sldMk cId="3459980108" sldId="270"/>
        </pc:sldMkLst>
        <pc:spChg chg="mod">
          <ac:chgData name="Anastasia Pentari" userId="871d58bfa50f15e1" providerId="LiveId" clId="{B8EF026D-B2A2-4129-BEE5-E1888F58CEB2}" dt="2026-10-13T10:47:04.896" v="798" actId="20577"/>
          <ac:spMkLst>
            <pc:docMk/>
            <pc:sldMk cId="3459980108" sldId="270"/>
            <ac:spMk id="2" creationId="{2B61CAF1-D0DD-777A-5392-B1AE69B82E62}"/>
          </ac:spMkLst>
        </pc:spChg>
      </pc:sldChg>
      <pc:sldChg chg="modSp new mod">
        <pc:chgData name="Anastasia Pentari" userId="871d58bfa50f15e1" providerId="LiveId" clId="{B8EF026D-B2A2-4129-BEE5-E1888F58CEB2}" dt="2026-10-13T10:52:48.890" v="910" actId="20577"/>
        <pc:sldMkLst>
          <pc:docMk/>
          <pc:sldMk cId="3981899462" sldId="271"/>
        </pc:sldMkLst>
        <pc:spChg chg="mod">
          <ac:chgData name="Anastasia Pentari" userId="871d58bfa50f15e1" providerId="LiveId" clId="{B8EF026D-B2A2-4129-BEE5-E1888F58CEB2}" dt="2026-10-13T10:50:00.793" v="834" actId="20577"/>
          <ac:spMkLst>
            <pc:docMk/>
            <pc:sldMk cId="3981899462" sldId="271"/>
            <ac:spMk id="2" creationId="{5E84FEBB-0972-CDE2-CCBD-A7D56605B00A}"/>
          </ac:spMkLst>
        </pc:spChg>
        <pc:spChg chg="mod">
          <ac:chgData name="Anastasia Pentari" userId="871d58bfa50f15e1" providerId="LiveId" clId="{B8EF026D-B2A2-4129-BEE5-E1888F58CEB2}" dt="2026-10-13T10:52:48.890" v="910" actId="20577"/>
          <ac:spMkLst>
            <pc:docMk/>
            <pc:sldMk cId="3981899462" sldId="271"/>
            <ac:spMk id="3" creationId="{0720C67E-0F0D-41D3-AC93-F049D8966DCC}"/>
          </ac:spMkLst>
        </pc:spChg>
      </pc:sldChg>
      <pc:sldChg chg="addSp modSp new mod">
        <pc:chgData name="Anastasia Pentari" userId="871d58bfa50f15e1" providerId="LiveId" clId="{B8EF026D-B2A2-4129-BEE5-E1888F58CEB2}" dt="2026-10-13T10:51:42.200" v="848" actId="693"/>
        <pc:sldMkLst>
          <pc:docMk/>
          <pc:sldMk cId="1399799038" sldId="272"/>
        </pc:sldMkLst>
        <pc:spChg chg="mod">
          <ac:chgData name="Anastasia Pentari" userId="871d58bfa50f15e1" providerId="LiveId" clId="{B8EF026D-B2A2-4129-BEE5-E1888F58CEB2}" dt="2026-10-13T10:50:26.111" v="836"/>
          <ac:spMkLst>
            <pc:docMk/>
            <pc:sldMk cId="1399799038" sldId="272"/>
            <ac:spMk id="2" creationId="{95C18CF2-688E-BB46-47DD-4CEAF907FA35}"/>
          </ac:spMkLst>
        </pc:spChg>
        <pc:spChg chg="mod">
          <ac:chgData name="Anastasia Pentari" userId="871d58bfa50f15e1" providerId="LiveId" clId="{B8EF026D-B2A2-4129-BEE5-E1888F58CEB2}" dt="2026-10-13T10:51:42.200" v="848" actId="693"/>
          <ac:spMkLst>
            <pc:docMk/>
            <pc:sldMk cId="1399799038" sldId="272"/>
            <ac:spMk id="3" creationId="{69A1A84B-9E03-FA3F-0792-21BB850E837A}"/>
          </ac:spMkLst>
        </pc:spChg>
        <pc:picChg chg="add mod">
          <ac:chgData name="Anastasia Pentari" userId="871d58bfa50f15e1" providerId="LiveId" clId="{B8EF026D-B2A2-4129-BEE5-E1888F58CEB2}" dt="2026-10-13T10:51:25.702" v="843" actId="1076"/>
          <ac:picMkLst>
            <pc:docMk/>
            <pc:sldMk cId="1399799038" sldId="272"/>
            <ac:picMk id="6" creationId="{0A6861F2-A265-788D-BA4B-5AA8E750E455}"/>
          </ac:picMkLst>
        </pc:picChg>
      </pc:sldChg>
      <pc:sldChg chg="modSp new mod">
        <pc:chgData name="Anastasia Pentari" userId="871d58bfa50f15e1" providerId="LiveId" clId="{B8EF026D-B2A2-4129-BEE5-E1888F58CEB2}" dt="2026-10-13T10:54:04.344" v="945" actId="113"/>
        <pc:sldMkLst>
          <pc:docMk/>
          <pc:sldMk cId="4276117394" sldId="273"/>
        </pc:sldMkLst>
        <pc:spChg chg="mod">
          <ac:chgData name="Anastasia Pentari" userId="871d58bfa50f15e1" providerId="LiveId" clId="{B8EF026D-B2A2-4129-BEE5-E1888F58CEB2}" dt="2026-10-13T10:53:47.580" v="942" actId="20577"/>
          <ac:spMkLst>
            <pc:docMk/>
            <pc:sldMk cId="4276117394" sldId="273"/>
            <ac:spMk id="2" creationId="{297B85F0-2957-9B95-36F1-A74278EB5784}"/>
          </ac:spMkLst>
        </pc:spChg>
        <pc:spChg chg="mod">
          <ac:chgData name="Anastasia Pentari" userId="871d58bfa50f15e1" providerId="LiveId" clId="{B8EF026D-B2A2-4129-BEE5-E1888F58CEB2}" dt="2026-10-13T10:54:04.344" v="945" actId="113"/>
          <ac:spMkLst>
            <pc:docMk/>
            <pc:sldMk cId="4276117394" sldId="273"/>
            <ac:spMk id="3" creationId="{ABB00E65-5E09-8C34-C90E-3129637C8A07}"/>
          </ac:spMkLst>
        </pc:spChg>
      </pc:sldChg>
      <pc:sldChg chg="addSp delSp modSp new mod">
        <pc:chgData name="Anastasia Pentari" userId="871d58bfa50f15e1" providerId="LiveId" clId="{B8EF026D-B2A2-4129-BEE5-E1888F58CEB2}" dt="2026-10-13T10:55:09.280" v="976" actId="20577"/>
        <pc:sldMkLst>
          <pc:docMk/>
          <pc:sldMk cId="3890831755" sldId="274"/>
        </pc:sldMkLst>
        <pc:spChg chg="mod">
          <ac:chgData name="Anastasia Pentari" userId="871d58bfa50f15e1" providerId="LiveId" clId="{B8EF026D-B2A2-4129-BEE5-E1888F58CEB2}" dt="2026-10-13T10:55:09.280" v="976" actId="20577"/>
          <ac:spMkLst>
            <pc:docMk/>
            <pc:sldMk cId="3890831755" sldId="274"/>
            <ac:spMk id="2" creationId="{CC8C413B-66C9-F10A-9BD5-AC7254783AB4}"/>
          </ac:spMkLst>
        </pc:spChg>
        <pc:spChg chg="mod">
          <ac:chgData name="Anastasia Pentari" userId="871d58bfa50f15e1" providerId="LiveId" clId="{B8EF026D-B2A2-4129-BEE5-E1888F58CEB2}" dt="2026-10-13T10:54:58.104" v="954" actId="1076"/>
          <ac:spMkLst>
            <pc:docMk/>
            <pc:sldMk cId="3890831755" sldId="274"/>
            <ac:spMk id="3" creationId="{016EA31B-85B0-4173-AC0D-4BFC513E8766}"/>
          </ac:spMkLst>
        </pc:spChg>
        <pc:picChg chg="add mod">
          <ac:chgData name="Anastasia Pentari" userId="871d58bfa50f15e1" providerId="LiveId" clId="{B8EF026D-B2A2-4129-BEE5-E1888F58CEB2}" dt="2026-10-13T10:54:51.572" v="952" actId="14100"/>
          <ac:picMkLst>
            <pc:docMk/>
            <pc:sldMk cId="3890831755" sldId="274"/>
            <ac:picMk id="7" creationId="{64AFF03F-8995-08A3-5ECB-7C8CBDF8A2D7}"/>
          </ac:picMkLst>
        </pc:picChg>
      </pc:sldChg>
      <pc:sldChg chg="modSp new mod">
        <pc:chgData name="Anastasia Pentari" userId="871d58bfa50f15e1" providerId="LiveId" clId="{B8EF026D-B2A2-4129-BEE5-E1888F58CEB2}" dt="2026-10-15T15:34:20.398" v="1645" actId="20577"/>
        <pc:sldMkLst>
          <pc:docMk/>
          <pc:sldMk cId="1244904534" sldId="275"/>
        </pc:sldMkLst>
        <pc:spChg chg="mod">
          <ac:chgData name="Anastasia Pentari" userId="871d58bfa50f15e1" providerId="LiveId" clId="{B8EF026D-B2A2-4129-BEE5-E1888F58CEB2}" dt="2026-10-13T10:56:08.282" v="1032" actId="20577"/>
          <ac:spMkLst>
            <pc:docMk/>
            <pc:sldMk cId="1244904534" sldId="275"/>
            <ac:spMk id="2" creationId="{F8DF9061-1988-5097-5868-592EBBFAB905}"/>
          </ac:spMkLst>
        </pc:spChg>
        <pc:spChg chg="mod">
          <ac:chgData name="Anastasia Pentari" userId="871d58bfa50f15e1" providerId="LiveId" clId="{B8EF026D-B2A2-4129-BEE5-E1888F58CEB2}" dt="2026-10-15T15:34:20.398" v="1645" actId="20577"/>
          <ac:spMkLst>
            <pc:docMk/>
            <pc:sldMk cId="1244904534" sldId="275"/>
            <ac:spMk id="3" creationId="{02FFB858-1CF5-3E41-6626-08DE3C950A3B}"/>
          </ac:spMkLst>
        </pc:spChg>
      </pc:sldChg>
      <pc:sldChg chg="modSp new mod">
        <pc:chgData name="Anastasia Pentari" userId="871d58bfa50f15e1" providerId="LiveId" clId="{B8EF026D-B2A2-4129-BEE5-E1888F58CEB2}" dt="2026-10-13T10:58:02.892" v="1070" actId="113"/>
        <pc:sldMkLst>
          <pc:docMk/>
          <pc:sldMk cId="2693169656" sldId="276"/>
        </pc:sldMkLst>
        <pc:spChg chg="mod">
          <ac:chgData name="Anastasia Pentari" userId="871d58bfa50f15e1" providerId="LiveId" clId="{B8EF026D-B2A2-4129-BEE5-E1888F58CEB2}" dt="2026-10-13T10:57:23.952" v="1066" actId="20577"/>
          <ac:spMkLst>
            <pc:docMk/>
            <pc:sldMk cId="2693169656" sldId="276"/>
            <ac:spMk id="2" creationId="{239A7C8E-FE71-4BA1-DBA0-A449AB6BD03F}"/>
          </ac:spMkLst>
        </pc:spChg>
        <pc:spChg chg="mod">
          <ac:chgData name="Anastasia Pentari" userId="871d58bfa50f15e1" providerId="LiveId" clId="{B8EF026D-B2A2-4129-BEE5-E1888F58CEB2}" dt="2026-10-13T10:58:02.892" v="1070" actId="113"/>
          <ac:spMkLst>
            <pc:docMk/>
            <pc:sldMk cId="2693169656" sldId="276"/>
            <ac:spMk id="3" creationId="{E0FA6FCF-D0A0-E87F-FB85-70EA871FAA0F}"/>
          </ac:spMkLst>
        </pc:spChg>
      </pc:sldChg>
      <pc:sldChg chg="modSp new mod">
        <pc:chgData name="Anastasia Pentari" userId="871d58bfa50f15e1" providerId="LiveId" clId="{B8EF026D-B2A2-4129-BEE5-E1888F58CEB2}" dt="2026-10-13T10:59:28.342" v="1121" actId="113"/>
        <pc:sldMkLst>
          <pc:docMk/>
          <pc:sldMk cId="4264279659" sldId="277"/>
        </pc:sldMkLst>
        <pc:spChg chg="mod">
          <ac:chgData name="Anastasia Pentari" userId="871d58bfa50f15e1" providerId="LiveId" clId="{B8EF026D-B2A2-4129-BEE5-E1888F58CEB2}" dt="2026-10-13T10:58:48.984" v="1111" actId="20577"/>
          <ac:spMkLst>
            <pc:docMk/>
            <pc:sldMk cId="4264279659" sldId="277"/>
            <ac:spMk id="2" creationId="{0A9A769F-3A98-D056-76CB-95D726FAF876}"/>
          </ac:spMkLst>
        </pc:spChg>
        <pc:spChg chg="mod">
          <ac:chgData name="Anastasia Pentari" userId="871d58bfa50f15e1" providerId="LiveId" clId="{B8EF026D-B2A2-4129-BEE5-E1888F58CEB2}" dt="2026-10-13T10:59:28.342" v="1121" actId="113"/>
          <ac:spMkLst>
            <pc:docMk/>
            <pc:sldMk cId="4264279659" sldId="277"/>
            <ac:spMk id="3" creationId="{7364DFE7-9B18-1F0C-288C-FC88DABE3B2D}"/>
          </ac:spMkLst>
        </pc:spChg>
      </pc:sldChg>
      <pc:sldChg chg="addSp delSp modSp new mod">
        <pc:chgData name="Anastasia Pentari" userId="871d58bfa50f15e1" providerId="LiveId" clId="{B8EF026D-B2A2-4129-BEE5-E1888F58CEB2}" dt="2026-10-13T11:01:03.006" v="1143" actId="1076"/>
        <pc:sldMkLst>
          <pc:docMk/>
          <pc:sldMk cId="1768254970" sldId="278"/>
        </pc:sldMkLst>
        <pc:spChg chg="mod">
          <ac:chgData name="Anastasia Pentari" userId="871d58bfa50f15e1" providerId="LiveId" clId="{B8EF026D-B2A2-4129-BEE5-E1888F58CEB2}" dt="2026-10-13T11:00:50.088" v="1142" actId="20577"/>
          <ac:spMkLst>
            <pc:docMk/>
            <pc:sldMk cId="1768254970" sldId="278"/>
            <ac:spMk id="2" creationId="{8A7DB2DB-F514-4FC2-A1DF-0DA97C11B593}"/>
          </ac:spMkLst>
        </pc:spChg>
        <pc:picChg chg="add mod ord">
          <ac:chgData name="Anastasia Pentari" userId="871d58bfa50f15e1" providerId="LiveId" clId="{B8EF026D-B2A2-4129-BEE5-E1888F58CEB2}" dt="2026-10-13T11:01:03.006" v="1143" actId="1076"/>
          <ac:picMkLst>
            <pc:docMk/>
            <pc:sldMk cId="1768254970" sldId="278"/>
            <ac:picMk id="6" creationId="{344FDD51-7FF6-3232-0542-837436A889EE}"/>
          </ac:picMkLst>
        </pc:picChg>
      </pc:sldChg>
      <pc:sldChg chg="modSp new mod">
        <pc:chgData name="Anastasia Pentari" userId="871d58bfa50f15e1" providerId="LiveId" clId="{B8EF026D-B2A2-4129-BEE5-E1888F58CEB2}" dt="2026-10-13T11:03:00.927" v="1231" actId="27636"/>
        <pc:sldMkLst>
          <pc:docMk/>
          <pc:sldMk cId="1816078368" sldId="279"/>
        </pc:sldMkLst>
        <pc:spChg chg="mod">
          <ac:chgData name="Anastasia Pentari" userId="871d58bfa50f15e1" providerId="LiveId" clId="{B8EF026D-B2A2-4129-BEE5-E1888F58CEB2}" dt="2026-10-13T11:02:00.171" v="1170" actId="20577"/>
          <ac:spMkLst>
            <pc:docMk/>
            <pc:sldMk cId="1816078368" sldId="279"/>
            <ac:spMk id="2" creationId="{16C001B7-AFD6-4106-B027-1754A824166C}"/>
          </ac:spMkLst>
        </pc:spChg>
        <pc:spChg chg="mod">
          <ac:chgData name="Anastasia Pentari" userId="871d58bfa50f15e1" providerId="LiveId" clId="{B8EF026D-B2A2-4129-BEE5-E1888F58CEB2}" dt="2026-10-13T11:03:00.927" v="1231" actId="27636"/>
          <ac:spMkLst>
            <pc:docMk/>
            <pc:sldMk cId="1816078368" sldId="279"/>
            <ac:spMk id="3" creationId="{7EB8594F-D04A-B166-0929-55B2C4AEA561}"/>
          </ac:spMkLst>
        </pc:spChg>
      </pc:sldChg>
      <pc:sldChg chg="modSp new mod">
        <pc:chgData name="Anastasia Pentari" userId="871d58bfa50f15e1" providerId="LiveId" clId="{B8EF026D-B2A2-4129-BEE5-E1888F58CEB2}" dt="2026-10-13T11:11:50.936" v="1255" actId="20577"/>
        <pc:sldMkLst>
          <pc:docMk/>
          <pc:sldMk cId="3442204489" sldId="280"/>
        </pc:sldMkLst>
        <pc:spChg chg="mod">
          <ac:chgData name="Anastasia Pentari" userId="871d58bfa50f15e1" providerId="LiveId" clId="{B8EF026D-B2A2-4129-BEE5-E1888F58CEB2}" dt="2026-10-13T11:11:50.936" v="1255" actId="20577"/>
          <ac:spMkLst>
            <pc:docMk/>
            <pc:sldMk cId="3442204489" sldId="280"/>
            <ac:spMk id="2" creationId="{659CA916-EDC6-416E-F373-5C34EDBB6319}"/>
          </ac:spMkLst>
        </pc:spChg>
        <pc:spChg chg="mod">
          <ac:chgData name="Anastasia Pentari" userId="871d58bfa50f15e1" providerId="LiveId" clId="{B8EF026D-B2A2-4129-BEE5-E1888F58CEB2}" dt="2026-10-13T11:11:41.943" v="1247" actId="20577"/>
          <ac:spMkLst>
            <pc:docMk/>
            <pc:sldMk cId="3442204489" sldId="280"/>
            <ac:spMk id="3" creationId="{471CB0CE-F312-93CA-476C-1D9CB0454432}"/>
          </ac:spMkLst>
        </pc:spChg>
      </pc:sldChg>
      <pc:sldChg chg="addSp delSp modSp new mod">
        <pc:chgData name="Anastasia Pentari" userId="871d58bfa50f15e1" providerId="LiveId" clId="{B8EF026D-B2A2-4129-BEE5-E1888F58CEB2}" dt="2026-10-13T11:13:44.274" v="1302" actId="1076"/>
        <pc:sldMkLst>
          <pc:docMk/>
          <pc:sldMk cId="2801350227" sldId="281"/>
        </pc:sldMkLst>
        <pc:spChg chg="mod">
          <ac:chgData name="Anastasia Pentari" userId="871d58bfa50f15e1" providerId="LiveId" clId="{B8EF026D-B2A2-4129-BEE5-E1888F58CEB2}" dt="2026-10-13T11:13:17.873" v="1298" actId="20577"/>
          <ac:spMkLst>
            <pc:docMk/>
            <pc:sldMk cId="2801350227" sldId="281"/>
            <ac:spMk id="2" creationId="{F28679D3-07C5-5A87-8E90-A10DCCF2A1A0}"/>
          </ac:spMkLst>
        </pc:spChg>
        <pc:spChg chg="mod">
          <ac:chgData name="Anastasia Pentari" userId="871d58bfa50f15e1" providerId="LiveId" clId="{B8EF026D-B2A2-4129-BEE5-E1888F58CEB2}" dt="2026-10-13T11:13:03.296" v="1266" actId="20577"/>
          <ac:spMkLst>
            <pc:docMk/>
            <pc:sldMk cId="2801350227" sldId="281"/>
            <ac:spMk id="3" creationId="{F11A0D87-567C-A6B7-FE65-4D04E787175E}"/>
          </ac:spMkLst>
        </pc:spChg>
        <pc:picChg chg="add mod">
          <ac:chgData name="Anastasia Pentari" userId="871d58bfa50f15e1" providerId="LiveId" clId="{B8EF026D-B2A2-4129-BEE5-E1888F58CEB2}" dt="2026-10-13T11:13:44.274" v="1302" actId="1076"/>
          <ac:picMkLst>
            <pc:docMk/>
            <pc:sldMk cId="2801350227" sldId="281"/>
            <ac:picMk id="7" creationId="{97722970-CEB2-ADA0-12AC-179C455335B1}"/>
          </ac:picMkLst>
        </pc:picChg>
      </pc:sldChg>
      <pc:sldChg chg="addSp modSp new mod ord">
        <pc:chgData name="Anastasia Pentari" userId="871d58bfa50f15e1" providerId="LiveId" clId="{B8EF026D-B2A2-4129-BEE5-E1888F58CEB2}" dt="2026-10-13T11:17:29.055" v="1358" actId="1076"/>
        <pc:sldMkLst>
          <pc:docMk/>
          <pc:sldMk cId="2951983942" sldId="282"/>
        </pc:sldMkLst>
        <pc:spChg chg="mod">
          <ac:chgData name="Anastasia Pentari" userId="871d58bfa50f15e1" providerId="LiveId" clId="{B8EF026D-B2A2-4129-BEE5-E1888F58CEB2}" dt="2026-10-13T11:15:30.790" v="1326" actId="20577"/>
          <ac:spMkLst>
            <pc:docMk/>
            <pc:sldMk cId="2951983942" sldId="282"/>
            <ac:spMk id="2" creationId="{BB2F8FA4-7737-D455-413B-09F831B1F6B9}"/>
          </ac:spMkLst>
        </pc:spChg>
        <pc:spChg chg="mod">
          <ac:chgData name="Anastasia Pentari" userId="871d58bfa50f15e1" providerId="LiveId" clId="{B8EF026D-B2A2-4129-BEE5-E1888F58CEB2}" dt="2026-10-13T11:17:20.643" v="1357" actId="14100"/>
          <ac:spMkLst>
            <pc:docMk/>
            <pc:sldMk cId="2951983942" sldId="282"/>
            <ac:spMk id="3" creationId="{95882422-85F5-6A30-369B-A8BD056E5110}"/>
          </ac:spMkLst>
        </pc:spChg>
        <pc:picChg chg="add mod">
          <ac:chgData name="Anastasia Pentari" userId="871d58bfa50f15e1" providerId="LiveId" clId="{B8EF026D-B2A2-4129-BEE5-E1888F58CEB2}" dt="2026-10-13T11:17:29.055" v="1358" actId="1076"/>
          <ac:picMkLst>
            <pc:docMk/>
            <pc:sldMk cId="2951983942" sldId="282"/>
            <ac:picMk id="6" creationId="{BD98B078-5771-FBF9-114B-DFD06446DD66}"/>
          </ac:picMkLst>
        </pc:picChg>
      </pc:sldChg>
      <pc:sldChg chg="modSp new mod">
        <pc:chgData name="Anastasia Pentari" userId="871d58bfa50f15e1" providerId="LiveId" clId="{B8EF026D-B2A2-4129-BEE5-E1888F58CEB2}" dt="2026-10-13T11:35:02.291" v="1441" actId="20577"/>
        <pc:sldMkLst>
          <pc:docMk/>
          <pc:sldMk cId="2561418811" sldId="283"/>
        </pc:sldMkLst>
        <pc:spChg chg="mod">
          <ac:chgData name="Anastasia Pentari" userId="871d58bfa50f15e1" providerId="LiveId" clId="{B8EF026D-B2A2-4129-BEE5-E1888F58CEB2}" dt="2026-10-13T11:18:51.654" v="1383" actId="20577"/>
          <ac:spMkLst>
            <pc:docMk/>
            <pc:sldMk cId="2561418811" sldId="283"/>
            <ac:spMk id="2" creationId="{9271B9D5-14B3-48E5-6AA1-6D76CFD2C806}"/>
          </ac:spMkLst>
        </pc:spChg>
        <pc:spChg chg="mod">
          <ac:chgData name="Anastasia Pentari" userId="871d58bfa50f15e1" providerId="LiveId" clId="{B8EF026D-B2A2-4129-BEE5-E1888F58CEB2}" dt="2026-10-13T11:35:02.291" v="1441" actId="20577"/>
          <ac:spMkLst>
            <pc:docMk/>
            <pc:sldMk cId="2561418811" sldId="283"/>
            <ac:spMk id="3" creationId="{F9AD77E8-9324-48AA-E005-7A5C872E8F81}"/>
          </ac:spMkLst>
        </pc:spChg>
      </pc:sldChg>
      <pc:sldChg chg="modSp new mod">
        <pc:chgData name="Anastasia Pentari" userId="871d58bfa50f15e1" providerId="LiveId" clId="{B8EF026D-B2A2-4129-BEE5-E1888F58CEB2}" dt="2026-10-13T11:35:22.208" v="1470" actId="14"/>
        <pc:sldMkLst>
          <pc:docMk/>
          <pc:sldMk cId="4289348201" sldId="284"/>
        </pc:sldMkLst>
        <pc:spChg chg="mod">
          <ac:chgData name="Anastasia Pentari" userId="871d58bfa50f15e1" providerId="LiveId" clId="{B8EF026D-B2A2-4129-BEE5-E1888F58CEB2}" dt="2026-10-13T11:35:15.997" v="1468" actId="20577"/>
          <ac:spMkLst>
            <pc:docMk/>
            <pc:sldMk cId="4289348201" sldId="284"/>
            <ac:spMk id="2" creationId="{659F32D2-09A3-E5C4-72A6-4E0209E6328F}"/>
          </ac:spMkLst>
        </pc:spChg>
        <pc:spChg chg="mod">
          <ac:chgData name="Anastasia Pentari" userId="871d58bfa50f15e1" providerId="LiveId" clId="{B8EF026D-B2A2-4129-BEE5-E1888F58CEB2}" dt="2026-10-13T11:35:22.208" v="1470" actId="14"/>
          <ac:spMkLst>
            <pc:docMk/>
            <pc:sldMk cId="4289348201" sldId="284"/>
            <ac:spMk id="3" creationId="{C3CC4025-C23E-8DC1-888E-7851020BF7B8}"/>
          </ac:spMkLst>
        </pc:spChg>
      </pc:sldChg>
      <pc:sldChg chg="modSp new mod">
        <pc:chgData name="Anastasia Pentari" userId="871d58bfa50f15e1" providerId="LiveId" clId="{B8EF026D-B2A2-4129-BEE5-E1888F58CEB2}" dt="2026-10-13T11:39:57.768" v="1521" actId="20577"/>
        <pc:sldMkLst>
          <pc:docMk/>
          <pc:sldMk cId="1055759466" sldId="285"/>
        </pc:sldMkLst>
        <pc:spChg chg="mod">
          <ac:chgData name="Anastasia Pentari" userId="871d58bfa50f15e1" providerId="LiveId" clId="{B8EF026D-B2A2-4129-BEE5-E1888F58CEB2}" dt="2026-10-13T11:39:57.768" v="1521" actId="20577"/>
          <ac:spMkLst>
            <pc:docMk/>
            <pc:sldMk cId="1055759466" sldId="285"/>
            <ac:spMk id="2" creationId="{E4A00F7F-C991-E737-AE69-AC165BF17FF2}"/>
          </ac:spMkLst>
        </pc:spChg>
        <pc:spChg chg="mod">
          <ac:chgData name="Anastasia Pentari" userId="871d58bfa50f15e1" providerId="LiveId" clId="{B8EF026D-B2A2-4129-BEE5-E1888F58CEB2}" dt="2026-10-13T11:39:48.298" v="1488" actId="20577"/>
          <ac:spMkLst>
            <pc:docMk/>
            <pc:sldMk cId="1055759466" sldId="285"/>
            <ac:spMk id="3" creationId="{A5D53AEB-C75B-C035-E3E5-BC016FB7F09B}"/>
          </ac:spMkLst>
        </pc:spChg>
      </pc:sldChg>
      <pc:sldChg chg="modSp new mod">
        <pc:chgData name="Anastasia Pentari" userId="871d58bfa50f15e1" providerId="LiveId" clId="{B8EF026D-B2A2-4129-BEE5-E1888F58CEB2}" dt="2026-10-13T11:41:31.742" v="1566" actId="20577"/>
        <pc:sldMkLst>
          <pc:docMk/>
          <pc:sldMk cId="879630824" sldId="286"/>
        </pc:sldMkLst>
        <pc:spChg chg="mod">
          <ac:chgData name="Anastasia Pentari" userId="871d58bfa50f15e1" providerId="LiveId" clId="{B8EF026D-B2A2-4129-BEE5-E1888F58CEB2}" dt="2026-10-13T11:41:31.742" v="1566" actId="20577"/>
          <ac:spMkLst>
            <pc:docMk/>
            <pc:sldMk cId="879630824" sldId="286"/>
            <ac:spMk id="2" creationId="{E861D96A-2600-2F23-49A5-EEA2DD265F33}"/>
          </ac:spMkLst>
        </pc:spChg>
        <pc:spChg chg="mod">
          <ac:chgData name="Anastasia Pentari" userId="871d58bfa50f15e1" providerId="LiveId" clId="{B8EF026D-B2A2-4129-BEE5-E1888F58CEB2}" dt="2026-10-13T11:41:11.498" v="1525" actId="20577"/>
          <ac:spMkLst>
            <pc:docMk/>
            <pc:sldMk cId="879630824" sldId="286"/>
            <ac:spMk id="3" creationId="{334C06D4-162E-79C9-BEC8-E2D5C0F423DE}"/>
          </ac:spMkLst>
        </pc:spChg>
      </pc:sldChg>
      <pc:sldChg chg="addSp modSp new mod">
        <pc:chgData name="Anastasia Pentari" userId="871d58bfa50f15e1" providerId="LiveId" clId="{B8EF026D-B2A2-4129-BEE5-E1888F58CEB2}" dt="2026-10-13T11:43:35.891" v="1632" actId="693"/>
        <pc:sldMkLst>
          <pc:docMk/>
          <pc:sldMk cId="3399257712" sldId="287"/>
        </pc:sldMkLst>
        <pc:spChg chg="mod">
          <ac:chgData name="Anastasia Pentari" userId="871d58bfa50f15e1" providerId="LiveId" clId="{B8EF026D-B2A2-4129-BEE5-E1888F58CEB2}" dt="2026-10-13T11:42:33.003" v="1620" actId="404"/>
          <ac:spMkLst>
            <pc:docMk/>
            <pc:sldMk cId="3399257712" sldId="287"/>
            <ac:spMk id="2" creationId="{EBD41C48-65CE-1B58-E443-1D08698F1AD4}"/>
          </ac:spMkLst>
        </pc:spChg>
        <pc:spChg chg="mod">
          <ac:chgData name="Anastasia Pentari" userId="871d58bfa50f15e1" providerId="LiveId" clId="{B8EF026D-B2A2-4129-BEE5-E1888F58CEB2}" dt="2026-10-13T11:43:35.891" v="1632" actId="693"/>
          <ac:spMkLst>
            <pc:docMk/>
            <pc:sldMk cId="3399257712" sldId="287"/>
            <ac:spMk id="3" creationId="{0C254E20-66B8-4D75-68EB-FD937409F3D6}"/>
          </ac:spMkLst>
        </pc:spChg>
        <pc:picChg chg="add mod">
          <ac:chgData name="Anastasia Pentari" userId="871d58bfa50f15e1" providerId="LiveId" clId="{B8EF026D-B2A2-4129-BEE5-E1888F58CEB2}" dt="2026-10-13T11:43:01.154" v="1626" actId="1076"/>
          <ac:picMkLst>
            <pc:docMk/>
            <pc:sldMk cId="3399257712" sldId="287"/>
            <ac:picMk id="6" creationId="{A5A8600B-3ADA-02EE-67B4-B4408773B3CD}"/>
          </ac:picMkLst>
        </pc:picChg>
      </pc:sldChg>
      <pc:sldMasterChg chg="setBg modSldLayout">
        <pc:chgData name="Anastasia Pentari" userId="871d58bfa50f15e1" providerId="LiveId" clId="{B8EF026D-B2A2-4129-BEE5-E1888F58CEB2}" dt="2026-10-13T10:03:28.939" v="70"/>
        <pc:sldMasterMkLst>
          <pc:docMk/>
          <pc:sldMasterMk cId="2065367165" sldId="2147483660"/>
        </pc:sldMasterMkLst>
        <pc:sldLayoutChg chg="setBg">
          <pc:chgData name="Anastasia Pentari" userId="871d58bfa50f15e1" providerId="LiveId" clId="{B8EF026D-B2A2-4129-BEE5-E1888F58CEB2}" dt="2026-10-13T10:03:28.939" v="70"/>
          <pc:sldLayoutMkLst>
            <pc:docMk/>
            <pc:sldMasterMk cId="2065367165" sldId="2147483660"/>
            <pc:sldLayoutMk cId="876720978" sldId="2147483661"/>
          </pc:sldLayoutMkLst>
        </pc:sldLayoutChg>
        <pc:sldLayoutChg chg="setBg">
          <pc:chgData name="Anastasia Pentari" userId="871d58bfa50f15e1" providerId="LiveId" clId="{B8EF026D-B2A2-4129-BEE5-E1888F58CEB2}" dt="2026-10-13T10:03:28.939" v="70"/>
          <pc:sldLayoutMkLst>
            <pc:docMk/>
            <pc:sldMasterMk cId="2065367165" sldId="2147483660"/>
            <pc:sldLayoutMk cId="3722609467" sldId="214748366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30199-6FEF-4602-A54F-DC7E45641DCF}" type="datetimeFigureOut">
              <a:rPr lang="el-GR" smtClean="0"/>
              <a:t>15/10/2026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B353D-EDD8-44AD-8969-7D16DC5ED69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4425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1F2ABDD-BD9A-4C32-96A6-CFCACDCF32F4}" type="datetime1">
              <a:rPr lang="el-GR" smtClean="0"/>
              <a:t>15/10/2026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7672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4164-F51D-4247-BE14-500AB8698516}" type="datetime1">
              <a:rPr lang="el-GR" smtClean="0"/>
              <a:t>15/10/2026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158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D5A64E-DA0A-402D-9C3A-9D6108297E07}" type="datetime1">
              <a:rPr lang="el-GR" smtClean="0"/>
              <a:t>15/10/2026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2260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B11FB-09DC-41E5-AA19-69CA5BB11809}" type="datetime1">
              <a:rPr lang="el-GR" smtClean="0"/>
              <a:t>15/10/2026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179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7ABD8-2701-4A9A-AA0D-08AB5CE579FC}" type="datetime1">
              <a:rPr lang="el-GR" smtClean="0"/>
              <a:t>15/10/2026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654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BF45-1401-41A4-9E72-A62D020F00C7}" type="datetime1">
              <a:rPr lang="el-GR" smtClean="0"/>
              <a:t>15/10/2026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299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AFC19-F876-4504-B6B3-D53C406575B5}" type="datetime1">
              <a:rPr lang="el-GR" smtClean="0"/>
              <a:t>15/10/2026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110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F13C82-50F5-4AF8-92CB-77D7D4CA024D}" type="datetime1">
              <a:rPr lang="el-GR" smtClean="0"/>
              <a:t>15/10/2026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719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18BB79-8042-47AE-9538-BB750ED3F25C}" type="datetime1">
              <a:rPr lang="el-GR" smtClean="0"/>
              <a:t>15/10/2026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922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C8C09-8AC7-43EF-9C35-79C865E7ECE9}" type="datetime1">
              <a:rPr lang="el-GR" smtClean="0"/>
              <a:t>15/10/2026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776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736BE-12C0-49A2-AD4F-C2A802327996}" type="datetime1">
              <a:rPr lang="el-GR" smtClean="0"/>
              <a:t>15/10/2026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916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0AAD25D-EB15-4779-A720-AC453FCF3884}" type="datetime1">
              <a:rPr lang="el-GR" smtClean="0"/>
              <a:t>15/10/2026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14E70B4-A85C-4D01-9A7C-8E762BC76644}" type="slidenum">
              <a:rPr lang="el-GR" smtClean="0"/>
              <a:t>‹#›</a:t>
            </a:fld>
            <a:endParaRPr lang="el-G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536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ii_kcu6qkfy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stamp/stamp.jsp?tp=&amp;arnumber=7160715" TargetMode="External"/><Relationship Id="rId2" Type="http://schemas.openxmlformats.org/officeDocument/2006/relationships/hyperlink" Target="http://practicalcryptography.com/miscellaneous/machine-learning/guide-mel-frequency-cepstral-coefficients-mfcc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B70570-641E-D77D-511A-8AB9C3D2E4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3600" dirty="0" err="1"/>
              <a:t>Επεξεργασια</a:t>
            </a:r>
            <a:r>
              <a:rPr lang="el-GR" sz="3600" dirty="0"/>
              <a:t> </a:t>
            </a:r>
            <a:r>
              <a:rPr lang="el-GR" sz="3600" dirty="0" err="1"/>
              <a:t>φωνης</a:t>
            </a:r>
            <a:r>
              <a:rPr lang="el-GR" sz="3600" dirty="0"/>
              <a:t> &amp; </a:t>
            </a:r>
            <a:r>
              <a:rPr lang="el-GR" sz="3600" dirty="0" err="1"/>
              <a:t>φυσικησ</a:t>
            </a:r>
            <a:r>
              <a:rPr lang="el-GR" sz="3600" dirty="0"/>
              <a:t> </a:t>
            </a:r>
            <a:r>
              <a:rPr lang="el-GR" sz="3600" dirty="0" err="1"/>
              <a:t>γλωσσασ</a:t>
            </a:r>
            <a:endParaRPr lang="el-GR" sz="36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849AC8C-7F71-A841-F6ED-5CA3BE8837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Δρ. Αναστασία </a:t>
            </a:r>
            <a:r>
              <a:rPr lang="el-GR" dirty="0" err="1"/>
              <a:t>Πεντάρη</a:t>
            </a:r>
            <a:endParaRPr lang="el-GR" dirty="0"/>
          </a:p>
          <a:p>
            <a:r>
              <a:rPr lang="el-GR" dirty="0"/>
              <a:t>1</a:t>
            </a:r>
            <a:r>
              <a:rPr lang="en-US"/>
              <a:t>5</a:t>
            </a:r>
            <a:r>
              <a:rPr lang="el-GR"/>
              <a:t>/10/2026</a:t>
            </a:r>
            <a:endParaRPr lang="el-GR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1CD65E5-91E7-C7D2-D22D-88712802AED9}"/>
              </a:ext>
            </a:extLst>
          </p:cNvPr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652" y="1237368"/>
            <a:ext cx="1676399" cy="16001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051FB38-EC3A-8528-4E41-54C8CFC26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3596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E62153-BFA9-D5CA-3E94-C49BAEA1E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755" y="2686050"/>
            <a:ext cx="9601200" cy="1485900"/>
          </a:xfrm>
        </p:spPr>
        <p:txBody>
          <a:bodyPr/>
          <a:lstStyle/>
          <a:p>
            <a:pPr algn="ctr"/>
            <a:r>
              <a:rPr lang="el-GR" dirty="0"/>
              <a:t>1</a:t>
            </a:r>
            <a:r>
              <a:rPr lang="el-GR" baseline="30000" dirty="0"/>
              <a:t>η</a:t>
            </a:r>
            <a:r>
              <a:rPr lang="el-GR" dirty="0"/>
              <a:t> Ενότητα: </a:t>
            </a:r>
            <a:br>
              <a:rPr lang="el-GR" dirty="0"/>
            </a:br>
            <a:r>
              <a:rPr lang="el-GR" dirty="0"/>
              <a:t>Βασικές Έννοιες Επεξεργασίας Φωνής</a:t>
            </a: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49248DC-704E-BF83-842A-1E4681BBE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2633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6BF759-A60B-E4E3-E6EC-0FE78609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ο λόγος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F163B1-7462-66CA-E8F7-3D79F6FE2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λόγος αποτελεί τον κύριο τρόπο επικοινωνίας μεταξύ των ανθρώπων</a:t>
            </a:r>
          </a:p>
          <a:p>
            <a:r>
              <a:rPr lang="el-GR" b="1" dirty="0"/>
              <a:t>Από τα βασικότερα χαρακτηριστικά του είναι:</a:t>
            </a:r>
          </a:p>
          <a:p>
            <a:r>
              <a:rPr lang="el-GR" dirty="0"/>
              <a:t>Γενικά: οι εναλλαγές που χρησιμοποιούμε για να ενισχύσουμε τον τρόπο επικοινωνίας μας (</a:t>
            </a:r>
            <a:r>
              <a:rPr lang="el-GR" dirty="0" err="1"/>
              <a:t>δλδ</a:t>
            </a:r>
            <a:r>
              <a:rPr lang="el-GR" dirty="0"/>
              <a:t>. να δώσουμε έμφαση), όπως ο τόνος, το ύφος, η άρθρωση</a:t>
            </a:r>
          </a:p>
          <a:p>
            <a:endParaRPr lang="el-GR" dirty="0"/>
          </a:p>
          <a:p>
            <a:endParaRPr lang="el-GR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27F568F-9141-9DD4-B189-BECA64C5C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0357" y="4076700"/>
            <a:ext cx="437128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5 - TextBox">
            <a:extLst>
              <a:ext uri="{FF2B5EF4-FFF2-40B4-BE49-F238E27FC236}">
                <a16:creationId xmlns:a16="http://schemas.microsoft.com/office/drawing/2014/main" id="{734FCE05-9201-F501-15D5-408F3F98796A}"/>
              </a:ext>
            </a:extLst>
          </p:cNvPr>
          <p:cNvSpPr txBox="1"/>
          <p:nvPr/>
        </p:nvSpPr>
        <p:spPr>
          <a:xfrm>
            <a:off x="4441723" y="4913352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Δείγμα λόγου με κανονική άρθρωση</a:t>
            </a:r>
            <a:endParaRPr lang="en-US" dirty="0"/>
          </a:p>
        </p:txBody>
      </p:sp>
      <p:sp>
        <p:nvSpPr>
          <p:cNvPr id="8" name="Θέση αριθμού διαφάνειας 7">
            <a:extLst>
              <a:ext uri="{FF2B5EF4-FFF2-40B4-BE49-F238E27FC236}">
                <a16:creationId xmlns:a16="http://schemas.microsoft.com/office/drawing/2014/main" id="{934031D2-D3C0-BEA2-B60A-84E60712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9164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393ED8-B270-D589-1C42-DD83E55A1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Λόγος &amp; Υπολογιστές: Αναλογικό </a:t>
            </a:r>
            <a:r>
              <a:rPr lang="el-GR" sz="4000" dirty="0">
                <a:sym typeface="Wingdings" panose="05000000000000000000" pitchFamily="2" charset="2"/>
              </a:rPr>
              <a:t> Ψηφιακό</a:t>
            </a:r>
            <a:endParaRPr lang="el-GR" sz="40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C1EE39-F773-B030-11FE-234E1B6EA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392" y="1855977"/>
            <a:ext cx="3741174" cy="3581400"/>
          </a:xfrm>
          <a:ln w="12700">
            <a:solidFill>
              <a:srgbClr val="0070C0"/>
            </a:solidFill>
            <a:prstDash val="dash"/>
          </a:ln>
        </p:spPr>
        <p:txBody>
          <a:bodyPr/>
          <a:lstStyle/>
          <a:p>
            <a:r>
              <a:rPr lang="el-GR" dirty="0"/>
              <a:t>Μέσω της ψηφιακής τεχνολογίας και περαιτέρω μέσω της μετατροπής αναλογικών ποσοτήτων σε ψηφιακές ο λόγος μπορεί να πάρει την μορφή </a:t>
            </a:r>
            <a:r>
              <a:rPr lang="el-GR" b="1" i="1" dirty="0"/>
              <a:t>σήματος</a:t>
            </a:r>
            <a:endParaRPr lang="el-GR" dirty="0"/>
          </a:p>
          <a:p>
            <a:r>
              <a:rPr lang="el-GR" dirty="0"/>
              <a:t>Το σήμα λόγου μπορεί να αναπαρασταθεί ως ένα </a:t>
            </a:r>
            <a:r>
              <a:rPr lang="el-GR" b="1" i="1" dirty="0"/>
              <a:t>σήμα διακριτού χρόνου</a:t>
            </a:r>
            <a:r>
              <a:rPr lang="el-GR" dirty="0"/>
              <a:t>, </a:t>
            </a:r>
            <a:r>
              <a:rPr lang="el-GR" dirty="0" err="1"/>
              <a:t>δλδ</a:t>
            </a:r>
            <a:r>
              <a:rPr lang="el-GR" dirty="0"/>
              <a:t>. ως ένα </a:t>
            </a:r>
            <a:r>
              <a:rPr lang="el-GR" i="1" dirty="0"/>
              <a:t>σύνολο δειγμάτων</a:t>
            </a:r>
            <a:endParaRPr lang="en-US" i="1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62A0664-35F2-3927-1227-A9C7B7879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050" y="1890115"/>
            <a:ext cx="6721422" cy="3513124"/>
          </a:xfrm>
          <a:prstGeom prst="rect">
            <a:avLst/>
          </a:prstGeom>
        </p:spPr>
      </p:pic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F3BB7D4-1302-4ECB-AAC7-338546B8C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945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2F7723-55F8-ACFF-1080-1BAC1134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Ομιλητής &amp; Ακροατής: Το μονοπάτι επικοινωνίας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460ADA-AC25-F329-D91B-E4AEC4D40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65122" y="3282465"/>
            <a:ext cx="3052916" cy="1273278"/>
          </a:xfrm>
        </p:spPr>
        <p:txBody>
          <a:bodyPr/>
          <a:lstStyle/>
          <a:p>
            <a:r>
              <a:rPr lang="el-GR" dirty="0"/>
              <a:t>Πώς μεταφέρεται όμως το σήμα λόγου από τον ομιλητή στον ακροατή?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3DC544A-8AC1-BC4F-622B-36FE2794F10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99037" y="2171700"/>
            <a:ext cx="6221363" cy="349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816383E-B8E9-02C4-A238-55DCFF95A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6374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1AD3C1-68F7-F9EE-9DFA-00D54C6F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τον ομιλητή στον ακροατή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3D31AD-A417-13B5-964C-D92EACAC7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Κατά την γλωσσολογία, αρχικά σχηματίζεται μία ιδέα στο μυαλό του ομιλητή</a:t>
            </a:r>
          </a:p>
          <a:p>
            <a:endParaRPr lang="el-GR" dirty="0"/>
          </a:p>
          <a:p>
            <a:r>
              <a:rPr lang="el-GR" dirty="0"/>
              <a:t>Η ιδέα αυτή μετατρέπεται σε λέξεις, φράσεις και προτάσεις, σύμφωνα με τους γραμματικούς κανόνες κάθε γλώσσας</a:t>
            </a:r>
          </a:p>
          <a:p>
            <a:endParaRPr lang="el-GR" dirty="0"/>
          </a:p>
          <a:p>
            <a:r>
              <a:rPr lang="el-GR" dirty="0"/>
              <a:t>Κατά την φυσιολογική επικοινωνία, ο εγκέφαλος αρχίζει και δημιουργεί ηλεκτρικά σήματα που κινούνται κατά μήκος των κινητικών νεύρων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EE73145-2019-239E-54AF-F67324D3F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5578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58C3B-B0AB-C8D8-074A-102975E6D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58EF4B-7AB5-FEB2-2A19-429D5E47D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τον ομιλητή στον ακροατή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79E9D12-5690-347F-EFBB-C0987FB33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Τα ηλεκτρικά σήματα αυτά ενεργοποιούν μύες στην φωνητική οδό και στις φωνητικές χορδές</a:t>
            </a:r>
          </a:p>
          <a:p>
            <a:endParaRPr lang="el-GR" dirty="0"/>
          </a:p>
          <a:p>
            <a:r>
              <a:rPr lang="el-GR" dirty="0"/>
              <a:t>Η κίνηση της φωνητικής οδού και των φωνητικών χορδών καταλήγει στην δημιουργία </a:t>
            </a:r>
            <a:r>
              <a:rPr lang="el-GR" i="1" dirty="0"/>
              <a:t>ηχητικού κύματος </a:t>
            </a:r>
            <a:r>
              <a:rPr lang="el-GR" dirty="0"/>
              <a:t>που σχηματίζεται από τα χείλη</a:t>
            </a:r>
          </a:p>
          <a:p>
            <a:endParaRPr lang="el-GR" dirty="0"/>
          </a:p>
          <a:p>
            <a:r>
              <a:rPr lang="el-GR" dirty="0"/>
              <a:t>Το ηχητικό κύμα διαδίδεται στον χώρο (ως αλυσιδωτή αντίδραση μεταξύ των σωματιδίων του αέρα) και δονεί το τύμπανο του αυτιού του ακροατή</a:t>
            </a:r>
            <a:endParaRPr lang="en-US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3B5F67B-73B3-BE9D-AF95-A0724E4A6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4454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8E05-28EE-9A08-CE5B-17F148807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4D73E1-C2FE-B76D-5B03-FE445AD40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τον ομιλητή στον ακροατή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232846D-08E9-7260-1A6B-B2C154C6A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δόνηση στο τύμπανο του αυτιού του ακροατή προκαλεί ηλεκτρικά σήματα που κινούνται κατά μήκος των αισθητήριων νεύρων προς τον εγκέφαλο, σε φυσιολογικές καταστάσεις</a:t>
            </a:r>
          </a:p>
          <a:p>
            <a:pPr>
              <a:buNone/>
            </a:pPr>
            <a:endParaRPr lang="el-GR" dirty="0"/>
          </a:p>
          <a:p>
            <a:r>
              <a:rPr lang="el-GR" dirty="0"/>
              <a:t>Τέλος, ο εγκέφαλος του ακροατή εκτελεί αναγνώριση και κατανόηση της ομιλίας, σε γλωσσικό επίπεδο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ACBDC02-BE4F-6618-710F-E864365D9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120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DDB1B4-7CF5-78D8-D527-2DC83E805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Εφαρμογές της Επεξεργασίας Φωνής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B0AEAF-351E-80C7-7F1C-CE50CC18E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επεξεργασία της φωνής έχει πληθώρα εφαρμογών. </a:t>
            </a:r>
          </a:p>
          <a:p>
            <a:r>
              <a:rPr lang="el-GR" dirty="0"/>
              <a:t>Από τις πιο σημαντικές είναι:</a:t>
            </a:r>
          </a:p>
          <a:p>
            <a:r>
              <a:rPr lang="el-GR" dirty="0"/>
              <a:t>Αναγνώριση-Ταυτοποίηση ομιλητή</a:t>
            </a:r>
          </a:p>
          <a:p>
            <a:r>
              <a:rPr lang="el-GR" dirty="0"/>
              <a:t>Ιατρικές εφαρμογές:</a:t>
            </a:r>
          </a:p>
          <a:p>
            <a:pPr lvl="1"/>
            <a:r>
              <a:rPr lang="el-GR" dirty="0"/>
              <a:t>Αναγνώριση συναισθηματικών καταστάσεων</a:t>
            </a:r>
          </a:p>
          <a:p>
            <a:pPr lvl="1"/>
            <a:r>
              <a:rPr lang="el-GR" dirty="0"/>
              <a:t>Αναγνώριση σημαντικών ασθενειών (όπως Νόσος </a:t>
            </a:r>
            <a:r>
              <a:rPr lang="en-US" dirty="0"/>
              <a:t>Alzheimer</a:t>
            </a:r>
            <a:r>
              <a:rPr lang="el-GR" dirty="0"/>
              <a:t>, Νόσος </a:t>
            </a:r>
            <a:r>
              <a:rPr lang="en-US" dirty="0"/>
              <a:t>Parkinson, </a:t>
            </a:r>
            <a:r>
              <a:rPr lang="el-GR" dirty="0"/>
              <a:t>Κατάθλιψη)</a:t>
            </a:r>
          </a:p>
          <a:p>
            <a:r>
              <a:rPr lang="el-GR" dirty="0"/>
              <a:t>Αναγνώριση προφίλ ομιλητή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E310714-5716-9152-5D96-C333969DA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4890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89383E-565A-9A05-0CA6-FD9A4C3A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Επεξεργασία Σημάτων Λόγου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FBDCA6-2098-1F07-6B63-3AF338CDA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Καταγραφή του λόγου</a:t>
            </a:r>
          </a:p>
          <a:p>
            <a:endParaRPr lang="el-GR" dirty="0"/>
          </a:p>
          <a:p>
            <a:r>
              <a:rPr lang="el-GR" dirty="0"/>
              <a:t>Πολύ συνηθισμένη διαδικασία είναι η </a:t>
            </a:r>
            <a:r>
              <a:rPr lang="el-GR" i="1" dirty="0"/>
              <a:t>αποθορυβοποίησή</a:t>
            </a:r>
            <a:r>
              <a:rPr lang="el-GR" dirty="0"/>
              <a:t> του:</a:t>
            </a:r>
          </a:p>
          <a:p>
            <a:pPr lvl="1"/>
            <a:r>
              <a:rPr lang="el-GR" dirty="0"/>
              <a:t>Διαχωρισμός σήματος ομιλητή ενδιαφέροντος από άλλους ομιλητές</a:t>
            </a:r>
          </a:p>
          <a:p>
            <a:pPr lvl="1"/>
            <a:r>
              <a:rPr lang="el-GR" dirty="0"/>
              <a:t>Μείωση του θορύβου από τον περιβάλλοντα χώρο καταγραφή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837D42C-D789-8FF9-506E-B7B7FCB8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4083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EA3B04-D6C1-A282-D1E8-B4034949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Επεξεργασία Σημάτων Λόγου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425658-53AC-C24D-7893-9BEB057BC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εξαγωγή βέλτιστης πληροφορίας από το σήμα φωνής</a:t>
            </a:r>
          </a:p>
          <a:p>
            <a:pPr lvl="1"/>
            <a:r>
              <a:rPr lang="el-GR" dirty="0"/>
              <a:t>Εξαρτάται από την εφαρμογή μας</a:t>
            </a:r>
          </a:p>
          <a:p>
            <a:pPr lvl="1"/>
            <a:r>
              <a:rPr lang="el-GR" dirty="0"/>
              <a:t>Εξαγωγή συγκεκριμένων χαρακτηριστικών</a:t>
            </a:r>
          </a:p>
          <a:p>
            <a:pPr lvl="1"/>
            <a:r>
              <a:rPr lang="el-GR" dirty="0"/>
              <a:t>Αναπαράσταση μέσω γράφων</a:t>
            </a:r>
          </a:p>
          <a:p>
            <a:pPr lvl="1"/>
            <a:r>
              <a:rPr lang="el-GR" dirty="0"/>
              <a:t>Μετατροπή του λόγου σε «εικόνα» (όπως το φασματογράφημα)</a:t>
            </a:r>
          </a:p>
          <a:p>
            <a:pPr lvl="1"/>
            <a:endParaRPr lang="el-GR" dirty="0"/>
          </a:p>
          <a:p>
            <a:r>
              <a:rPr lang="el-GR" dirty="0"/>
              <a:t>Κατηγοριοποίηση/Αναγνώριση/Διαχωρισμός ομιλητών</a:t>
            </a:r>
            <a:endParaRPr lang="en-US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C492933-AB19-8A56-83BE-B54A34E6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6887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C1DEB0-3782-6D22-F638-0945200B5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Δομικά Χαρακτηριστικά της Γλώσσας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6052601-C868-4299-78D5-4F70A3D40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Κάθε γλώσσα περιέχει διαφορετικά «φωνήματα»</a:t>
            </a:r>
          </a:p>
          <a:p>
            <a:r>
              <a:rPr lang="el-GR" dirty="0"/>
              <a:t>Το </a:t>
            </a:r>
            <a:r>
              <a:rPr lang="el-GR" b="1" dirty="0"/>
              <a:t>φώνημα</a:t>
            </a:r>
            <a:r>
              <a:rPr lang="el-GR" dirty="0"/>
              <a:t> ουσιαστικά διαφοροποιεί πχ. τις λέξεις: </a:t>
            </a:r>
            <a:r>
              <a:rPr lang="en-US" i="1" dirty="0"/>
              <a:t>cat</a:t>
            </a:r>
            <a:r>
              <a:rPr lang="en-US" dirty="0"/>
              <a:t>, </a:t>
            </a:r>
            <a:r>
              <a:rPr lang="en-US" i="1" dirty="0"/>
              <a:t>hat</a:t>
            </a:r>
            <a:r>
              <a:rPr lang="en-US" dirty="0"/>
              <a:t>, </a:t>
            </a:r>
            <a:r>
              <a:rPr lang="en-US" i="1" dirty="0"/>
              <a:t>bat</a:t>
            </a:r>
          </a:p>
          <a:p>
            <a:r>
              <a:rPr lang="el-GR" dirty="0"/>
              <a:t>Οι </a:t>
            </a:r>
            <a:r>
              <a:rPr lang="el-GR" b="1" dirty="0"/>
              <a:t>συλλαβές</a:t>
            </a:r>
            <a:r>
              <a:rPr lang="el-GR" dirty="0"/>
              <a:t> περιέχουν 1 ή περισσότερα φωνήματα</a:t>
            </a:r>
          </a:p>
          <a:p>
            <a:r>
              <a:rPr lang="el-GR" dirty="0"/>
              <a:t>Οι λέξεις 1 ή περισσότερες συλλαβές, οι φράσεις</a:t>
            </a:r>
          </a:p>
          <a:p>
            <a:r>
              <a:rPr lang="el-GR" dirty="0"/>
              <a:t>Την σωστή άρθρωση και χρήση των φωνημάτων ουσιαστικά μελετάει η </a:t>
            </a:r>
            <a:r>
              <a:rPr lang="el-GR" i="1" dirty="0"/>
              <a:t>«Γλωσσολογία»</a:t>
            </a:r>
            <a:endParaRPr lang="en-US" i="1" dirty="0"/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F64315B-36AB-7061-7E4D-B2B2D9E1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6018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A1A8FB-75D5-9753-7E78-187AB82C1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256069"/>
          </a:xfrm>
        </p:spPr>
        <p:txBody>
          <a:bodyPr/>
          <a:lstStyle/>
          <a:p>
            <a:r>
              <a:rPr lang="el-GR" dirty="0"/>
              <a:t>Παραδείγματα Φωνημάτων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6FFD54E-4D67-998D-F631-73B9AA71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13</a:t>
            </a:fld>
            <a:endParaRPr lang="el-G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E6764B7-30CE-C405-5489-02631A80343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69624" y="1558412"/>
            <a:ext cx="4758814" cy="473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5 - TextBox">
            <a:extLst>
              <a:ext uri="{FF2B5EF4-FFF2-40B4-BE49-F238E27FC236}">
                <a16:creationId xmlns:a16="http://schemas.microsoft.com/office/drawing/2014/main" id="{EE54D55F-2800-203B-2737-7AC6ED64BFA6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1696719" y="3194779"/>
            <a:ext cx="4447786" cy="18466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l-GR" i="1" dirty="0"/>
              <a:t>Παρατήρηση:</a:t>
            </a:r>
            <a:endParaRPr lang="en-US" i="1" dirty="0"/>
          </a:p>
          <a:p>
            <a:r>
              <a:rPr lang="el-GR" dirty="0"/>
              <a:t>Στο φώνημα </a:t>
            </a:r>
            <a:r>
              <a:rPr lang="en-US" dirty="0"/>
              <a:t>/</a:t>
            </a:r>
            <a:r>
              <a:rPr lang="en-US" dirty="0" err="1"/>
              <a:t>i</a:t>
            </a:r>
            <a:r>
              <a:rPr lang="en-US" dirty="0"/>
              <a:t>/ </a:t>
            </a:r>
            <a:r>
              <a:rPr lang="el-GR" dirty="0"/>
              <a:t>τα </a:t>
            </a:r>
            <a:r>
              <a:rPr lang="en-US" dirty="0"/>
              <a:t>formants F1 &amp; F2 &lt; </a:t>
            </a:r>
            <a:r>
              <a:rPr lang="el-GR" dirty="0"/>
              <a:t>από ότι στο φώνημα </a:t>
            </a:r>
            <a:r>
              <a:rPr lang="en-US" dirty="0"/>
              <a:t>/a/</a:t>
            </a:r>
          </a:p>
          <a:p>
            <a:r>
              <a:rPr lang="el-GR" dirty="0"/>
              <a:t>Στο φώνημα </a:t>
            </a:r>
            <a:r>
              <a:rPr lang="en-US" dirty="0"/>
              <a:t>/a/ </a:t>
            </a:r>
            <a:r>
              <a:rPr lang="el-GR" dirty="0"/>
              <a:t>τα </a:t>
            </a:r>
            <a:r>
              <a:rPr lang="en-US" dirty="0"/>
              <a:t>formants F2 &amp; F3 &lt; </a:t>
            </a:r>
            <a:r>
              <a:rPr lang="el-GR" dirty="0"/>
              <a:t>από ότι στο φώνημα </a:t>
            </a:r>
            <a:r>
              <a:rPr lang="en-US" dirty="0"/>
              <a:t>/</a:t>
            </a:r>
            <a:r>
              <a:rPr lang="en-US" dirty="0" err="1"/>
              <a:t>i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340996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34DF0B-C230-94F0-BD8D-B524A84F2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Κύρια Χαρακτηριστικά του Λόγου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86B66B-8D12-81BE-E646-92D806FB2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8" y="1638299"/>
            <a:ext cx="4173793" cy="3887429"/>
          </a:xfrm>
          <a:ln w="19050">
            <a:solidFill>
              <a:srgbClr val="0070C0"/>
            </a:solidFill>
            <a:prstDash val="dash"/>
          </a:ln>
        </p:spPr>
        <p:txBody>
          <a:bodyPr>
            <a:normAutofit fontScale="92500" lnSpcReduction="20000"/>
          </a:bodyPr>
          <a:lstStyle/>
          <a:p>
            <a:r>
              <a:rPr lang="el-GR" dirty="0"/>
              <a:t>Η </a:t>
            </a:r>
            <a:r>
              <a:rPr lang="el-GR" b="1" dirty="0"/>
              <a:t>κύρια συχνότητα </a:t>
            </a:r>
            <a:r>
              <a:rPr lang="el-GR" dirty="0"/>
              <a:t>ή αλλιώς το </a:t>
            </a:r>
            <a:r>
              <a:rPr lang="en-US" b="1" dirty="0"/>
              <a:t>pitch</a:t>
            </a:r>
            <a:r>
              <a:rPr lang="en-US" dirty="0"/>
              <a:t> </a:t>
            </a:r>
            <a:r>
              <a:rPr lang="el-GR" dirty="0"/>
              <a:t>μίας φωνής συμβολίζεται ως </a:t>
            </a:r>
            <a:r>
              <a:rPr lang="en-US" b="1" dirty="0"/>
              <a:t>Fo</a:t>
            </a:r>
            <a:r>
              <a:rPr lang="el-GR" dirty="0"/>
              <a:t> </a:t>
            </a:r>
            <a:r>
              <a:rPr lang="el-GR" dirty="0">
                <a:sym typeface="Wingdings" panose="05000000000000000000" pitchFamily="2" charset="2"/>
              </a:rPr>
              <a:t> </a:t>
            </a:r>
          </a:p>
          <a:p>
            <a:r>
              <a:rPr lang="el-GR" dirty="0"/>
              <a:t>ΔΕΝ είναι </a:t>
            </a:r>
            <a:r>
              <a:rPr lang="en-US" dirty="0"/>
              <a:t>formant</a:t>
            </a:r>
          </a:p>
          <a:p>
            <a:r>
              <a:rPr lang="el-GR" dirty="0"/>
              <a:t>Οι δευτερεύουσες συχνότητες ονομάζονται </a:t>
            </a:r>
            <a:r>
              <a:rPr lang="en-US" b="1" dirty="0"/>
              <a:t>Formants</a:t>
            </a:r>
          </a:p>
          <a:p>
            <a:pPr lvl="1"/>
            <a:r>
              <a:rPr lang="en-US" dirty="0"/>
              <a:t>F1: </a:t>
            </a:r>
            <a:r>
              <a:rPr lang="el-GR" dirty="0"/>
              <a:t>είναι το </a:t>
            </a:r>
            <a:r>
              <a:rPr lang="en-US" dirty="0"/>
              <a:t>formant </a:t>
            </a:r>
            <a:r>
              <a:rPr lang="el-GR" dirty="0"/>
              <a:t>της μικρότερης συχνότητας</a:t>
            </a:r>
          </a:p>
          <a:p>
            <a:pPr lvl="1"/>
            <a:r>
              <a:rPr lang="en-US" dirty="0"/>
              <a:t>F2: F1 &amp; F2 formants </a:t>
            </a:r>
            <a:r>
              <a:rPr lang="el-GR" dirty="0"/>
              <a:t>είναι ικανά να αναγνωρίσουν ένα φωνήεντο</a:t>
            </a:r>
            <a:endParaRPr lang="en-US" dirty="0"/>
          </a:p>
          <a:p>
            <a:pPr lvl="1"/>
            <a:r>
              <a:rPr lang="en-US" dirty="0"/>
              <a:t>F3:</a:t>
            </a:r>
            <a:r>
              <a:rPr lang="el-GR" dirty="0"/>
              <a:t> σε συνδυασμό με το </a:t>
            </a:r>
            <a:r>
              <a:rPr lang="en-US" dirty="0"/>
              <a:t>F2, </a:t>
            </a:r>
            <a:r>
              <a:rPr lang="el-GR" dirty="0"/>
              <a:t>δίνουν χρήσιμη γλωσσική πληροφορία</a:t>
            </a:r>
            <a:endParaRPr lang="en-US" dirty="0"/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6E1D07F-7449-7B81-9141-87D291513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14</a:t>
            </a:fld>
            <a:endParaRPr lang="el-GR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FD8F63D-6D4F-386B-5404-D82E25BF0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815" y="1710541"/>
            <a:ext cx="6599492" cy="34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93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61CAF1-D0DD-777A-5392-B1AE69B82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8749" y="2686050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el-GR" sz="3600" dirty="0"/>
              <a:t>2</a:t>
            </a:r>
            <a:r>
              <a:rPr lang="el-GR" sz="3600" baseline="30000" dirty="0"/>
              <a:t>η</a:t>
            </a:r>
            <a:r>
              <a:rPr lang="el-GR" sz="3600" dirty="0"/>
              <a:t> Ενότητα:</a:t>
            </a:r>
            <a:br>
              <a:rPr lang="el-GR" sz="3600" dirty="0"/>
            </a:br>
            <a:r>
              <a:rPr lang="el-GR" sz="3600" dirty="0"/>
              <a:t>Αναπαραστάσεις &amp; Χαρακτηριστικά του Λόγου</a:t>
            </a: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F4B4254-7459-5CE1-A289-9840E3F4B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9980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84FEBB-0972-CDE2-CCBD-A7D56605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Φασματογράφημα-</a:t>
            </a:r>
            <a:r>
              <a:rPr lang="en-US" dirty="0"/>
              <a:t>Spectrogram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20C67E-0F0D-41D3-AC93-F049D8966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Στην επεξεργασία του λόγου συνηθισμένη διαδικασία είναι η εξαγωγή </a:t>
            </a:r>
            <a:r>
              <a:rPr lang="en-US" dirty="0"/>
              <a:t>spectrograms</a:t>
            </a:r>
          </a:p>
          <a:p>
            <a:r>
              <a:rPr lang="el-GR" dirty="0"/>
              <a:t>Το σήμα μετατρέπεται σε «εικόνα» στον χώρο των συχνοτήτων</a:t>
            </a:r>
          </a:p>
          <a:p>
            <a:r>
              <a:rPr lang="el-GR" dirty="0"/>
              <a:t>Ανάλογα την έκταση του </a:t>
            </a:r>
            <a:r>
              <a:rPr lang="en-US" dirty="0"/>
              <a:t>window</a:t>
            </a:r>
            <a:r>
              <a:rPr lang="el-GR" dirty="0"/>
              <a:t> που επιλέγουμε, υπάρχουν 2 κατηγορίες </a:t>
            </a:r>
            <a:r>
              <a:rPr lang="en-US" dirty="0"/>
              <a:t>spectrograms:</a:t>
            </a:r>
            <a:endParaRPr lang="el-GR" dirty="0"/>
          </a:p>
          <a:p>
            <a:r>
              <a:rPr lang="en-US" b="1" dirty="0"/>
              <a:t>Narrowband Spectrogram: </a:t>
            </a:r>
            <a:r>
              <a:rPr lang="el-GR" dirty="0"/>
              <a:t>Φασματογράφημα στενής ζώνης, Χρησιμοποιείται «μακρύ» </a:t>
            </a:r>
            <a:r>
              <a:rPr lang="en-US" dirty="0"/>
              <a:t>window length, </a:t>
            </a:r>
            <a:r>
              <a:rPr lang="el-GR" dirty="0"/>
              <a:t>Τουλάχιστον 2 </a:t>
            </a:r>
            <a:r>
              <a:rPr lang="en-US" dirty="0"/>
              <a:t>pitch periods</a:t>
            </a:r>
            <a:endParaRPr lang="el-GR" dirty="0"/>
          </a:p>
          <a:p>
            <a:r>
              <a:rPr lang="en-US" b="1" dirty="0"/>
              <a:t>Wideband Spectrogram:</a:t>
            </a:r>
            <a:r>
              <a:rPr lang="el-GR" b="1" dirty="0"/>
              <a:t> </a:t>
            </a:r>
            <a:r>
              <a:rPr lang="el-GR" dirty="0"/>
              <a:t>Φασματογράφημα ευρείας ζώνης, Χρησιμοποιείται «κοντό» </a:t>
            </a:r>
            <a:r>
              <a:rPr lang="en-US" dirty="0"/>
              <a:t>window length, </a:t>
            </a:r>
            <a:r>
              <a:rPr lang="el-GR" dirty="0"/>
              <a:t>Μικρότερο από 1 </a:t>
            </a:r>
            <a:r>
              <a:rPr lang="en-US" dirty="0"/>
              <a:t>pitch period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15FD9CF-ABAE-1F00-2CD2-3834CF09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1899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C18CF2-688E-BB46-47DD-4CEAF907F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Φασματογράφημα-</a:t>
            </a:r>
            <a:r>
              <a:rPr lang="en-US" dirty="0"/>
              <a:t>Spectrogram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A1A84B-9E03-FA3F-0792-21BB850E8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5758" y="2081181"/>
            <a:ext cx="4252452" cy="3581400"/>
          </a:xfrm>
          <a:ln w="19050">
            <a:solidFill>
              <a:srgbClr val="0070C0"/>
            </a:solidFill>
            <a:prstDash val="dash"/>
          </a:ln>
        </p:spPr>
        <p:txBody>
          <a:bodyPr/>
          <a:lstStyle/>
          <a:p>
            <a:r>
              <a:rPr lang="en-US" b="1" dirty="0"/>
              <a:t>Wideband:</a:t>
            </a:r>
            <a:r>
              <a:rPr lang="en-US" dirty="0"/>
              <a:t> </a:t>
            </a:r>
            <a:r>
              <a:rPr lang="el-GR" dirty="0"/>
              <a:t>καλύτερη ανάλυση του λόγου παρέχοντας στοιχεία που αφορούν το πεδίο του χρόνου</a:t>
            </a:r>
            <a:r>
              <a:rPr lang="en-US" dirty="0"/>
              <a:t> (</a:t>
            </a:r>
            <a:r>
              <a:rPr lang="el-GR" dirty="0" err="1"/>
              <a:t>δλδ</a:t>
            </a:r>
            <a:r>
              <a:rPr lang="el-GR" dirty="0"/>
              <a:t>. εντοπισμός μικρών και ξαφνικών ηχητικών ερεθισμάτων)</a:t>
            </a:r>
            <a:endParaRPr lang="en-US" dirty="0"/>
          </a:p>
          <a:p>
            <a:r>
              <a:rPr lang="en-US" b="1" dirty="0"/>
              <a:t>Narrowband:</a:t>
            </a:r>
            <a:r>
              <a:rPr lang="en-US" dirty="0"/>
              <a:t> </a:t>
            </a:r>
            <a:r>
              <a:rPr lang="el-GR" dirty="0"/>
              <a:t>καλύτερη ανάλυση του λόγου στο πεδίο της συχνότητας</a:t>
            </a:r>
            <a:r>
              <a:rPr lang="en-US" dirty="0"/>
              <a:t> (</a:t>
            </a:r>
            <a:r>
              <a:rPr lang="el-GR" dirty="0" err="1"/>
              <a:t>δλδ</a:t>
            </a:r>
            <a:r>
              <a:rPr lang="el-GR" dirty="0"/>
              <a:t>. εντοπισμός βασικών μηχανισμών και παραμέτρων του λόγου)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8C34447-18E1-54A9-2189-D71D54B5F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17</a:t>
            </a:fld>
            <a:endParaRPr lang="el-G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A6861F2-A265-788D-BA4B-5AA8E750E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487796"/>
            <a:ext cx="5174590" cy="476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99799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7B85F0-2957-9B95-36F1-A74278EB5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Spectrum Vs. </a:t>
            </a:r>
            <a:r>
              <a:rPr lang="en-US" dirty="0" err="1"/>
              <a:t>Cepstrum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B00E65-5E09-8C34-C90E-3129637C8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Αναγραμματισμός του </a:t>
            </a:r>
            <a:r>
              <a:rPr lang="en-US" dirty="0"/>
              <a:t>spectrum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l-GR" dirty="0">
                <a:sym typeface="Wingdings" pitchFamily="2" charset="2"/>
              </a:rPr>
              <a:t>Σχετίζεται με αυτό</a:t>
            </a:r>
          </a:p>
          <a:p>
            <a:r>
              <a:rPr lang="el-GR" dirty="0">
                <a:sym typeface="Wingdings" pitchFamily="2" charset="2"/>
              </a:rPr>
              <a:t>Η ανάλυση μέσω </a:t>
            </a:r>
            <a:r>
              <a:rPr lang="en-US" dirty="0" err="1">
                <a:sym typeface="Wingdings" pitchFamily="2" charset="2"/>
              </a:rPr>
              <a:t>cepstrum</a:t>
            </a:r>
            <a:r>
              <a:rPr lang="en-US" dirty="0">
                <a:sym typeface="Wingdings" pitchFamily="2" charset="2"/>
              </a:rPr>
              <a:t> </a:t>
            </a:r>
            <a:r>
              <a:rPr lang="el-GR" dirty="0">
                <a:sym typeface="Wingdings" pitchFamily="2" charset="2"/>
              </a:rPr>
              <a:t>χρησιμοποιείται </a:t>
            </a:r>
            <a:r>
              <a:rPr lang="el-GR" b="1" dirty="0">
                <a:sym typeface="Wingdings" pitchFamily="2" charset="2"/>
              </a:rPr>
              <a:t>ευρέως</a:t>
            </a:r>
            <a:r>
              <a:rPr lang="el-GR" dirty="0">
                <a:sym typeface="Wingdings" pitchFamily="2" charset="2"/>
              </a:rPr>
              <a:t> στην επεξεργασία του λόγου</a:t>
            </a:r>
          </a:p>
          <a:p>
            <a:r>
              <a:rPr lang="el-GR" dirty="0">
                <a:sym typeface="Wingdings" pitchFamily="2" charset="2"/>
              </a:rPr>
              <a:t>Είναι ένα «εργαλείο» μέσω του οποίου μπορούμε να ανιχνεύσουμε </a:t>
            </a:r>
            <a:r>
              <a:rPr lang="el-GR" b="1" i="1" dirty="0">
                <a:sym typeface="Wingdings" pitchFamily="2" charset="2"/>
              </a:rPr>
              <a:t>περιοδικές δομές </a:t>
            </a:r>
            <a:r>
              <a:rPr lang="el-GR" dirty="0">
                <a:sym typeface="Wingdings" pitchFamily="2" charset="2"/>
              </a:rPr>
              <a:t>στο φάσμα συχνοτήτων</a:t>
            </a:r>
          </a:p>
          <a:p>
            <a:r>
              <a:rPr lang="el-GR" b="1" dirty="0">
                <a:sym typeface="Wingdings" pitchFamily="2" charset="2"/>
              </a:rPr>
              <a:t>Βασικό πλεονέκτημα: </a:t>
            </a:r>
            <a:r>
              <a:rPr lang="el-GR" dirty="0">
                <a:sym typeface="Wingdings" pitchFamily="2" charset="2"/>
              </a:rPr>
              <a:t>Η εξαγωγή </a:t>
            </a:r>
            <a:r>
              <a:rPr lang="en-US" dirty="0" err="1">
                <a:sym typeface="Wingdings" pitchFamily="2" charset="2"/>
              </a:rPr>
              <a:t>cepstrum</a:t>
            </a:r>
            <a:r>
              <a:rPr lang="en-US" dirty="0">
                <a:sym typeface="Wingdings" pitchFamily="2" charset="2"/>
              </a:rPr>
              <a:t>-based </a:t>
            </a:r>
            <a:r>
              <a:rPr lang="el-GR" dirty="0">
                <a:sym typeface="Wingdings" pitchFamily="2" charset="2"/>
              </a:rPr>
              <a:t>παραμέτρων ποσοτικοποίησης την περιοδικότητα των σημάτων λόγου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82E592F-3063-0A24-255B-CA6D7BEE5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6117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8C413B-66C9-F10A-9BD5-AC725478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Υπολογισμός </a:t>
            </a:r>
            <a:r>
              <a:rPr lang="en-US" dirty="0" err="1"/>
              <a:t>Cepstrum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6EA31B-85B0-4173-AC0D-4BFC513E8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796047"/>
            <a:ext cx="4447786" cy="2561304"/>
          </a:xfrm>
        </p:spPr>
        <p:txBody>
          <a:bodyPr/>
          <a:lstStyle/>
          <a:p>
            <a:r>
              <a:rPr lang="el-GR" dirty="0"/>
              <a:t>Μετατροπή σήματος από το πεδίο του χρόνου στο πεδίο της συχνότητας</a:t>
            </a:r>
          </a:p>
          <a:p>
            <a:r>
              <a:rPr lang="el-GR" dirty="0"/>
              <a:t>Υπολογισμός του λογαρίθμου του πλάτους του φάσματος</a:t>
            </a:r>
          </a:p>
          <a:p>
            <a:r>
              <a:rPr lang="el-GR" dirty="0"/>
              <a:t>Εφαρμογή </a:t>
            </a:r>
            <a:r>
              <a:rPr lang="en-US" dirty="0"/>
              <a:t>Inverse Fourier Transform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23FB94D-2640-565D-78BB-BF7F6A7F2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19</a:t>
            </a:fld>
            <a:endParaRPr lang="el-GR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4AFF03F-8995-08A3-5ECB-7C8CBDF8A2D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05193" y="2285999"/>
            <a:ext cx="5589383" cy="3581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90831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9A7C8E-FE71-4BA1-DBA0-A449AB6B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τα χαρακτηριστικά λόγου?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0FA6FCF-D0A0-E87F-FB85-70EA871F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Έστω ότι θέλουμε να διαχωρίσουμε μία ομάδα ατόμων σε θηλυκά και αρσενικά</a:t>
            </a:r>
          </a:p>
          <a:p>
            <a:r>
              <a:rPr lang="el-GR" dirty="0"/>
              <a:t>Θα αρχίσουμε να ψάχνουμε διαφορές μεταξύ των δύο συνόλων και συγκεκριμένα κάτι που χαρακτηρίζει και ταυτόχρονα διαφοροποιεί τις δύο ομάδες</a:t>
            </a:r>
          </a:p>
          <a:p>
            <a:r>
              <a:rPr lang="el-GR" dirty="0"/>
              <a:t>Έτσι λειτουργούν τα χαρακτηριστικά ή αλλιώς </a:t>
            </a:r>
            <a:r>
              <a:rPr lang="en-US" i="1" dirty="0"/>
              <a:t>features</a:t>
            </a:r>
          </a:p>
          <a:p>
            <a:r>
              <a:rPr lang="el-GR" b="1" dirty="0"/>
              <a:t>Τα </a:t>
            </a:r>
            <a:r>
              <a:rPr lang="en-US" b="1" dirty="0"/>
              <a:t>features </a:t>
            </a:r>
            <a:r>
              <a:rPr lang="el-GR" b="1" dirty="0"/>
              <a:t>είναι αντιπροσωπευτικές ποσότητες ενός γενικού γνωρίσματος ενός εξεταζόμενου συνόλου</a:t>
            </a:r>
            <a:endParaRPr lang="en-US" b="1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BDDBAA7-03BF-5B7E-51C3-C3CAF157C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3169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9A769F-3A98-D056-76CB-95D726FA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Γιατί χρησιμοποιούμε «χαρακτηριστικά»?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364DFE7-9B18-1F0C-288C-FC88DABE3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Τα σήματα λόγου συνήθως έχουν αρκετή διάρκεια </a:t>
            </a:r>
            <a:r>
              <a:rPr lang="el-GR" dirty="0">
                <a:sym typeface="Wingdings" pitchFamily="2" charset="2"/>
              </a:rPr>
              <a:t> </a:t>
            </a:r>
            <a:r>
              <a:rPr lang="en-US" dirty="0">
                <a:sym typeface="Wingdings" pitchFamily="2" charset="2"/>
              </a:rPr>
              <a:t>long duration  many samples</a:t>
            </a:r>
          </a:p>
          <a:p>
            <a:r>
              <a:rPr lang="el-GR" dirty="0">
                <a:sym typeface="Wingdings" pitchFamily="2" charset="2"/>
              </a:rPr>
              <a:t>Επίσης, η αυθεντική καταγραφή του λόγου δίνει σημαντικά στοιχεία στον ακροατή (όπως τη συναισθηματική κατάσταση)</a:t>
            </a:r>
          </a:p>
          <a:p>
            <a:r>
              <a:rPr lang="el-GR" dirty="0">
                <a:sym typeface="Wingdings" pitchFamily="2" charset="2"/>
              </a:rPr>
              <a:t>Αλλά οι υπολογιστές δεν αντιλαμβάνονται τα στοιχεία του λόγου, όπως εμείς</a:t>
            </a:r>
          </a:p>
          <a:p>
            <a:r>
              <a:rPr lang="el-GR" dirty="0">
                <a:sym typeface="Wingdings" pitchFamily="2" charset="2"/>
              </a:rPr>
              <a:t>Έτσι: </a:t>
            </a:r>
            <a:r>
              <a:rPr lang="el-GR" b="1" dirty="0">
                <a:sym typeface="Wingdings" pitchFamily="2" charset="2"/>
              </a:rPr>
              <a:t>Συνηθίζεται να γίνεται εξαγωγή/υπολογισμός χαρακτηριστικών για να βοηθήσουμε τον υπολογιστή να κατανοήσει αυτό που αντιλαμβανόμαστε κι εμείς</a:t>
            </a:r>
            <a:endParaRPr lang="en-US" b="1" dirty="0"/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3A61A5C-83A9-0396-82E6-1D6DA6CC0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4279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7DB2DB-F514-4FC2-A1DF-0DA97C11B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 Λόγου</a:t>
            </a:r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344FDD51-7FF6-3232-0542-837436A88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1956" y="1735392"/>
            <a:ext cx="7448087" cy="4183249"/>
          </a:xfrm>
          <a:prstGeom prst="rect">
            <a:avLst/>
          </a:prstGeom>
        </p:spPr>
      </p:pic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2E75BC8-7DAC-1D83-89B4-D1FAC8E71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8254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C001B7-AFD6-4106-B027-1754A8241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Εξαγωγή Χαρακτηριστικών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B8594F-D04A-B166-0929-55B2C4AE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εξαγωγή χαρακτηριστικών ή αλλιώς το </a:t>
            </a:r>
            <a:r>
              <a:rPr lang="en-US" b="1" i="1" dirty="0"/>
              <a:t>feature extraction </a:t>
            </a:r>
            <a:r>
              <a:rPr lang="el-GR" dirty="0"/>
              <a:t>είναι η πιο συχνή μέθοδος επεξεργασίας σημάτων</a:t>
            </a:r>
          </a:p>
          <a:p>
            <a:r>
              <a:rPr lang="el-GR" dirty="0"/>
              <a:t>Χρησιμοποιείται τόσο για την μείωση των δεδομένων</a:t>
            </a:r>
            <a:r>
              <a:rPr lang="en-US" dirty="0"/>
              <a:t>/samples </a:t>
            </a:r>
            <a:r>
              <a:rPr lang="el-GR" dirty="0"/>
              <a:t>των σημάτων λόγου</a:t>
            </a:r>
          </a:p>
          <a:p>
            <a:r>
              <a:rPr lang="el-GR" dirty="0"/>
              <a:t>Όσο και για να βοηθήσουμε τον υπολογιστή να διαχωρίσει τα σύνολα που του δίνονται</a:t>
            </a:r>
          </a:p>
          <a:p>
            <a:r>
              <a:rPr lang="el-GR" dirty="0"/>
              <a:t>Οι πιο βασικές κατηγορίες χαρακτηριστικών λόγου είναι:</a:t>
            </a:r>
          </a:p>
          <a:p>
            <a:pPr lvl="1"/>
            <a:r>
              <a:rPr lang="el-GR" dirty="0"/>
              <a:t>Του χρόνου (</a:t>
            </a:r>
            <a:r>
              <a:rPr lang="en-US" dirty="0"/>
              <a:t>Temporal)</a:t>
            </a:r>
            <a:endParaRPr lang="el-GR" dirty="0"/>
          </a:p>
          <a:p>
            <a:pPr lvl="1"/>
            <a:r>
              <a:rPr lang="el-GR" dirty="0"/>
              <a:t>Της συχνότητας </a:t>
            </a:r>
            <a:r>
              <a:rPr lang="en-US" dirty="0"/>
              <a:t>(Frequency domain)</a:t>
            </a:r>
          </a:p>
          <a:p>
            <a:pPr lvl="1"/>
            <a:r>
              <a:rPr lang="el-GR" dirty="0"/>
              <a:t>Του φάσματος (</a:t>
            </a:r>
            <a:r>
              <a:rPr lang="en-US" dirty="0"/>
              <a:t>Spectral/Cepstral)</a:t>
            </a:r>
            <a:endParaRPr lang="el-GR" dirty="0"/>
          </a:p>
          <a:p>
            <a:pPr lvl="1"/>
            <a:r>
              <a:rPr lang="el-GR" dirty="0"/>
              <a:t>Της ενέργειας </a:t>
            </a:r>
            <a:r>
              <a:rPr lang="en-US" dirty="0"/>
              <a:t>(Energy)</a:t>
            </a:r>
          </a:p>
          <a:p>
            <a:endParaRPr lang="en-US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3068EAE-C391-6280-59D2-088187F4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6078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2F8FA4-7737-D455-413B-09F831B1F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Χρονικά Χαρακτηριστικά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882422-85F5-6A30-369B-A8BD056E5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6395884" cy="3581400"/>
          </a:xfrm>
        </p:spPr>
        <p:txBody>
          <a:bodyPr/>
          <a:lstStyle/>
          <a:p>
            <a:r>
              <a:rPr lang="el-GR" dirty="0"/>
              <a:t>Ποσοστό των ισχυρότερων κορυφών ανά δευτερόλεπτο</a:t>
            </a:r>
          </a:p>
          <a:p>
            <a:r>
              <a:rPr lang="el-GR" dirty="0"/>
              <a:t>Μέση τιμή και τυπική απόκλιση των συνεχόμενων τμημάτων του λόγου (όπως τμήματα που δεν περιέχουν παύσεις)</a:t>
            </a:r>
          </a:p>
          <a:p>
            <a:r>
              <a:rPr lang="el-GR" dirty="0"/>
              <a:t>Εκμετάλλευση των </a:t>
            </a:r>
            <a:r>
              <a:rPr lang="el-GR" b="1" dirty="0"/>
              <a:t>παύσεων</a:t>
            </a:r>
            <a:r>
              <a:rPr lang="el-GR" dirty="0"/>
              <a:t> του λόγου</a:t>
            </a:r>
          </a:p>
          <a:p>
            <a:r>
              <a:rPr lang="en-US" b="1" dirty="0"/>
              <a:t>Jitter: </a:t>
            </a:r>
            <a:r>
              <a:rPr lang="el-GR" dirty="0"/>
              <a:t>διακυμάνσεις της φωνής σε μία περίοδο</a:t>
            </a:r>
          </a:p>
          <a:p>
            <a:r>
              <a:rPr lang="en-US" b="1" dirty="0"/>
              <a:t>Shimmer: </a:t>
            </a:r>
            <a:r>
              <a:rPr lang="el-GR" dirty="0"/>
              <a:t>οι διαφορές του μέγιστου πλάτους φωνής σε δύο περιόδους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7D34CF7-DECD-89F6-D06C-8C781BC75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24</a:t>
            </a:fld>
            <a:endParaRPr lang="el-GR"/>
          </a:p>
        </p:txBody>
      </p:sp>
      <p:pic>
        <p:nvPicPr>
          <p:cNvPr id="6" name="Picture 2" descr="https://lh7-us.googleusercontent.com/d8RJneS_US_RrQzuXNCHPW9GBmtIQo4Bpb-7wtFJZuNNjAnR6-vHusbrVekUsEaiEX11zhiMi-Z_bOqKNkhtJrSuYzAuqoDUMd-D5RSW-J3EoGQfIUNqZ4eqQ6mQatgHmHS4Lv8dwhPc3_kqtGbNO6vCjA=s2048">
            <a:extLst>
              <a:ext uri="{FF2B5EF4-FFF2-40B4-BE49-F238E27FC236}">
                <a16:creationId xmlns:a16="http://schemas.microsoft.com/office/drawing/2014/main" id="{BD98B078-5771-FBF9-114B-DFD06446D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3792" y="3029694"/>
            <a:ext cx="3747179" cy="20940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1983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9CA916-EDC6-416E-F373-5C34EDBB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Προσωδία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1CB0CE-F312-93CA-476C-1D9CB0454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Στην γλωσσολογία η προσωδία (</a:t>
            </a:r>
            <a:r>
              <a:rPr lang="en-US" dirty="0"/>
              <a:t>prosody) </a:t>
            </a:r>
            <a:r>
              <a:rPr lang="el-GR" dirty="0"/>
              <a:t>είναι:</a:t>
            </a:r>
          </a:p>
          <a:p>
            <a:pPr lvl="1"/>
            <a:r>
              <a:rPr lang="el-GR" dirty="0"/>
              <a:t>Ο ρυθμός</a:t>
            </a:r>
          </a:p>
          <a:p>
            <a:pPr lvl="1"/>
            <a:r>
              <a:rPr lang="el-GR" dirty="0"/>
              <a:t>Ο τόνος</a:t>
            </a:r>
          </a:p>
          <a:p>
            <a:pPr lvl="1"/>
            <a:r>
              <a:rPr lang="el-GR" dirty="0"/>
              <a:t>Και ο επιτονισμός της ομιλίας</a:t>
            </a:r>
          </a:p>
          <a:p>
            <a:r>
              <a:rPr lang="el-GR" dirty="0"/>
              <a:t>Μέσω της προσωδίας μπορούμε να κατανοήσουμε ποικίλα χαρακτηριστικά του ομιλητή, όπως:</a:t>
            </a:r>
          </a:p>
          <a:p>
            <a:pPr lvl="1"/>
            <a:r>
              <a:rPr lang="el-GR" dirty="0"/>
              <a:t>Την συναισθηματική του κατάσταση</a:t>
            </a:r>
          </a:p>
          <a:p>
            <a:pPr lvl="1"/>
            <a:r>
              <a:rPr lang="el-GR" dirty="0"/>
              <a:t>Την μορφή του </a:t>
            </a:r>
            <a:r>
              <a:rPr lang="el-GR" dirty="0" err="1"/>
              <a:t>εκφωνήματος</a:t>
            </a:r>
            <a:r>
              <a:rPr lang="el-GR" dirty="0"/>
              <a:t> (όπως Ερώτηση)</a:t>
            </a:r>
          </a:p>
          <a:p>
            <a:pPr lvl="1"/>
            <a:r>
              <a:rPr lang="el-GR" dirty="0"/>
              <a:t>Την παρουσία ειρωνείας ή σαρκασμού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06C1F8C-9D62-5021-4BA3-3D39D671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2204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8679D3-07C5-5A87-8E90-A10DCCF2A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Χαρακτηριστικά της Προσωδίας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1A0D87-567C-A6B7-FE65-4D04E78717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Pitch: </a:t>
            </a:r>
            <a:r>
              <a:rPr lang="el-GR" dirty="0"/>
              <a:t>ο τόνος της φωνής</a:t>
            </a:r>
          </a:p>
          <a:p>
            <a:r>
              <a:rPr lang="el-GR" dirty="0"/>
              <a:t>Το μήκος των φωνημάτων: μικρής ή μεγάλης διάρκειας</a:t>
            </a:r>
          </a:p>
          <a:p>
            <a:r>
              <a:rPr lang="el-GR" dirty="0"/>
              <a:t>Ηχηρότητα: η ένταση της φωνής, σχετίζεται με το πλάτος του σήματος λόγου</a:t>
            </a:r>
          </a:p>
          <a:p>
            <a:r>
              <a:rPr lang="el-GR" dirty="0"/>
              <a:t>Ποιότητα της φωνής: όπως </a:t>
            </a:r>
            <a:r>
              <a:rPr lang="en-US" dirty="0"/>
              <a:t>Breathiness (in Parkinson's disease)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D03CEBB-D23D-3CAA-9DEE-9CF69E15D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26</a:t>
            </a:fld>
            <a:endParaRPr lang="el-GR"/>
          </a:p>
        </p:txBody>
      </p:sp>
      <p:pic>
        <p:nvPicPr>
          <p:cNvPr id="7" name="Picture 2" descr="https://lh7-us.googleusercontent.com/0dNhH1TJVap6ZzrPrfy6oFhI2gHg8MF2Tw7lJ8bHvHUBXBMh6MxOOcRslVFoHeckkcTOX8zFrBlQc53TR1HVQzs5t8mpAz15GfLRadmZznAvXznefIiu78H1SFnaFfv_1Cqu4HfJoCR5dmJ6zPSh4ndRIQ=s2048">
            <a:extLst>
              <a:ext uri="{FF2B5EF4-FFF2-40B4-BE49-F238E27FC236}">
                <a16:creationId xmlns:a16="http://schemas.microsoft.com/office/drawing/2014/main" id="{97722970-CEB2-ADA0-12AC-179C455335B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616" y="2517671"/>
            <a:ext cx="4961824" cy="31180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1350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71B9D5-14B3-48E5-6AA1-6D76CFD2C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Συχνοτικά</a:t>
            </a:r>
            <a:r>
              <a:rPr lang="el-GR" dirty="0"/>
              <a:t> Χαρακτηριστικά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AD77E8-9324-48AA-E005-7A5C872E8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Θεμελιώδης συχνότητα (F0): Καθορίζει το αντιληπτό ύψος της φωνής, δηλαδή αν ακούγεται πιο βαθιά ή πιο οξεία.</a:t>
            </a:r>
          </a:p>
          <a:p>
            <a:r>
              <a:rPr lang="el-GR" dirty="0" err="1"/>
              <a:t>Formants</a:t>
            </a:r>
            <a:r>
              <a:rPr lang="el-GR" dirty="0"/>
              <a:t> (F1, F2, F3): Είναι οι συχνότητες ενίσχυσης που διαμορφώνουν τη χροιά της φωνής και βοηθούν στη διάκριση των φωνηέντων.</a:t>
            </a:r>
          </a:p>
          <a:p>
            <a:r>
              <a:rPr lang="el-GR" dirty="0"/>
              <a:t>Φασματικό κέντρο βάρους (</a:t>
            </a:r>
            <a:r>
              <a:rPr lang="el-GR" dirty="0" err="1"/>
              <a:t>Spectral</a:t>
            </a:r>
            <a:r>
              <a:rPr lang="el-GR" dirty="0"/>
              <a:t> </a:t>
            </a:r>
            <a:r>
              <a:rPr lang="el-GR" dirty="0" err="1"/>
              <a:t>Centroid</a:t>
            </a:r>
            <a:r>
              <a:rPr lang="el-GR" dirty="0"/>
              <a:t>): Δείχνει πού συγκεντρώνεται η φασματική ενέργεια και σχετίζεται με το πόσο φωτεινή ή οξεία ακούγεται η φωνή.</a:t>
            </a:r>
            <a:endParaRPr lang="en-US" dirty="0"/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E1D36D6-71C2-3449-2129-A040296F6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1418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9F32D2-09A3-E5C4-72A6-4E0209E63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Φασματικά Χαρακτηριστικά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CC4025-C23E-8DC1-888E-7851020BF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Γενικά στην επεξεργασία του λόγου: </a:t>
            </a:r>
          </a:p>
          <a:p>
            <a:r>
              <a:rPr lang="el-GR" dirty="0"/>
              <a:t>Η κλίμακα </a:t>
            </a:r>
            <a:r>
              <a:rPr lang="en-US" dirty="0"/>
              <a:t>“Mel”</a:t>
            </a:r>
            <a:r>
              <a:rPr lang="el-GR" dirty="0"/>
              <a:t> προσεγγίζει πιο αποδοτικά το σύστημα ομιλίας των ανθρώπων</a:t>
            </a:r>
          </a:p>
          <a:p>
            <a:r>
              <a:rPr lang="en-US" dirty="0"/>
              <a:t>Mel-Frequency Cepstral Coefficients (</a:t>
            </a:r>
            <a:r>
              <a:rPr lang="en-US" b="1" dirty="0"/>
              <a:t>MFCCs</a:t>
            </a:r>
            <a:r>
              <a:rPr lang="en-US" dirty="0"/>
              <a:t>)</a:t>
            </a:r>
          </a:p>
          <a:p>
            <a:r>
              <a:rPr lang="el-GR" dirty="0"/>
              <a:t>Χρησιμοποιούνται ιδιαίτερα στην αναγνώριση των συναισθηματικών καταστάσεων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343C018-70CF-1889-BA46-635E68F3A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9348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A00F7F-C991-E737-AE69-AC165BF17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Ενεργειακά Χαρακτηριστικά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D53AEB-C75B-C035-E3E5-BC016FB7F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Ενέργεια βραχέος χρόνου (</a:t>
            </a:r>
            <a:r>
              <a:rPr lang="el-GR" dirty="0" err="1"/>
              <a:t>Short-Time</a:t>
            </a:r>
            <a:r>
              <a:rPr lang="el-GR" dirty="0"/>
              <a:t> Energy): Μετρά την ενέργεια του σήματος σε μικρά χρονικά διαστήματα και βοηθά στον εντοπισμό της ομιλίας και της σιωπής</a:t>
            </a:r>
          </a:p>
          <a:p>
            <a:r>
              <a:rPr lang="el-GR" dirty="0"/>
              <a:t>Μέση τετραγωνική ενέργεια (</a:t>
            </a:r>
            <a:r>
              <a:rPr lang="el-GR" dirty="0" err="1"/>
              <a:t>Mean</a:t>
            </a:r>
            <a:r>
              <a:rPr lang="el-GR" dirty="0"/>
              <a:t> </a:t>
            </a:r>
            <a:r>
              <a:rPr lang="el-GR" dirty="0" err="1"/>
              <a:t>Square</a:t>
            </a:r>
            <a:r>
              <a:rPr lang="el-GR" dirty="0"/>
              <a:t> Energy): Υπολογίζει τον μέσο όρο των τετραγώνων των τιμών του σήματος και δείχνει τη μέση ενεργειακή του ισχύ</a:t>
            </a:r>
          </a:p>
          <a:p>
            <a:r>
              <a:rPr lang="el-GR" dirty="0"/>
              <a:t>Πλάτος σήματος (</a:t>
            </a:r>
            <a:r>
              <a:rPr lang="el-GR" dirty="0" err="1"/>
              <a:t>Amplitude</a:t>
            </a:r>
            <a:r>
              <a:rPr lang="el-GR" dirty="0"/>
              <a:t>): Εκφράζει το μέγεθος των διακυμάνσεων του ηχητικού σήματος και σχετίζεται με την αντιληπτή ένταση της φωνής</a:t>
            </a:r>
          </a:p>
          <a:p>
            <a:r>
              <a:rPr lang="el-GR" dirty="0"/>
              <a:t>Ενεργειακός λόγος φωνής προς θόρυβο (</a:t>
            </a:r>
            <a:r>
              <a:rPr lang="el-GR" b="1" dirty="0"/>
              <a:t>SNR</a:t>
            </a:r>
            <a:r>
              <a:rPr lang="el-GR" dirty="0"/>
              <a:t>): Συγκρίνει την ενέργεια της φωνής με την ενέργεια του θορύβου και δείχνει πόσο καθαρή είναι η ομιλία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CAC9D84-724E-C768-5FEF-E4841F62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5759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61D96A-2600-2F23-49A5-EEA2DD265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Γνωστά Σύνολα Χαρακτηριστικών Φωνής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4C06D4-162E-79C9-BEC8-E2D5C0F42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Από τα πιο γνωστά σύνολα χαρακτηριστικών του λόγου είναι τα </a:t>
            </a:r>
            <a:r>
              <a:rPr lang="en-US" dirty="0"/>
              <a:t>Geneva Minimalistic Acoustic Parameter Set (</a:t>
            </a:r>
            <a:r>
              <a:rPr lang="en-US" dirty="0" err="1"/>
              <a:t>GeMAPS</a:t>
            </a:r>
            <a:r>
              <a:rPr lang="en-US" dirty="0"/>
              <a:t>) </a:t>
            </a:r>
            <a:r>
              <a:rPr lang="el-GR" dirty="0"/>
              <a:t>καθώς και η </a:t>
            </a:r>
            <a:r>
              <a:rPr lang="en-US" dirty="0"/>
              <a:t>extended version </a:t>
            </a:r>
            <a:r>
              <a:rPr lang="el-GR" dirty="0"/>
              <a:t>του τα </a:t>
            </a:r>
            <a:r>
              <a:rPr lang="en-US" dirty="0"/>
              <a:t>extended-</a:t>
            </a:r>
            <a:r>
              <a:rPr lang="en-US" dirty="0" err="1"/>
              <a:t>GeMAPS</a:t>
            </a:r>
            <a:r>
              <a:rPr lang="en-US" dirty="0"/>
              <a:t> (</a:t>
            </a:r>
            <a:r>
              <a:rPr lang="en-US" dirty="0" err="1"/>
              <a:t>eGeMAPS</a:t>
            </a:r>
            <a:r>
              <a:rPr lang="en-US" dirty="0"/>
              <a:t>)</a:t>
            </a:r>
          </a:p>
          <a:p>
            <a:r>
              <a:rPr lang="el-GR" dirty="0"/>
              <a:t>Περιλαμβάνουν 88 χαρακτηριστικά του λόγου</a:t>
            </a:r>
          </a:p>
          <a:p>
            <a:r>
              <a:rPr lang="el-GR" dirty="0"/>
              <a:t>Έχουν αποδειχθεί πολύ αποδοτικά σε πληθώρα δεδομένων του λόγου, κυρίως στην αναγνώριση του συναισθήματος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FEE9861-2735-330F-9378-48B6F155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96308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D41C48-65CE-1B58-E443-1D08698F1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Παράγοντες που Επηρεάζουν την Επεξεργασία Φωνής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C254E20-66B8-4D75-68EB-FD937409F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652" y="1652586"/>
            <a:ext cx="4881716" cy="4519613"/>
          </a:xfrm>
          <a:ln w="19050">
            <a:solidFill>
              <a:srgbClr val="0070C0"/>
            </a:solidFill>
            <a:prstDash val="dash"/>
          </a:ln>
        </p:spPr>
        <p:txBody>
          <a:bodyPr>
            <a:normAutofit/>
          </a:bodyPr>
          <a:lstStyle/>
          <a:p>
            <a:r>
              <a:rPr lang="el-GR" dirty="0"/>
              <a:t>Γενικά τα χαρακτηριστικά του λόγου μπορεί να αποδειχθούν αποδοτικά σε μία εφαρμογή αλλά όχι το ίδιο σε μία άλλη</a:t>
            </a:r>
          </a:p>
          <a:p>
            <a:r>
              <a:rPr lang="el-GR" dirty="0"/>
              <a:t>Σημαντικοί παράγοντες δυσκολίας βέλτιστης γενικής λύσης των προβλημάτων επεξεργασίας του λόγου:</a:t>
            </a:r>
          </a:p>
          <a:p>
            <a:pPr lvl="1"/>
            <a:r>
              <a:rPr lang="el-GR" dirty="0"/>
              <a:t>Διαφορετικές γλώσσες</a:t>
            </a:r>
          </a:p>
          <a:p>
            <a:pPr lvl="1"/>
            <a:r>
              <a:rPr lang="el-GR" dirty="0"/>
              <a:t>Διαφορετικοί γραμματικοί κανόνες</a:t>
            </a:r>
          </a:p>
          <a:p>
            <a:pPr lvl="1"/>
            <a:r>
              <a:rPr lang="el-GR" dirty="0"/>
              <a:t>Διαφορετικές κουλτούρες</a:t>
            </a:r>
          </a:p>
          <a:p>
            <a:pPr lvl="1"/>
            <a:r>
              <a:rPr lang="el-GR" dirty="0"/>
              <a:t>Διαφορετικότητα μεταξύ των ομιλητών </a:t>
            </a:r>
            <a:endParaRPr lang="en-US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6614156-8526-1860-3C5F-CD057109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31</a:t>
            </a:fld>
            <a:endParaRPr lang="el-G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5A8600B-3ADA-02EE-67B4-B4408773B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652587"/>
            <a:ext cx="5829300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992577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DF9061-1988-5097-5868-592EBBFAB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Πληροφοριών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FFB858-1CF5-3E41-6626-08DE3C950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l-GR" dirty="0"/>
              <a:t>Το υλικό αυτό πηγάζει από τα παρακάτω βιβλία:</a:t>
            </a:r>
            <a:endParaRPr lang="en-US" dirty="0"/>
          </a:p>
          <a:p>
            <a:r>
              <a:rPr lang="en-US" dirty="0"/>
              <a:t>Theory and Applications</a:t>
            </a:r>
            <a:r>
              <a:rPr lang="el-GR" dirty="0"/>
              <a:t> </a:t>
            </a:r>
            <a:r>
              <a:rPr lang="en-US" dirty="0"/>
              <a:t>of Digital Speech Processing</a:t>
            </a:r>
            <a:r>
              <a:rPr lang="el-GR" dirty="0"/>
              <a:t> </a:t>
            </a:r>
            <a:r>
              <a:rPr lang="en-US" dirty="0"/>
              <a:t>First Edition</a:t>
            </a:r>
            <a:r>
              <a:rPr lang="el-GR" dirty="0"/>
              <a:t>, </a:t>
            </a:r>
            <a:r>
              <a:rPr lang="en-US" dirty="0"/>
              <a:t>Lawrence R. Rabiner</a:t>
            </a:r>
            <a:r>
              <a:rPr lang="el-GR" dirty="0"/>
              <a:t> &amp; </a:t>
            </a:r>
            <a:r>
              <a:rPr lang="en-US" dirty="0"/>
              <a:t>Ronald W. Schafer</a:t>
            </a:r>
          </a:p>
          <a:p>
            <a:r>
              <a:rPr lang="en-US" dirty="0"/>
              <a:t>Discrete-Time Speech Signal Processing: Principles and Practice, First Edition, Thomas F. </a:t>
            </a:r>
            <a:r>
              <a:rPr lang="en-US" dirty="0" err="1"/>
              <a:t>Quatieri</a:t>
            </a:r>
            <a:endParaRPr lang="en-US" dirty="0"/>
          </a:p>
          <a:p>
            <a:r>
              <a:rPr lang="el-GR" dirty="0"/>
              <a:t>Επεξεργασία Σήματος Συνεχούς και Διακριτού</a:t>
            </a:r>
            <a:r>
              <a:rPr lang="en-US" dirty="0"/>
              <a:t> </a:t>
            </a:r>
            <a:r>
              <a:rPr lang="el-GR" dirty="0"/>
              <a:t>Χρόνου</a:t>
            </a:r>
            <a:r>
              <a:rPr lang="en-US" dirty="0"/>
              <a:t>, </a:t>
            </a:r>
            <a:r>
              <a:rPr lang="el-GR" dirty="0"/>
              <a:t>Γεώργιος Π. Καφεντζής</a:t>
            </a:r>
          </a:p>
          <a:p>
            <a:r>
              <a:rPr lang="en-US" dirty="0"/>
              <a:t>Brad H. Story, An overview of the physiology, physics and modeling of the sound source for vowels, Acoustical Science and Technology, 2002, Volume 23, Issue 4, Pages 195-206, Released July 01, 2002.</a:t>
            </a:r>
          </a:p>
          <a:p>
            <a:r>
              <a:rPr lang="en-US" dirty="0"/>
              <a:t>Kadiri, S.R., </a:t>
            </a:r>
            <a:r>
              <a:rPr lang="en-US" dirty="0" err="1"/>
              <a:t>Gangamohan</a:t>
            </a:r>
            <a:r>
              <a:rPr lang="en-US" dirty="0"/>
              <a:t>, P., </a:t>
            </a:r>
            <a:r>
              <a:rPr lang="en-US" dirty="0" err="1"/>
              <a:t>Gangashetty</a:t>
            </a:r>
            <a:r>
              <a:rPr lang="en-US" dirty="0"/>
              <a:t>, S.V. </a:t>
            </a:r>
            <a:r>
              <a:rPr lang="en-US" i="1" dirty="0"/>
              <a:t>et al.</a:t>
            </a:r>
            <a:r>
              <a:rPr lang="en-US" dirty="0"/>
              <a:t> Excitation Features of Speech for Emotion Recognition Using Neutral Speech as Reference. </a:t>
            </a:r>
            <a:r>
              <a:rPr lang="en-US" i="1" dirty="0"/>
              <a:t>Circuits Syst Signal Process</a:t>
            </a:r>
            <a:r>
              <a:rPr lang="en-US" dirty="0"/>
              <a:t> 39, 4459–4481 (2020).</a:t>
            </a:r>
          </a:p>
          <a:p>
            <a:r>
              <a:rPr lang="en-US" dirty="0"/>
              <a:t>I. Daly, M. Novotny, Z. </a:t>
            </a:r>
            <a:r>
              <a:rPr lang="en-US" dirty="0" err="1"/>
              <a:t>Hajaiej</a:t>
            </a:r>
            <a:r>
              <a:rPr lang="en-US" dirty="0"/>
              <a:t> and A. </a:t>
            </a:r>
            <a:r>
              <a:rPr lang="en-US" dirty="0" err="1"/>
              <a:t>Garsallah</a:t>
            </a:r>
            <a:r>
              <a:rPr lang="en-US" dirty="0"/>
              <a:t>, "Accuracy of jitter and shimmer measurements for speaker in the database TIMIT and NTIMIT," </a:t>
            </a:r>
            <a:r>
              <a:rPr lang="en-US" i="1" dirty="0"/>
              <a:t>2016 10th International Symposium on Communication Systems, Networks and Digital Signal Processing (CSNDSP)</a:t>
            </a:r>
            <a:r>
              <a:rPr lang="en-US" dirty="0"/>
              <a:t>, 2016.</a:t>
            </a:r>
          </a:p>
          <a:p>
            <a:r>
              <a:rPr lang="en-US" u="sng" dirty="0">
                <a:hlinkClick r:id="rId2"/>
              </a:rPr>
              <a:t>http://practicalcryptography.com/miscellaneous/machine-learning/guide-mel-frequency-cepstral-coefficients-mfccs/</a:t>
            </a:r>
            <a:endParaRPr lang="en-US" dirty="0"/>
          </a:p>
          <a:p>
            <a:r>
              <a:rPr lang="en-US" dirty="0"/>
              <a:t>Tsai, W.-C.; Shih, Y.-J.; Huang, N.-T. Hardware-Accelerated, Short-Term Processing Voice and Nonvoice Sound Recognitions for Electric Equipment Control. </a:t>
            </a:r>
            <a:r>
              <a:rPr lang="en-US" i="1" dirty="0"/>
              <a:t>Electronics</a:t>
            </a:r>
            <a:r>
              <a:rPr lang="en-US" dirty="0"/>
              <a:t> </a:t>
            </a:r>
            <a:r>
              <a:rPr lang="en-US" b="1" dirty="0"/>
              <a:t>2019</a:t>
            </a:r>
            <a:r>
              <a:rPr lang="en-US" dirty="0"/>
              <a:t>, </a:t>
            </a:r>
            <a:r>
              <a:rPr lang="en-US" i="1" dirty="0"/>
              <a:t>8</a:t>
            </a:r>
            <a:r>
              <a:rPr lang="en-US" dirty="0"/>
              <a:t>, 924.</a:t>
            </a:r>
          </a:p>
          <a:p>
            <a:r>
              <a:rPr lang="en-US" b="1" dirty="0"/>
              <a:t>F. Eyben </a:t>
            </a:r>
            <a:r>
              <a:rPr lang="en-US" b="1" i="1" dirty="0"/>
              <a:t>et al</a:t>
            </a:r>
            <a:r>
              <a:rPr lang="en-US" b="1" dirty="0"/>
              <a:t>., "The Geneva Minimalistic Acoustic Parameter Set (</a:t>
            </a:r>
            <a:r>
              <a:rPr lang="en-US" b="1" dirty="0" err="1"/>
              <a:t>GeMAPS</a:t>
            </a:r>
            <a:r>
              <a:rPr lang="en-US" b="1" dirty="0"/>
              <a:t>) for Voice Research and Affective Computing," in </a:t>
            </a:r>
            <a:r>
              <a:rPr lang="en-US" b="1" i="1" dirty="0"/>
              <a:t>IEEE Transactions on Affective Computing</a:t>
            </a:r>
            <a:r>
              <a:rPr lang="en-US" b="1" dirty="0"/>
              <a:t>, vol. 7, no. 2, pp. 190-202, 1 April-June 2016</a:t>
            </a:r>
            <a:r>
              <a:rPr lang="el-GR" b="1" dirty="0"/>
              <a:t>   </a:t>
            </a:r>
            <a:r>
              <a:rPr lang="en-US" b="1" dirty="0">
                <a:hlinkClick r:id="rId3"/>
              </a:rPr>
              <a:t>https://ieeexplore.ieee.org/stamp/stamp.jsp?tp=&amp;arnumber=7160715</a:t>
            </a:r>
            <a:r>
              <a:rPr lang="el-GR" b="1"/>
              <a:t> </a:t>
            </a:r>
            <a:endParaRPr lang="en-US" b="1" dirty="0"/>
          </a:p>
          <a:p>
            <a:r>
              <a:rPr lang="en-US" dirty="0"/>
              <a:t>https://arxiv.org/abs/2103.08310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14EA60D-20FC-FA5D-647B-3D48DFAD7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E70B4-A85C-4D01-9A7C-8E762BC76644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4904534"/>
      </p:ext>
    </p:extLst>
  </p:cSld>
  <p:clrMapOvr>
    <a:masterClrMapping/>
  </p:clrMapOvr>
</p:sld>
</file>

<file path=ppt/theme/theme1.xml><?xml version="1.0" encoding="utf-8"?>
<a:theme xmlns:a="http://schemas.openxmlformats.org/drawingml/2006/main" name="Περικοπή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Περικοπή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Περικοπή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Περικοπή</Template>
  <TotalTime>194</TotalTime>
  <Words>1763</Words>
  <Application>Microsoft Office PowerPoint</Application>
  <PresentationFormat>Ευρεία οθόνη</PresentationFormat>
  <Paragraphs>197</Paragraphs>
  <Slides>32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6" baseType="lpstr">
      <vt:lpstr>Calibri</vt:lpstr>
      <vt:lpstr>Franklin Gothic Book</vt:lpstr>
      <vt:lpstr>Wingdings</vt:lpstr>
      <vt:lpstr>Περικοπή</vt:lpstr>
      <vt:lpstr>Επεξεργασια φωνης &amp; φυσικησ γλωσσασ</vt:lpstr>
      <vt:lpstr>1η Ενότητα:  Βασικές Έννοιες Επεξεργασίας Φωνής</vt:lpstr>
      <vt:lpstr>Τι είναι ο λόγος</vt:lpstr>
      <vt:lpstr>Λόγος &amp; Υπολογιστές: Αναλογικό  Ψηφιακό</vt:lpstr>
      <vt:lpstr>Ομιλητής &amp; Ακροατής: Το μονοπάτι επικοινωνίας</vt:lpstr>
      <vt:lpstr>Από τον ομιλητή στον ακροατή</vt:lpstr>
      <vt:lpstr>Από τον ομιλητή στον ακροατή</vt:lpstr>
      <vt:lpstr>Από τον ομιλητή στον ακροατή</vt:lpstr>
      <vt:lpstr>Εφαρμογές της Επεξεργασίας Φωνής</vt:lpstr>
      <vt:lpstr>Επεξεργασία Σημάτων Λόγου</vt:lpstr>
      <vt:lpstr>Επεξεργασία Σημάτων Λόγου</vt:lpstr>
      <vt:lpstr>Δομικά Χαρακτηριστικά της Γλώσσας</vt:lpstr>
      <vt:lpstr>Παραδείγματα Φωνημάτων</vt:lpstr>
      <vt:lpstr>Κύρια Χαρακτηριστικά του Λόγου</vt:lpstr>
      <vt:lpstr>2η Ενότητα: Αναπαραστάσεις &amp; Χαρακτηριστικά του Λόγου</vt:lpstr>
      <vt:lpstr>Φασματογράφημα-Spectrogram</vt:lpstr>
      <vt:lpstr>Φασματογράφημα-Spectrogram</vt:lpstr>
      <vt:lpstr>Spectrum Vs. Cepstrum</vt:lpstr>
      <vt:lpstr>Υπολογισμός Cepstrum</vt:lpstr>
      <vt:lpstr>Τι είναι τα χαρακτηριστικά λόγου?</vt:lpstr>
      <vt:lpstr>Γιατί χρησιμοποιούμε «χαρακτηριστικά»?</vt:lpstr>
      <vt:lpstr>Παράδειγμα Λόγου</vt:lpstr>
      <vt:lpstr>Εξαγωγή Χαρακτηριστικών</vt:lpstr>
      <vt:lpstr>Χρονικά Χαρακτηριστικά</vt:lpstr>
      <vt:lpstr>Προσωδία</vt:lpstr>
      <vt:lpstr>Χαρακτηριστικά της Προσωδίας</vt:lpstr>
      <vt:lpstr>Συχνοτικά Χαρακτηριστικά</vt:lpstr>
      <vt:lpstr>Φασματικά Χαρακτηριστικά</vt:lpstr>
      <vt:lpstr>Ενεργειακά Χαρακτηριστικά</vt:lpstr>
      <vt:lpstr>Γνωστά Σύνολα Χαρακτηριστικών Φωνής</vt:lpstr>
      <vt:lpstr>Παράγοντες που Επηρεάζουν την Επεξεργασία Φωνής</vt:lpstr>
      <vt:lpstr>Πηγές Πληροφοριών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Anastasia Pentari</dc:creator>
  <cp:lastModifiedBy>Anastasia Pentari</cp:lastModifiedBy>
  <cp:revision>1</cp:revision>
  <dcterms:created xsi:type="dcterms:W3CDTF">2026-10-13T10:00:31Z</dcterms:created>
  <dcterms:modified xsi:type="dcterms:W3CDTF">2026-10-15T15:34:21Z</dcterms:modified>
</cp:coreProperties>
</file>