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10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59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653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769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35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5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76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002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43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77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4/22/2026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67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89" r:id="rId6"/>
    <p:sldLayoutId id="2147483685" r:id="rId7"/>
    <p:sldLayoutId id="2147483686" r:id="rId8"/>
    <p:sldLayoutId id="2147483687" r:id="rId9"/>
    <p:sldLayoutId id="2147483688" r:id="rId10"/>
    <p:sldLayoutId id="214748369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8FF017-42BF-5AE1-1FB2-8563E05092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27" b="21273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BB6B482-ACCA-4938-8AEA-49D525C17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46905" y="46904"/>
            <a:ext cx="6865150" cy="6771342"/>
          </a:xfrm>
          <a:prstGeom prst="rect">
            <a:avLst/>
          </a:prstGeom>
          <a:gradFill>
            <a:gsLst>
              <a:gs pos="42000">
                <a:srgbClr val="000000">
                  <a:alpha val="18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FADC05F9-DAB9-853F-13DB-67010B9EA7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71759"/>
            <a:ext cx="5067300" cy="3497042"/>
          </a:xfrm>
        </p:spPr>
        <p:txBody>
          <a:bodyPr anchor="t">
            <a:normAutofit/>
          </a:bodyPr>
          <a:lstStyle/>
          <a:p>
            <a:r>
              <a:rPr lang="en-GB" cap="none" noProof="0" dirty="0">
                <a:solidFill>
                  <a:srgbClr val="FFFFFF"/>
                </a:solidFill>
              </a:rPr>
              <a:t>The </a:t>
            </a:r>
            <a:r>
              <a:rPr lang="en-GB" cap="none" noProof="0" dirty="0" err="1">
                <a:solidFill>
                  <a:srgbClr val="FFFFFF"/>
                </a:solidFill>
              </a:rPr>
              <a:t>ClassNet</a:t>
            </a:r>
            <a:r>
              <a:rPr lang="en-GB" cap="none" noProof="0" dirty="0">
                <a:solidFill>
                  <a:srgbClr val="FFFFFF"/>
                </a:solidFill>
              </a:rPr>
              <a:t> case study – Assignment 2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0DB7646-7533-1D00-5CEB-9DCCA822D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5157694"/>
            <a:ext cx="5019676" cy="976406"/>
          </a:xfrm>
        </p:spPr>
        <p:txBody>
          <a:bodyPr anchor="t">
            <a:normAutofit/>
          </a:bodyPr>
          <a:lstStyle/>
          <a:p>
            <a:r>
              <a:rPr lang="en-GB" noProof="0" dirty="0">
                <a:solidFill>
                  <a:srgbClr val="FFFFFF"/>
                </a:solidFill>
              </a:rPr>
              <a:t>Fanni Farkas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13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208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A3BDD-927F-4649-CD0C-D3B1D294D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BDE2DC-136D-C9E9-1D9D-7FC1751AA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SQL implementation of the specified queries</a:t>
            </a:r>
            <a:endParaRPr lang="hu-HU" dirty="0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1670281D-0BF7-0110-9823-E58220867E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8066" y="3182810"/>
            <a:ext cx="9535856" cy="18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9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AAFEAC-20B3-BF16-1FA1-86F7F947F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The task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5014F45-F314-F8BF-8E18-127DF7E36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noProof="0" dirty="0"/>
              <a:t>Modifying the existing relational schema by implementing </a:t>
            </a:r>
            <a:r>
              <a:rPr lang="en-GB" b="1" noProof="0" dirty="0"/>
              <a:t>object-oriented extensions</a:t>
            </a:r>
            <a:r>
              <a:rPr lang="en-GB" noProof="0" dirty="0"/>
              <a:t> in PostgreSQL: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noProof="0" dirty="0"/>
              <a:t>enumerated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noProof="0" dirty="0"/>
              <a:t>multivalued attributes (arrays)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noProof="0" dirty="0"/>
              <a:t>user-defined composite types</a:t>
            </a:r>
          </a:p>
          <a:p>
            <a:pPr marL="457200" lvl="1" indent="0">
              <a:buNone/>
            </a:pPr>
            <a:endParaRPr lang="en-GB" noProof="0" dirty="0"/>
          </a:p>
          <a:p>
            <a:pPr marL="457200" indent="-457200">
              <a:buFont typeface="+mj-lt"/>
              <a:buAutoNum type="arabicPeriod"/>
            </a:pPr>
            <a:r>
              <a:rPr lang="en-GB" noProof="0" dirty="0"/>
              <a:t>SQL implementation of the specified queries</a:t>
            </a:r>
          </a:p>
          <a:p>
            <a:pPr marL="914400" lvl="1" indent="-457200">
              <a:buFont typeface="+mj-lt"/>
              <a:buAutoNum type="arabicPeriod"/>
            </a:pP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18578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>
            <a:extLst>
              <a:ext uri="{FF2B5EF4-FFF2-40B4-BE49-F238E27FC236}">
                <a16:creationId xmlns:a16="http://schemas.microsoft.com/office/drawing/2014/main" id="{9570CD56-CD94-F5B7-7A4E-9218F338D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multivalued attributes (arrays) </a:t>
            </a:r>
            <a:endParaRPr lang="hu-HU" dirty="0"/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C211EFD8-5532-C60B-061E-168B61B28E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0634" y="1908919"/>
            <a:ext cx="10691265" cy="1566237"/>
          </a:xfrm>
        </p:spPr>
        <p:txBody>
          <a:bodyPr/>
          <a:lstStyle/>
          <a:p>
            <a:r>
              <a:rPr lang="hu-HU" dirty="0"/>
              <a:t>S</a:t>
            </a:r>
            <a:r>
              <a:rPr lang="en-GB" dirty="0" err="1"/>
              <a:t>tores</a:t>
            </a:r>
            <a:r>
              <a:rPr lang="en-GB" dirty="0"/>
              <a:t> a collection of items of the same data type</a:t>
            </a:r>
            <a:endParaRPr lang="hu-HU" dirty="0"/>
          </a:p>
          <a:p>
            <a:r>
              <a:rPr lang="hu-HU" dirty="0"/>
              <a:t>E</a:t>
            </a:r>
            <a:r>
              <a:rPr lang="en-GB" dirty="0"/>
              <a:t>ach item h</a:t>
            </a:r>
            <a:r>
              <a:rPr lang="hu-HU" dirty="0" err="1"/>
              <a:t>as</a:t>
            </a:r>
            <a:r>
              <a:rPr lang="en-GB" dirty="0"/>
              <a:t> a </a:t>
            </a:r>
            <a:r>
              <a:rPr lang="en-GB" b="1" dirty="0"/>
              <a:t>coordinate</a:t>
            </a:r>
            <a:r>
              <a:rPr lang="en-GB" dirty="0"/>
              <a:t> associated with it</a:t>
            </a:r>
            <a:endParaRPr lang="hu-HU" dirty="0"/>
          </a:p>
          <a:p>
            <a:r>
              <a:rPr lang="hu-HU" dirty="0"/>
              <a:t>S</a:t>
            </a:r>
            <a:r>
              <a:rPr lang="en-GB" dirty="0" err="1"/>
              <a:t>upports</a:t>
            </a:r>
            <a:r>
              <a:rPr lang="en-GB" dirty="0"/>
              <a:t> </a:t>
            </a:r>
            <a:r>
              <a:rPr lang="en-GB" b="1" dirty="0"/>
              <a:t>slicing</a:t>
            </a:r>
            <a:endParaRPr lang="hu-HU" b="1" dirty="0"/>
          </a:p>
        </p:txBody>
      </p:sp>
      <p:pic>
        <p:nvPicPr>
          <p:cNvPr id="8" name="Tartalom helye 7">
            <a:extLst>
              <a:ext uri="{FF2B5EF4-FFF2-40B4-BE49-F238E27FC236}">
                <a16:creationId xmlns:a16="http://schemas.microsoft.com/office/drawing/2014/main" id="{77E699AC-712E-D4B5-2415-ED76687585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54930" y="3159470"/>
            <a:ext cx="8838338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54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9AF482B-7DAB-AFE2-D1A9-EDFB113A2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enumerated types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31A799D-BEFA-42DE-4899-C78E749A8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35" y="1976459"/>
            <a:ext cx="9510165" cy="3739896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hu-HU" dirty="0"/>
              <a:t>C</a:t>
            </a:r>
            <a:r>
              <a:rPr lang="en-GB" dirty="0" err="1"/>
              <a:t>omprises</a:t>
            </a:r>
            <a:r>
              <a:rPr lang="en-GB" dirty="0"/>
              <a:t> an </a:t>
            </a:r>
            <a:r>
              <a:rPr lang="en-GB" b="1" dirty="0"/>
              <a:t>ordered set of values</a:t>
            </a:r>
            <a:endParaRPr lang="hu-HU" b="1" dirty="0"/>
          </a:p>
          <a:p>
            <a:r>
              <a:rPr lang="en-GB" dirty="0"/>
              <a:t>These values are the </a:t>
            </a:r>
            <a:r>
              <a:rPr lang="en-GB" b="1" dirty="0"/>
              <a:t>only valid </a:t>
            </a:r>
            <a:endParaRPr lang="hu-HU" b="1" dirty="0"/>
          </a:p>
          <a:p>
            <a:pPr marL="0" indent="0">
              <a:spcAft>
                <a:spcPts val="1800"/>
              </a:spcAft>
              <a:buNone/>
            </a:pPr>
            <a:r>
              <a:rPr lang="en-GB" b="1" dirty="0"/>
              <a:t>assignments </a:t>
            </a:r>
            <a:r>
              <a:rPr lang="en-GB" dirty="0"/>
              <a:t>to data items of this type</a:t>
            </a:r>
            <a:endParaRPr lang="hu-HU" dirty="0"/>
          </a:p>
          <a:p>
            <a:r>
              <a:rPr lang="hu-HU" dirty="0"/>
              <a:t>F</a:t>
            </a:r>
            <a:r>
              <a:rPr lang="en-GB" dirty="0" err="1"/>
              <a:t>acilitates</a:t>
            </a:r>
            <a:r>
              <a:rPr lang="en-GB" dirty="0"/>
              <a:t> </a:t>
            </a:r>
            <a:r>
              <a:rPr lang="en-GB" b="1" dirty="0"/>
              <a:t>data integrity </a:t>
            </a:r>
            <a:r>
              <a:rPr lang="en-GB" dirty="0"/>
              <a:t>by restricting </a:t>
            </a:r>
            <a:endParaRPr lang="hu-HU" dirty="0"/>
          </a:p>
          <a:p>
            <a:pPr marL="0" indent="0">
              <a:buNone/>
            </a:pPr>
            <a:r>
              <a:rPr lang="en-GB" dirty="0"/>
              <a:t>the allowed values to the specified </a:t>
            </a:r>
            <a:endParaRPr lang="hu-HU" dirty="0"/>
          </a:p>
          <a:p>
            <a:pPr marL="0" indent="0">
              <a:buNone/>
            </a:pPr>
            <a:r>
              <a:rPr lang="en-GB" dirty="0"/>
              <a:t>Columns</a:t>
            </a:r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50F08DBE-01A6-B1E5-FC16-40C3DB415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744" y="1633287"/>
            <a:ext cx="6468378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68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3DF02319-7678-EFC0-4894-4003FA7B6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10687812" cy="798194"/>
          </a:xfrm>
        </p:spPr>
        <p:txBody>
          <a:bodyPr>
            <a:normAutofit/>
          </a:bodyPr>
          <a:lstStyle/>
          <a:p>
            <a:r>
              <a:rPr lang="en-GB"/>
              <a:t>user-defined composite types</a:t>
            </a:r>
            <a:endParaRPr lang="hu-HU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3900"/>
            <a:ext cx="1058875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E7825779-A556-4B3C-19D8-F5618C49C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041" y="1903093"/>
            <a:ext cx="6364287" cy="3564000"/>
          </a:xfrm>
          <a:prstGeom prst="rect">
            <a:avLst/>
          </a:prstGeom>
        </p:spPr>
      </p:pic>
      <p:sp>
        <p:nvSpPr>
          <p:cNvPr id="3" name="Tartalom helye 2">
            <a:extLst>
              <a:ext uri="{FF2B5EF4-FFF2-40B4-BE49-F238E27FC236}">
                <a16:creationId xmlns:a16="http://schemas.microsoft.com/office/drawing/2014/main" id="{14C442D0-FBE0-F819-2422-1FA904DD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261131"/>
            <a:ext cx="4191001" cy="2070946"/>
          </a:xfrm>
        </p:spPr>
        <p:txBody>
          <a:bodyPr anchor="b">
            <a:normAutofit/>
          </a:bodyPr>
          <a:lstStyle/>
          <a:p>
            <a:r>
              <a:rPr lang="hu-HU" dirty="0"/>
              <a:t>R</a:t>
            </a:r>
            <a:r>
              <a:rPr lang="en-GB" dirty="0" err="1"/>
              <a:t>epresents</a:t>
            </a:r>
            <a:r>
              <a:rPr lang="en-GB" dirty="0"/>
              <a:t> the structure of a </a:t>
            </a:r>
            <a:r>
              <a:rPr lang="en-GB" b="1" dirty="0"/>
              <a:t>row or record</a:t>
            </a:r>
            <a:endParaRPr lang="hu-HU" b="1" dirty="0"/>
          </a:p>
          <a:p>
            <a:r>
              <a:rPr lang="hu-HU" dirty="0"/>
              <a:t>I</a:t>
            </a:r>
            <a:r>
              <a:rPr lang="en-GB" dirty="0"/>
              <a:t>t is essentially a </a:t>
            </a:r>
            <a:r>
              <a:rPr lang="en-GB" b="1" dirty="0"/>
              <a:t>list of field names and their associated data types</a:t>
            </a:r>
            <a:endParaRPr lang="hu-HU" b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E0104E4-99BC-494F-8342-F250828E5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9065" y="6145599"/>
            <a:ext cx="105828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36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B97D97A-D7AC-62BC-111E-01A4C867C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SQL implementation of the specified queries</a:t>
            </a:r>
            <a:endParaRPr lang="hu-HU" dirty="0"/>
          </a:p>
        </p:txBody>
      </p:sp>
      <p:pic>
        <p:nvPicPr>
          <p:cNvPr id="9" name="Tartalom helye 8">
            <a:extLst>
              <a:ext uri="{FF2B5EF4-FFF2-40B4-BE49-F238E27FC236}">
                <a16:creationId xmlns:a16="http://schemas.microsoft.com/office/drawing/2014/main" id="{7B56D94C-DF2C-AB26-80C1-62001DB93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0619" y="3039915"/>
            <a:ext cx="8230749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01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1CE54-819B-EFD7-3F35-E0831C207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1EDE88B-1CFD-1988-7677-CE181238D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SQL implementation of the specified queries</a:t>
            </a:r>
            <a:endParaRPr lang="hu-HU" dirty="0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89E4F43D-A9AD-224E-DE3E-DDA604A48C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1329" y="3039915"/>
            <a:ext cx="10069330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60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1EEB8-3D03-DC5D-9A8F-C15D2BF47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477279B-6E25-AD93-4B00-DB0961B18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SQL implementation of the specified queries</a:t>
            </a:r>
            <a:endParaRPr lang="hu-HU" dirty="0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FC39A9D1-D397-ED0C-D10D-81CD129129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2302" y="3349521"/>
            <a:ext cx="9907383" cy="148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22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CFF26-1909-26E2-3FA7-3C0F2006A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8DF9209-249B-680D-3D1D-D2CC143DE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SQL implementation of the specified queries</a:t>
            </a:r>
            <a:endParaRPr lang="hu-HU" dirty="0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85DBA951-83A8-0DC3-B3A3-F34C6750E9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776" y="3125652"/>
            <a:ext cx="10650436" cy="193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2491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159</Words>
  <Application>Microsoft Office PowerPoint</Application>
  <PresentationFormat>Szélesvásznú</PresentationFormat>
  <Paragraphs>28</Paragraphs>
  <Slides>10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</vt:vector>
  </HeadingPairs>
  <TitlesOfParts>
    <vt:vector size="14" baseType="lpstr">
      <vt:lpstr>Arial</vt:lpstr>
      <vt:lpstr>Calisto MT</vt:lpstr>
      <vt:lpstr>Univers Condensed</vt:lpstr>
      <vt:lpstr>ChronicleVTI</vt:lpstr>
      <vt:lpstr>The ClassNet case study – Assignment 2</vt:lpstr>
      <vt:lpstr>The task</vt:lpstr>
      <vt:lpstr>multivalued attributes (arrays) </vt:lpstr>
      <vt:lpstr>enumerated types</vt:lpstr>
      <vt:lpstr>user-defined composite types</vt:lpstr>
      <vt:lpstr>SQL implementation of the specified queries</vt:lpstr>
      <vt:lpstr>SQL implementation of the specified queries</vt:lpstr>
      <vt:lpstr>SQL implementation of the specified queries</vt:lpstr>
      <vt:lpstr>SQL implementation of the specified queries</vt:lpstr>
      <vt:lpstr>SQL implementation of the specified queries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Farkas Fanni</dc:creator>
  <cp:lastModifiedBy>Farkas Fanni</cp:lastModifiedBy>
  <cp:revision>6</cp:revision>
  <dcterms:created xsi:type="dcterms:W3CDTF">2026-04-22T05:11:21Z</dcterms:created>
  <dcterms:modified xsi:type="dcterms:W3CDTF">2026-04-22T08:20:50Z</dcterms:modified>
</cp:coreProperties>
</file>