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Masters/slideMaster2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embedTrueTypeFonts="1">
  <p:sldMasterIdLst>
    <p:sldMasterId id="2147483648" r:id="rId2"/>
    <p:sldMasterId id="214748367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/>
  <p:notesSz cx="7772400" cy="10058400"/>
  <p:embeddedFontLst>
    <p:embeddedFont>
      <p:font typeface="Orbitron"/>
      <p:regular r:id="rId11"/>
      <p:bold r:id="rId12"/>
      <p:italic r:id="rId12"/>
    </p:embeddedFont>
    <p:embeddedFont>
      <p:font typeface="Mukta Mahee"/>
      <p:regular r:id="rId13"/>
      <p:bold r:id="rId14"/>
      <p:italic r:id="rId14"/>
    </p:embeddedFont>
  </p:embeddedFon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font" Target="fonts/Font_1_Orbitron_Regular.fntdata"/><Relationship Id="rId12" Type="http://schemas.openxmlformats.org/officeDocument/2006/relationships/font" Target="fonts/Font_2_Orbitron_Bold.fntdata"/><Relationship Id="rId13" Type="http://schemas.openxmlformats.org/officeDocument/2006/relationships/font" Target="fonts/Font_3_Mukta_Mahee_Regular.fntdata"/><Relationship Id="rId14" Type="http://schemas.openxmlformats.org/officeDocument/2006/relationships/font" Target="fonts/Font_4_Mukta_Mahee_Bold.fntdata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2.png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8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 hasCustomPrompt="1"/>
          </p:nvPr>
        </p:nvSpPr>
        <p:spPr>
          <a:xfrm>
            <a:off x="2364120" y="1999800"/>
            <a:ext cx="4415040" cy="76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40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 hasCustomPrompt="1"/>
          </p:nvPr>
        </p:nvSpPr>
        <p:spPr>
          <a:xfrm>
            <a:off x="713160" y="563760"/>
            <a:ext cx="4415040" cy="76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40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 hasCustomPrompt="1"/>
          </p:nvPr>
        </p:nvSpPr>
        <p:spPr>
          <a:xfrm>
            <a:off x="4015080" y="3436200"/>
            <a:ext cx="4415040" cy="76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40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Google Shape;36;p6"/>
          <p:cNvPicPr/>
          <p:nvPr/>
        </p:nvPicPr>
        <p:blipFill>
          <a:blip r:embed="rId2"/>
          <a:stretch/>
        </p:blipFill>
        <p:spPr>
          <a:xfrm flipH="1">
            <a:off x="98280" y="2513520"/>
            <a:ext cx="473040" cy="262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Google Shape;37;p6"/>
          <p:cNvPicPr/>
          <p:nvPr/>
        </p:nvPicPr>
        <p:blipFill>
          <a:blip r:embed="rId3"/>
          <a:stretch/>
        </p:blipFill>
        <p:spPr>
          <a:xfrm rot="5400000">
            <a:off x="7491960" y="330120"/>
            <a:ext cx="3197160" cy="2432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Google Shape;38;p6"/>
          <p:cNvSpPr/>
          <p:nvPr/>
        </p:nvSpPr>
        <p:spPr>
          <a:xfrm>
            <a:off x="275040" y="2216520"/>
            <a:ext cx="117360" cy="117360"/>
          </a:xfrm>
          <a:prstGeom prst="ellipse">
            <a:avLst/>
          </a:prstGeom>
          <a:noFill/>
          <a:ln w="19050">
            <a:solidFill>
              <a:srgbClr val="3D727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Google Shape;39;p6"/>
          <p:cNvSpPr/>
          <p:nvPr/>
        </p:nvSpPr>
        <p:spPr>
          <a:xfrm>
            <a:off x="275040" y="1940760"/>
            <a:ext cx="117360" cy="117360"/>
          </a:xfrm>
          <a:prstGeom prst="ellipse">
            <a:avLst/>
          </a:prstGeom>
          <a:noFill/>
          <a:ln w="19050">
            <a:solidFill>
              <a:srgbClr val="3D727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Google Shape;40;p6"/>
          <p:cNvSpPr/>
          <p:nvPr/>
        </p:nvSpPr>
        <p:spPr>
          <a:xfrm>
            <a:off x="275040" y="1664640"/>
            <a:ext cx="117360" cy="117360"/>
          </a:xfrm>
          <a:prstGeom prst="ellipse">
            <a:avLst/>
          </a:prstGeom>
          <a:noFill/>
          <a:ln w="19050">
            <a:solidFill>
              <a:srgbClr val="3D727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Google Shape;41;p6"/>
          <p:cNvSpPr/>
          <p:nvPr/>
        </p:nvSpPr>
        <p:spPr>
          <a:xfrm>
            <a:off x="275040" y="1388880"/>
            <a:ext cx="117360" cy="117360"/>
          </a:xfrm>
          <a:prstGeom prst="ellipse">
            <a:avLst/>
          </a:prstGeom>
          <a:noFill/>
          <a:ln w="19050">
            <a:solidFill>
              <a:srgbClr val="3D727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" name="Google Shape;42;p6"/>
          <p:cNvSpPr/>
          <p:nvPr/>
        </p:nvSpPr>
        <p:spPr>
          <a:xfrm>
            <a:off x="8621280" y="2414520"/>
            <a:ext cx="117360" cy="117360"/>
          </a:xfrm>
          <a:prstGeom prst="ellipse">
            <a:avLst/>
          </a:prstGeom>
          <a:noFill/>
          <a:ln w="19050">
            <a:solidFill>
              <a:srgbClr val="B8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Google Shape;43;p6"/>
          <p:cNvSpPr/>
          <p:nvPr/>
        </p:nvSpPr>
        <p:spPr>
          <a:xfrm>
            <a:off x="8621280" y="2138400"/>
            <a:ext cx="117360" cy="117360"/>
          </a:xfrm>
          <a:prstGeom prst="ellipse">
            <a:avLst/>
          </a:prstGeom>
          <a:noFill/>
          <a:ln w="19050">
            <a:solidFill>
              <a:srgbClr val="B8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Google Shape;44;p6"/>
          <p:cNvSpPr/>
          <p:nvPr/>
        </p:nvSpPr>
        <p:spPr>
          <a:xfrm>
            <a:off x="8621280" y="1862640"/>
            <a:ext cx="117360" cy="117360"/>
          </a:xfrm>
          <a:prstGeom prst="ellipse">
            <a:avLst/>
          </a:prstGeom>
          <a:noFill/>
          <a:ln w="19050">
            <a:solidFill>
              <a:srgbClr val="B8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1400" rIns="90000" bIns="41400" anchor="ctr">
            <a:noAutofit/>
          </a:bodyPr>
          <a:p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3160" y="1432440"/>
            <a:ext cx="7716960" cy="160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6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6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Google Shape;11;p2"/>
          <p:cNvPicPr/>
          <p:nvPr/>
        </p:nvPicPr>
        <p:blipFill>
          <a:blip r:embed="rId2"/>
          <a:stretch/>
        </p:blipFill>
        <p:spPr>
          <a:xfrm>
            <a:off x="6301440" y="2597400"/>
            <a:ext cx="3088800" cy="265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Google Shape;12;p2"/>
          <p:cNvPicPr/>
          <p:nvPr/>
        </p:nvPicPr>
        <p:blipFill>
          <a:blip r:embed="rId3"/>
          <a:stretch/>
        </p:blipFill>
        <p:spPr>
          <a:xfrm rot="10800000">
            <a:off x="-229320" y="-104400"/>
            <a:ext cx="3088800" cy="265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Google Shape;13;p2"/>
          <p:cNvPicPr/>
          <p:nvPr/>
        </p:nvPicPr>
        <p:blipFill>
          <a:blip r:embed="rId4"/>
          <a:stretch/>
        </p:blipFill>
        <p:spPr>
          <a:xfrm rot="10800000">
            <a:off x="6765120" y="-61560"/>
            <a:ext cx="2393280" cy="86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Google Shape;14;p2"/>
          <p:cNvPicPr/>
          <p:nvPr/>
        </p:nvPicPr>
        <p:blipFill>
          <a:blip r:embed="rId5"/>
          <a:stretch/>
        </p:blipFill>
        <p:spPr>
          <a:xfrm flipH="1" rot="5400000">
            <a:off x="68040" y="3632760"/>
            <a:ext cx="1443600" cy="157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13160" y="1182600"/>
            <a:ext cx="47296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644800" y="1074600"/>
            <a:ext cx="2786400" cy="29934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0000" tIns="45000" rIns="90000" bIns="45000" anchor="t">
            <a:normAutofit fontScale="25000" lnSpcReduction="19999"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" name="Google Shape;49;p7"/>
          <p:cNvPicPr/>
          <p:nvPr/>
        </p:nvPicPr>
        <p:blipFill>
          <a:blip r:embed="rId2"/>
          <a:stretch/>
        </p:blipFill>
        <p:spPr>
          <a:xfrm>
            <a:off x="-29520" y="4436640"/>
            <a:ext cx="2202120" cy="79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Google Shape;50;p7"/>
          <p:cNvPicPr/>
          <p:nvPr/>
        </p:nvPicPr>
        <p:blipFill>
          <a:blip r:embed="rId3"/>
          <a:stretch/>
        </p:blipFill>
        <p:spPr>
          <a:xfrm flipH="1">
            <a:off x="6941880" y="-103320"/>
            <a:ext cx="2202120" cy="16758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318040" y="1307160"/>
            <a:ext cx="4507560" cy="2528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10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10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135520" y="1189080"/>
            <a:ext cx="4872240" cy="1963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15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5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20000" y="4014360"/>
            <a:ext cx="7703280" cy="57204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 hasCustomPrompt="1"/>
          </p:nvPr>
        </p:nvSpPr>
        <p:spPr>
          <a:xfrm>
            <a:off x="713160" y="2402280"/>
            <a:ext cx="7716960" cy="1252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65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5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65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pic>
        <p:nvPicPr>
          <p:cNvPr id="72" name="Google Shape;61;p11"/>
          <p:cNvPicPr/>
          <p:nvPr/>
        </p:nvPicPr>
        <p:blipFill>
          <a:blip r:embed="rId2"/>
          <a:srcRect l="7096" t="41193" r="1938" b="-2108"/>
          <a:stretch/>
        </p:blipFill>
        <p:spPr>
          <a:xfrm flipH="1">
            <a:off x="720" y="-332640"/>
            <a:ext cx="5277960" cy="245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Google Shape;62;p11"/>
          <p:cNvPicPr/>
          <p:nvPr/>
        </p:nvPicPr>
        <p:blipFill>
          <a:blip r:embed="rId3"/>
          <a:stretch/>
        </p:blipFill>
        <p:spPr>
          <a:xfrm rot="5400000">
            <a:off x="6277680" y="-1137240"/>
            <a:ext cx="1840320" cy="406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1" u="none" strike="noStrike">
                <a:solidFill>
                  <a:schemeClr val="accent2"/>
                </a:solidFill>
                <a:effectLst/>
                <a:uFillTx/>
                <a:latin typeface="Orbitron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u="none" strike="noStrike">
                <a:solidFill>
                  <a:schemeClr val="accent2"/>
                </a:solidFill>
                <a:effectLst/>
                <a:uFillTx/>
                <a:latin typeface="Orbitron"/>
              </a:rPr>
              <a:t>Click to edit the title text format</a:t>
            </a:r>
            <a:endParaRPr lang="en-US" sz="28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title" hasCustomPrompt="1"/>
          </p:nvPr>
        </p:nvSpPr>
        <p:spPr>
          <a:xfrm>
            <a:off x="2908080" y="129168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title" hasCustomPrompt="1"/>
          </p:nvPr>
        </p:nvSpPr>
        <p:spPr>
          <a:xfrm>
            <a:off x="2908080" y="250596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title" hasCustomPrompt="1"/>
          </p:nvPr>
        </p:nvSpPr>
        <p:spPr>
          <a:xfrm>
            <a:off x="2908080" y="372024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title" hasCustomPrompt="1"/>
          </p:nvPr>
        </p:nvSpPr>
        <p:spPr>
          <a:xfrm>
            <a:off x="5504400" y="250596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title" hasCustomPrompt="1"/>
          </p:nvPr>
        </p:nvSpPr>
        <p:spPr>
          <a:xfrm>
            <a:off x="5504400" y="129168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title" hasCustomPrompt="1"/>
          </p:nvPr>
        </p:nvSpPr>
        <p:spPr>
          <a:xfrm>
            <a:off x="5504400" y="3720240"/>
            <a:ext cx="734040" cy="44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6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26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pic>
        <p:nvPicPr>
          <p:cNvPr id="82" name="Google Shape;78;p13"/>
          <p:cNvPicPr/>
          <p:nvPr/>
        </p:nvPicPr>
        <p:blipFill>
          <a:blip r:embed="rId2"/>
          <a:stretch/>
        </p:blipFill>
        <p:spPr>
          <a:xfrm flipH="1" rot="10800000">
            <a:off x="8424000" y="720"/>
            <a:ext cx="473040" cy="262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Google Shape;79;p13"/>
          <p:cNvPicPr/>
          <p:nvPr/>
        </p:nvPicPr>
        <p:blipFill>
          <a:blip r:embed="rId3"/>
          <a:stretch/>
        </p:blipFill>
        <p:spPr>
          <a:xfrm rot="16200000">
            <a:off x="-817200" y="711720"/>
            <a:ext cx="2367000" cy="93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4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4857480" y="1318320"/>
            <a:ext cx="2751120" cy="32850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0000" tIns="45000" rIns="90000" bIns="45000" anchor="t">
            <a:normAutofit fontScale="25000" lnSpcReduction="19999"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Google Shape;84;p14"/>
          <p:cNvPicPr/>
          <p:nvPr/>
        </p:nvPicPr>
        <p:blipFill>
          <a:blip r:embed="rId2"/>
          <a:stretch/>
        </p:blipFill>
        <p:spPr>
          <a:xfrm rot="10800000">
            <a:off x="108000" y="720"/>
            <a:ext cx="906120" cy="21600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8" name="Google Shape;85;p14"/>
          <p:cNvGrpSpPr/>
          <p:nvPr/>
        </p:nvGrpSpPr>
        <p:grpSpPr>
          <a:xfrm>
            <a:off x="654120" y="2439360"/>
            <a:ext cx="117360" cy="945000"/>
            <a:chOff x="654120" y="2439360"/>
            <a:chExt cx="117360" cy="945000"/>
          </a:xfrm>
        </p:grpSpPr>
        <p:sp>
          <p:nvSpPr>
            <p:cNvPr id="89" name="Google Shape;86;p14"/>
            <p:cNvSpPr/>
            <p:nvPr/>
          </p:nvSpPr>
          <p:spPr>
            <a:xfrm>
              <a:off x="654120" y="326700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Google Shape;87;p14"/>
            <p:cNvSpPr/>
            <p:nvPr/>
          </p:nvSpPr>
          <p:spPr>
            <a:xfrm>
              <a:off x="654120" y="299124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Google Shape;88;p14"/>
            <p:cNvSpPr/>
            <p:nvPr/>
          </p:nvSpPr>
          <p:spPr>
            <a:xfrm>
              <a:off x="654120" y="271548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Google Shape;89;p14"/>
            <p:cNvSpPr/>
            <p:nvPr/>
          </p:nvSpPr>
          <p:spPr>
            <a:xfrm>
              <a:off x="654120" y="243936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93" name="Google Shape;90;p14"/>
          <p:cNvPicPr/>
          <p:nvPr/>
        </p:nvPicPr>
        <p:blipFill>
          <a:blip r:embed="rId3"/>
          <a:stretch/>
        </p:blipFill>
        <p:spPr>
          <a:xfrm flipH="1">
            <a:off x="6616080" y="4299480"/>
            <a:ext cx="2547720" cy="9252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8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" name="Google Shape;143;p19"/>
          <p:cNvPicPr/>
          <p:nvPr/>
        </p:nvPicPr>
        <p:blipFill>
          <a:blip r:embed="rId2"/>
          <a:stretch/>
        </p:blipFill>
        <p:spPr>
          <a:xfrm flipH="1" rot="5400000">
            <a:off x="-1029600" y="741240"/>
            <a:ext cx="2464920" cy="89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Google Shape;144;p19"/>
          <p:cNvPicPr/>
          <p:nvPr/>
        </p:nvPicPr>
        <p:blipFill>
          <a:blip r:embed="rId3"/>
          <a:stretch/>
        </p:blipFill>
        <p:spPr>
          <a:xfrm flipH="1" rot="10800000">
            <a:off x="8485920" y="-509760"/>
            <a:ext cx="668160" cy="211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Google Shape;145;p19"/>
          <p:cNvPicPr/>
          <p:nvPr/>
        </p:nvPicPr>
        <p:blipFill>
          <a:blip r:embed="rId4"/>
          <a:stretch/>
        </p:blipFill>
        <p:spPr>
          <a:xfrm>
            <a:off x="8424000" y="3239640"/>
            <a:ext cx="1740240" cy="190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6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5" name="Google Shape;99;p15"/>
          <p:cNvGrpSpPr/>
          <p:nvPr/>
        </p:nvGrpSpPr>
        <p:grpSpPr>
          <a:xfrm>
            <a:off x="296280" y="3386880"/>
            <a:ext cx="117360" cy="945000"/>
            <a:chOff x="296280" y="3386880"/>
            <a:chExt cx="117360" cy="945000"/>
          </a:xfrm>
        </p:grpSpPr>
        <p:sp>
          <p:nvSpPr>
            <p:cNvPr id="96" name="Google Shape;100;p15"/>
            <p:cNvSpPr/>
            <p:nvPr/>
          </p:nvSpPr>
          <p:spPr>
            <a:xfrm>
              <a:off x="296280" y="421452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Google Shape;101;p15"/>
            <p:cNvSpPr/>
            <p:nvPr/>
          </p:nvSpPr>
          <p:spPr>
            <a:xfrm>
              <a:off x="296280" y="393876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Google Shape;102;p15"/>
            <p:cNvSpPr/>
            <p:nvPr/>
          </p:nvSpPr>
          <p:spPr>
            <a:xfrm>
              <a:off x="296280" y="366264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Google Shape;103;p15"/>
            <p:cNvSpPr/>
            <p:nvPr/>
          </p:nvSpPr>
          <p:spPr>
            <a:xfrm>
              <a:off x="296280" y="338688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00" name="Google Shape;104;p15"/>
          <p:cNvPicPr/>
          <p:nvPr/>
        </p:nvPicPr>
        <p:blipFill>
          <a:blip r:embed="rId2"/>
          <a:stretch/>
        </p:blipFill>
        <p:spPr>
          <a:xfrm rot="5400000">
            <a:off x="7742520" y="681480"/>
            <a:ext cx="2259000" cy="89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5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Google Shape;115;p16"/>
          <p:cNvPicPr/>
          <p:nvPr/>
        </p:nvPicPr>
        <p:blipFill>
          <a:blip r:embed="rId2"/>
          <a:stretch/>
        </p:blipFill>
        <p:spPr>
          <a:xfrm flipH="1" rot="5400000">
            <a:off x="803880" y="3891600"/>
            <a:ext cx="352440" cy="195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Google Shape;116;p16"/>
          <p:cNvPicPr/>
          <p:nvPr/>
        </p:nvPicPr>
        <p:blipFill>
          <a:blip r:embed="rId3"/>
          <a:stretch/>
        </p:blipFill>
        <p:spPr>
          <a:xfrm rot="5400000">
            <a:off x="8455680" y="3042720"/>
            <a:ext cx="1462680" cy="312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Google Shape;117;p16"/>
          <p:cNvPicPr/>
          <p:nvPr/>
        </p:nvPicPr>
        <p:blipFill>
          <a:blip r:embed="rId4"/>
          <a:stretch/>
        </p:blipFill>
        <p:spPr>
          <a:xfrm flipH="1" rot="16200000">
            <a:off x="7987680" y="-710640"/>
            <a:ext cx="352440" cy="195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7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Google Shape;132;p17"/>
          <p:cNvPicPr/>
          <p:nvPr/>
        </p:nvPicPr>
        <p:blipFill>
          <a:blip r:embed="rId2"/>
          <a:stretch/>
        </p:blipFill>
        <p:spPr>
          <a:xfrm rot="16200000">
            <a:off x="7832880" y="-844560"/>
            <a:ext cx="749880" cy="237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33;p17"/>
          <p:cNvPicPr/>
          <p:nvPr/>
        </p:nvPicPr>
        <p:blipFill>
          <a:blip r:embed="rId3"/>
          <a:srcRect l="0" t="71089" r="29413" b="53"/>
          <a:stretch/>
        </p:blipFill>
        <p:spPr>
          <a:xfrm>
            <a:off x="-412560" y="0"/>
            <a:ext cx="2026800" cy="72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23600" y="511200"/>
            <a:ext cx="7696440" cy="481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8_1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" name="Google Shape;148;p20"/>
          <p:cNvPicPr/>
          <p:nvPr/>
        </p:nvPicPr>
        <p:blipFill>
          <a:blip r:embed="rId2"/>
          <a:stretch/>
        </p:blipFill>
        <p:spPr>
          <a:xfrm flipH="1">
            <a:off x="-455040" y="3225600"/>
            <a:ext cx="2952720" cy="253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Google Shape;149;p20"/>
          <p:cNvPicPr/>
          <p:nvPr/>
        </p:nvPicPr>
        <p:blipFill>
          <a:blip r:embed="rId3"/>
          <a:stretch/>
        </p:blipFill>
        <p:spPr>
          <a:xfrm flipH="1" rot="16200000">
            <a:off x="-999000" y="957960"/>
            <a:ext cx="2267640" cy="8982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4" name="Google Shape;150;p20"/>
          <p:cNvGrpSpPr/>
          <p:nvPr/>
        </p:nvGrpSpPr>
        <p:grpSpPr>
          <a:xfrm>
            <a:off x="8537400" y="720"/>
            <a:ext cx="614880" cy="2136600"/>
            <a:chOff x="8537400" y="720"/>
            <a:chExt cx="614880" cy="2136600"/>
          </a:xfrm>
        </p:grpSpPr>
        <p:pic>
          <p:nvPicPr>
            <p:cNvPr id="15" name="Google Shape;151;p20"/>
            <p:cNvPicPr/>
            <p:nvPr/>
          </p:nvPicPr>
          <p:blipFill>
            <a:blip r:embed="rId4"/>
            <a:srcRect l="74322" t="0" r="0" b="12579"/>
            <a:stretch/>
          </p:blipFill>
          <p:spPr>
            <a:xfrm rot="10800000">
              <a:off x="8537400" y="720"/>
              <a:ext cx="614880" cy="1593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Google Shape;152;p20"/>
            <p:cNvSpPr/>
            <p:nvPr/>
          </p:nvSpPr>
          <p:spPr>
            <a:xfrm>
              <a:off x="8785080" y="53964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Google Shape;153;p20"/>
            <p:cNvSpPr/>
            <p:nvPr/>
          </p:nvSpPr>
          <p:spPr>
            <a:xfrm>
              <a:off x="8799840" y="201996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Google Shape;154;p20"/>
            <p:cNvSpPr/>
            <p:nvPr/>
          </p:nvSpPr>
          <p:spPr>
            <a:xfrm>
              <a:off x="8799840" y="174384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6;p3"/>
          <p:cNvPicPr/>
          <p:nvPr/>
        </p:nvPicPr>
        <p:blipFill>
          <a:blip r:embed="rId2"/>
          <a:stretch/>
        </p:blipFill>
        <p:spPr>
          <a:xfrm rot="10800000">
            <a:off x="-67320" y="-115920"/>
            <a:ext cx="3147840" cy="114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13160" y="3653640"/>
            <a:ext cx="5299200" cy="94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5000" b="1" u="none" strike="noStrike">
                <a:solidFill>
                  <a:schemeClr val="accent2"/>
                </a:solidFill>
                <a:effectLst/>
                <a:uFillTx/>
                <a:latin typeface="Orbitron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000" b="1" u="none" strike="noStrike">
                <a:solidFill>
                  <a:schemeClr val="accent2"/>
                </a:solidFill>
                <a:effectLst/>
                <a:uFillTx/>
                <a:latin typeface="Orbitron"/>
              </a:rPr>
              <a:t>Click to edit the title text format</a:t>
            </a:r>
            <a:endParaRPr lang="en-US" sz="50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title" hasCustomPrompt="1"/>
          </p:nvPr>
        </p:nvSpPr>
        <p:spPr>
          <a:xfrm>
            <a:off x="7198200" y="539640"/>
            <a:ext cx="1231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65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500" b="1" u="none" strike="noStrike">
                <a:solidFill>
                  <a:schemeClr val="accent2"/>
                </a:solidFill>
                <a:effectLst/>
                <a:uFillTx/>
                <a:latin typeface="Orbitron"/>
                <a:ea typeface="Orbitron"/>
              </a:rPr>
              <a:t>xx%</a:t>
            </a:r>
            <a:endParaRPr lang="en-US" sz="6500" b="1" u="none" strike="noStrike">
              <a:solidFill>
                <a:schemeClr val="accent2"/>
              </a:solidFill>
              <a:effectLst/>
              <a:uFillTx/>
              <a:latin typeface="Orbitro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713160" y="539640"/>
            <a:ext cx="4018680" cy="266688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0000" tIns="45000" rIns="90000" bIns="45000" anchor="t">
            <a:normAutofit fontScale="85000" lnSpcReduction="9999"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76880" y="615600"/>
            <a:ext cx="4735440" cy="1058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7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7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7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Google Shape;158;p21"/>
          <p:cNvSpPr/>
          <p:nvPr/>
        </p:nvSpPr>
        <p:spPr>
          <a:xfrm>
            <a:off x="671760" y="3551760"/>
            <a:ext cx="4944960" cy="5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1440" rIns="90000" bIns="91440" anchor="t">
            <a:noAutofit/>
          </a:bodyPr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</a:rPr>
              <a:t>CREDITS: This presentation template was created by </a:t>
            </a:r>
            <a:r>
              <a:rPr lang="en" sz="1200" b="1" u="sng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  <a:hlinkClick r:id="rId2"/>
              </a:rPr>
              <a:t>Slidesgo</a:t>
            </a: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</a:rPr>
              <a:t>, and includes icons by </a:t>
            </a:r>
            <a:r>
              <a:rPr lang="en" sz="1200" b="1" u="sng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  <a:hlinkClick r:id="rId3"/>
              </a:rPr>
              <a:t>Flaticon</a:t>
            </a: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</a:rPr>
              <a:t>, and infographics &amp; images by </a:t>
            </a:r>
            <a:r>
              <a:rPr lang="en" sz="1200" b="1" u="sng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  <a:hlinkClick r:id="rId4"/>
              </a:rPr>
              <a:t>Freepik</a:t>
            </a:r>
            <a:r>
              <a:rPr lang="en" sz="1200" b="1" u="none" strike="noStrike">
                <a:solidFill>
                  <a:schemeClr val="accent2"/>
                </a:solidFill>
                <a:effectLst/>
                <a:uFillTx/>
                <a:latin typeface="Mukta Mahee"/>
                <a:ea typeface="Mukta Mahee"/>
              </a:rPr>
              <a:t>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6" name="Google Shape;159;p21"/>
          <p:cNvPicPr/>
          <p:nvPr/>
        </p:nvPicPr>
        <p:blipFill>
          <a:blip r:embed="rId5"/>
          <a:stretch/>
        </p:blipFill>
        <p:spPr>
          <a:xfrm flipH="1" rot="5400000">
            <a:off x="832680" y="-906840"/>
            <a:ext cx="768600" cy="2432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161;p22"/>
          <p:cNvPicPr/>
          <p:nvPr/>
        </p:nvPicPr>
        <p:blipFill>
          <a:blip r:embed="rId2"/>
          <a:stretch/>
        </p:blipFill>
        <p:spPr>
          <a:xfrm flipH="1" rot="5400000">
            <a:off x="-966240" y="3463560"/>
            <a:ext cx="2464920" cy="89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" name="Google Shape;162;p22"/>
          <p:cNvPicPr/>
          <p:nvPr/>
        </p:nvPicPr>
        <p:blipFill>
          <a:blip r:embed="rId3"/>
          <a:stretch/>
        </p:blipFill>
        <p:spPr>
          <a:xfrm flipH="1" rot="10800000">
            <a:off x="8475120" y="-34560"/>
            <a:ext cx="668160" cy="211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Google Shape;163;p22"/>
          <p:cNvPicPr/>
          <p:nvPr/>
        </p:nvPicPr>
        <p:blipFill>
          <a:blip r:embed="rId4"/>
          <a:stretch/>
        </p:blipFill>
        <p:spPr>
          <a:xfrm>
            <a:off x="383400" y="4096800"/>
            <a:ext cx="1740240" cy="19029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" name="Google Shape;164;p22"/>
          <p:cNvGrpSpPr/>
          <p:nvPr/>
        </p:nvGrpSpPr>
        <p:grpSpPr>
          <a:xfrm>
            <a:off x="8502480" y="1691280"/>
            <a:ext cx="614880" cy="2136240"/>
            <a:chOff x="8502480" y="1691280"/>
            <a:chExt cx="614880" cy="2136240"/>
          </a:xfrm>
        </p:grpSpPr>
        <p:pic>
          <p:nvPicPr>
            <p:cNvPr id="32" name="Google Shape;165;p22"/>
            <p:cNvPicPr/>
            <p:nvPr/>
          </p:nvPicPr>
          <p:blipFill>
            <a:blip r:embed="rId5"/>
            <a:srcRect l="74322" t="0" r="0" b="12579"/>
            <a:stretch/>
          </p:blipFill>
          <p:spPr>
            <a:xfrm rot="10800000">
              <a:off x="8502480" y="1691280"/>
              <a:ext cx="614880" cy="1593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3" name="Google Shape;166;p22"/>
            <p:cNvSpPr/>
            <p:nvPr/>
          </p:nvSpPr>
          <p:spPr>
            <a:xfrm>
              <a:off x="8750520" y="222984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Google Shape;167;p22"/>
            <p:cNvSpPr/>
            <p:nvPr/>
          </p:nvSpPr>
          <p:spPr>
            <a:xfrm>
              <a:off x="8764920" y="371016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Google Shape;168;p22"/>
            <p:cNvSpPr/>
            <p:nvPr/>
          </p:nvSpPr>
          <p:spPr>
            <a:xfrm>
              <a:off x="8764920" y="3434400"/>
              <a:ext cx="117360" cy="117360"/>
            </a:xfrm>
            <a:prstGeom prst="ellipse">
              <a:avLst/>
            </a:prstGeom>
            <a:noFill/>
            <a:ln w="19050">
              <a:solidFill>
                <a:srgbClr val="3D727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1400" rIns="90000" bIns="41400" anchor="ctr">
              <a:noAutofit/>
            </a:bodyPr>
            <a:p>
              <a:endParaRPr lang="en-US" sz="1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170;p23"/>
          <p:cNvPicPr/>
          <p:nvPr/>
        </p:nvPicPr>
        <p:blipFill>
          <a:blip r:embed="rId2"/>
          <a:srcRect l="-1218" t="11241" r="8916" b="-2108"/>
          <a:stretch/>
        </p:blipFill>
        <p:spPr>
          <a:xfrm flipH="1" rot="16200000">
            <a:off x="-767520" y="1117800"/>
            <a:ext cx="4847040" cy="331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Google Shape;171;p23"/>
          <p:cNvPicPr/>
          <p:nvPr/>
        </p:nvPicPr>
        <p:blipFill>
          <a:blip r:embed="rId3"/>
          <a:stretch/>
        </p:blipFill>
        <p:spPr>
          <a:xfrm flipH="1" rot="16200000">
            <a:off x="973080" y="-1001520"/>
            <a:ext cx="1716120" cy="36622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0000" y="1116720"/>
            <a:ext cx="7703280" cy="3027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57200" indent="-30492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30492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30492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0" lvl="3" indent="-30492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0" lvl="4" indent="-30492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5" indent="-30492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200400" lvl="6" indent="-30492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" name="Google Shape;23;p4"/>
          <p:cNvPicPr/>
          <p:nvPr/>
        </p:nvPicPr>
        <p:blipFill>
          <a:blip r:embed="rId2"/>
          <a:stretch/>
        </p:blipFill>
        <p:spPr>
          <a:xfrm>
            <a:off x="6459840" y="4255560"/>
            <a:ext cx="2765520" cy="100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Google Shape;24;p4"/>
          <p:cNvPicPr/>
          <p:nvPr/>
        </p:nvPicPr>
        <p:blipFill>
          <a:blip r:embed="rId3"/>
          <a:stretch/>
        </p:blipFill>
        <p:spPr>
          <a:xfrm rot="5400000">
            <a:off x="7818120" y="2860560"/>
            <a:ext cx="2290680" cy="6897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</a:tabLst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" name="Google Shape;31;p5"/>
          <p:cNvPicPr/>
          <p:nvPr/>
        </p:nvPicPr>
        <p:blipFill>
          <a:blip r:embed="rId2"/>
          <a:stretch/>
        </p:blipFill>
        <p:spPr>
          <a:xfrm rot="10800000">
            <a:off x="3173760" y="4604760"/>
            <a:ext cx="2662920" cy="80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Google Shape;32;p5"/>
          <p:cNvPicPr/>
          <p:nvPr/>
        </p:nvPicPr>
        <p:blipFill>
          <a:blip r:embed="rId3"/>
          <a:stretch/>
        </p:blipFill>
        <p:spPr>
          <a:xfrm flipH="1" rot="5400000">
            <a:off x="684720" y="-525600"/>
            <a:ext cx="433440" cy="180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Google Shape;33;p5"/>
          <p:cNvPicPr/>
          <p:nvPr/>
        </p:nvPicPr>
        <p:blipFill>
          <a:blip r:embed="rId4"/>
          <a:stretch/>
        </p:blipFill>
        <p:spPr>
          <a:xfrm rot="5400000">
            <a:off x="7708320" y="248040"/>
            <a:ext cx="2081880" cy="158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2"/>
    <p:sldLayoutId id="214748367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13160" y="1432440"/>
            <a:ext cx="7716960" cy="160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50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Specialization Hierarchies and JSON in PostgreSQL </a:t>
            </a:r>
            <a:endParaRPr lang="en-US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2307600" y="3235320"/>
            <a:ext cx="4528080" cy="475200"/>
          </a:xfrm>
          <a:prstGeom prst="rect">
            <a:avLst/>
          </a:prstGeom>
          <a:solidFill>
            <a:schemeClr val="dk1"/>
          </a:solidFill>
          <a:ln w="9360">
            <a:solidFill>
              <a:schemeClr val="dk1"/>
            </a:solidFill>
            <a:round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" sz="1600" b="0" u="none" strike="noStrike">
                <a:solidFill>
                  <a:schemeClr val="dk2"/>
                </a:solidFill>
                <a:effectLst/>
                <a:uFillTx/>
                <a:latin typeface="Mukta Mahee"/>
                <a:ea typeface="Mukta Mahee"/>
              </a:rPr>
              <a:t>Advanced topics in databases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Overview of the System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706680" y="914400"/>
            <a:ext cx="7065360" cy="2252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Improved database structure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Used specialization hierarchy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Introduced JSONB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 this assignment, I focused on improving the structure of my database by going beyond a simple relational model. Instead of keeping everything in basic tables, I introduced more advanced concepts that allow the system to better represent real-world scenarios.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More specifically, I implemented a specialization hierarchy to organize participants into different categories, and I used JSONB to store complex and flexible data. This approach allowed me to combine structured data with semi-structured data, making the database both organized and adaptable.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Specialization Hierarchy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28600" y="914400"/>
            <a:ext cx="8851320" cy="41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PARTICIPANT → EXPERT / NOVICE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Implemented with inheritance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Separates roles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 created a base table called PARTICIPANT, which contains the common attributes shared by all users in the system. Then, I extended this table into two subclasses: EXPERT and NOVICE, using PostgreSQL inheritance.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 chose this design because experts and novices have different roles and characteristics. By separating them into subclasses, I can store specific attributes for each category without overloading a single table with unnecessary columns.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This makes the database cleaner, easier to understand, and more scalable if I want to add more participant types in the future.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JSON Profile in EXPERT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45440" y="932040"/>
            <a:ext cx="922680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JSONB column: profile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Nested objects &amp; arrays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Flexible structure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 the EXPERT table, I added a column called profile of type JSONB. This column allows me to store complex data structures in a single field.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Inside the profile, I included information such as languages, certifications, availability, and experience. Some of these are simple values, while others are arrays or even nested objects.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 chose JSONB instead of creating multiple relational tables because it gives me more flexibility. I can easily extend the data structure without modifying the database schema, which is very useful for handling real-world data that can vary from one expert to another.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 Querying JSON Data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 rot="31800">
            <a:off x="473760" y="948240"/>
            <a:ext cx="8205120" cy="45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Key existence (?)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Containment (@&gt;)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JSONPath (@?)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After storing data in JSON format, I performed several types of queries to demonstrate how this data can be accessed and filtered.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First, I checked whether specific keys exist in the JSON structure. Then, I used the containment operator to filter experts based on certain values. Finally, I used JSONPath expressions to perform more advanced queries, such as searching inside arrays and applying conditions to nested elements.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These operations show that even though the data is stored in a flexible format, it can still be queried efficiently and precisely.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280" cy="5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Updating JSON Data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71240" y="914400"/>
            <a:ext cx="8000640" cy="43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Add values to arrays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Remove elements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Update JSON fields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 also demonstrated how JSON data can be modified dynamically. I added a new value to an existing array, removed an element, and updated a numeric value inside the JSON structure.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All these operations were performed without rewriting the entire JSON object, using functions such as jsonb_set and array operations.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This proves that JSONB is not only useful for storing complex data, but also for updating it in a controlled and efficient way.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828800" y="1378800"/>
            <a:ext cx="7086240" cy="38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Bullet points: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Structured + flexible data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Scalable design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Real-world modeling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Text: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In conclusion, this assignment shows how PostgreSQL can support both structured and semi-structured data in the same system.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The specialization hierarchy improves organization and clarity, while JSONB allows storing complex and flexible information. Together, these features make the database more scalable, easier to extend, and closer to real-world applications.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893160" y="841680"/>
            <a:ext cx="436428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</a:pPr>
            <a:r>
              <a:rPr lang="en" sz="2800" b="1" u="none" strike="noStrike">
                <a:solidFill>
                  <a:schemeClr val="dk1"/>
                </a:solidFill>
                <a:effectLst/>
                <a:uFillTx/>
                <a:latin typeface="Orbitron"/>
                <a:ea typeface="Orbitron"/>
              </a:rPr>
              <a:t>Conclusion: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IT Security Hacker Pitch Deck by Slidesgo">
  <a:themeElements>
    <a:clrScheme name="Simple Light">
      <a:dk1>
        <a:srgbClr val="B8FFFF"/>
      </a:dk1>
      <a:lt1>
        <a:srgbClr val="4C5052"/>
      </a:lt1>
      <a:dk2>
        <a:srgbClr val="202222"/>
      </a:dk2>
      <a:lt2>
        <a:srgbClr val="3D7272"/>
      </a:lt2>
      <a:accent1>
        <a:srgbClr val="769C9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8FF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LibreOffice/26.2.0.3$Windows_X86_64 LibreOffice_project/620$Build-3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2026-05-05T15:12:56Z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