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57"/>
    <p:restoredTop sz="94658"/>
  </p:normalViewPr>
  <p:slideViewPr>
    <p:cSldViewPr snapToGrid="0">
      <p:cViewPr varScale="1">
        <p:scale>
          <a:sx n="120" d="100"/>
          <a:sy n="120" d="100"/>
        </p:scale>
        <p:origin x="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71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6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8725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91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45540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12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16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6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687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68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137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281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06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78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29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32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0FE53-601A-3242-82AB-9787DF7A3FA8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DE3727-0814-FD45-AFA6-40CB0667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23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F1 GrandPrix Case Study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Assignment 3: JSON/XML and specialization hierarchies</a:t>
            </a:r>
          </a:p>
          <a:p>
            <a:r>
              <a:rPr lang="en-US" dirty="0"/>
              <a:t>Samuel Boor er2353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Extend the GRANDPRIX database to record weather measurements and live car sensor data during races.</a:t>
            </a:r>
          </a:p>
          <a:p>
            <a:endParaRPr lang="en-US" dirty="0"/>
          </a:p>
          <a:p>
            <a:r>
              <a:rPr lang="en-US" dirty="0"/>
              <a:t>Weather: periodic readings (every 5 minutes) at three circuit locations, capturing temperature, precipitation, humidity, and wind.</a:t>
            </a:r>
          </a:p>
          <a:p>
            <a:r>
              <a:rPr lang="en-US" dirty="0"/>
              <a:t>Sensors: live data per car per lap, covering at least five sensor types across three recording modes.</a:t>
            </a:r>
          </a:p>
          <a:p>
            <a:endParaRPr lang="en-US" dirty="0"/>
          </a:p>
          <a:p>
            <a:r>
              <a:rPr lang="en-US" dirty="0"/>
              <a:t>Required data types: enum, arrays, user-defined types (UDT), JSON, and XML, each matched to the data it best fits.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Weather Measurement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sky_condition</a:t>
            </a:r>
            <a:r>
              <a:rPr lang="en-US" dirty="0"/>
              <a:t> — ENUM type: Sunny, Mostly sunny, Cloudy, Rain. Validates that only known sky states are stored.</a:t>
            </a:r>
          </a:p>
          <a:p>
            <a:endParaRPr lang="en-US" dirty="0"/>
          </a:p>
          <a:p>
            <a:r>
              <a:rPr lang="en-US" b="1" dirty="0"/>
              <a:t>weather_variable</a:t>
            </a:r>
            <a:r>
              <a:rPr lang="en-US" dirty="0"/>
              <a:t> — composite UDT: (var_name, var_value, var_unit). Groups a measurement variable with its unit in one typed value.</a:t>
            </a:r>
          </a:p>
          <a:p>
            <a:endParaRPr lang="en-US" dirty="0"/>
          </a:p>
          <a:p>
            <a:r>
              <a:rPr lang="en-US" b="1" dirty="0"/>
              <a:t>measurements weather_variable[]</a:t>
            </a:r>
            <a:r>
              <a:rPr lang="en-US" dirty="0"/>
              <a:t> — array of UDT in weather_measurement table. All four variables (temperature, precipitation, humidity, wind) fit in one column.</a:t>
            </a:r>
          </a:p>
          <a:p>
            <a:endParaRPr lang="en-US" dirty="0"/>
          </a:p>
          <a:p>
            <a:r>
              <a:rPr lang="en-US" dirty="0"/>
              <a:t>Three kit locations, three timestamps loaded (10:00, 10:05, 10:10) for Bahrain 2022 (BAH2022).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Sensor Inheritance Hierarchy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Root: </a:t>
            </a:r>
            <a:r>
              <a:rPr lang="en-US" b="1" dirty="0"/>
              <a:t>sensor_base</a:t>
            </a:r>
            <a:r>
              <a:rPr lang="en-US" dirty="0"/>
              <a:t> — grandprixid, pilot_id, lap_number, sensor_type</a:t>
            </a:r>
          </a:p>
          <a:p>
            <a:endParaRPr lang="en-US" dirty="0"/>
          </a:p>
          <a:p>
            <a:r>
              <a:rPr lang="en-US" dirty="0"/>
              <a:t>Category 1 — </a:t>
            </a:r>
            <a:r>
              <a:rPr lang="en-US" b="1" dirty="0"/>
              <a:t>continuous_sensor</a:t>
            </a:r>
            <a:r>
              <a:rPr lang="en-US" dirty="0"/>
              <a:t> (JSON time_series_data): engine_temp_sensor, accelerometer_sensor</a:t>
            </a:r>
          </a:p>
          <a:p>
            <a:r>
              <a:rPr lang="en-US" dirty="0"/>
              <a:t>Category 2 — </a:t>
            </a:r>
            <a:r>
              <a:rPr lang="en-US" b="1" dirty="0"/>
              <a:t>periodic_sensor</a:t>
            </a:r>
            <a:r>
              <a:rPr lang="en-US" dirty="0"/>
              <a:t> (NUMERIC[5], 3 sec interval): hydraulic_pressure_sensor, tire_temp_sensor</a:t>
            </a:r>
          </a:p>
          <a:p>
            <a:r>
              <a:rPr lang="en-US" dirty="0"/>
              <a:t>Category 3 — </a:t>
            </a:r>
            <a:r>
              <a:rPr lang="en-US" b="1" dirty="0"/>
              <a:t>conditional_sensor</a:t>
            </a:r>
            <a:r>
              <a:rPr lang="en-US" dirty="0"/>
              <a:t> (XML action_log): drs_activation_sensor</a:t>
            </a:r>
          </a:p>
          <a:p>
            <a:endParaRPr lang="en-US" dirty="0"/>
          </a:p>
          <a:p>
            <a:r>
              <a:rPr lang="en-US" dirty="0"/>
              <a:t>PostgreSQL INHERITS allows a polymorphic SELECT on sensor_base to return rows from all five leaf tables. Each leaf adds only the columns specific to its recording mode.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and XML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JSON for continuous sensors</a:t>
            </a:r>
            <a:r>
              <a:rPr lang="en-US" dirty="0"/>
              <a:t> — timestamp keys map to measurement values. Schema-less, making it ideal for variable-rate telemetry where the number of data points per lap differs.</a:t>
            </a:r>
          </a:p>
          <a:p>
            <a:r>
              <a:rPr lang="en-US" i="1" dirty="0"/>
              <a:t>Example: {"00:00.01": 115.5, "00:00.02": 118.2, "00:00.03": 121.0}</a:t>
            </a:r>
          </a:p>
          <a:p>
            <a:endParaRPr lang="en-US" dirty="0"/>
          </a:p>
          <a:p>
            <a:r>
              <a:rPr lang="en-US" b="1" dirty="0"/>
              <a:t>XML for conditional sensors</a:t>
            </a:r>
            <a:r>
              <a:rPr lang="en-US" dirty="0"/>
              <a:t> — event/action/timestamp structure. Validates well-formedness and allows XPath queries to extract specific elements.</a:t>
            </a:r>
          </a:p>
          <a:p>
            <a:r>
              <a:rPr lang="en-US" i="1" dirty="0"/>
              <a:t>Example: &lt;event&gt;&lt;action&gt;Opened&lt;/action&gt;&lt;timestamp&gt;14:32:15&lt;/timestamp&gt;&lt;/event&gt;</a:t>
            </a:r>
          </a:p>
          <a:p>
            <a:endParaRPr lang="en-US" dirty="0"/>
          </a:p>
          <a:p>
            <a:r>
              <a:rPr lang="en-US" b="1" dirty="0"/>
              <a:t>Numeric array for periodic sensors</a:t>
            </a:r>
            <a:r>
              <a:rPr lang="en-US" dirty="0"/>
              <a:t> — NUMERIC[5] stores exactly 5 readings per lap at fixed 3-second intervals. Typed and compact.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Queries and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Query 1 — polymorphic base query:</a:t>
            </a:r>
            <a:r>
              <a:rPr lang="en-US" dirty="0"/>
              <a:t> SELECT from sensor_base returns all 5 sensor rows from all child tables transparently.</a:t>
            </a:r>
          </a:p>
          <a:p>
            <a:endParaRPr lang="en-US" dirty="0"/>
          </a:p>
          <a:p>
            <a:r>
              <a:rPr lang="en-US" b="1" dirty="0"/>
              <a:t>Query 2 — UDT unnesting:</a:t>
            </a:r>
            <a:r>
              <a:rPr lang="en-US" dirty="0"/>
              <a:t> unnest(measurements) on weather_measurement returns each weather variable as a row, filterable by conditions = 'Mostly sunny'.</a:t>
            </a:r>
          </a:p>
          <a:p>
            <a:endParaRPr lang="en-US" dirty="0"/>
          </a:p>
          <a:p>
            <a:r>
              <a:rPr lang="en-US" b="1" dirty="0"/>
              <a:t>Query 3 — JSON extraction:</a:t>
            </a:r>
            <a:r>
              <a:rPr lang="en-US" dirty="0"/>
              <a:t> time_series_data-&gt;&gt;'00:00.02' pulls the engine temperature at a specific timestamp from continuous_sensor.</a:t>
            </a:r>
          </a:p>
          <a:p>
            <a:endParaRPr lang="en-US" dirty="0"/>
          </a:p>
          <a:p>
            <a:r>
              <a:rPr lang="en-US" b="1" dirty="0"/>
              <a:t>Query 4 — XPath on XML:</a:t>
            </a:r>
            <a:r>
              <a:rPr lang="en-US" dirty="0"/>
              <a:t> xpath('//action/text()', action_log) extracts the DRS action string from the conditional_sensor event log.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ENUM + UDT array cleanly models structured, repeated weather variables without EAV anti-patterns</a:t>
            </a:r>
          </a:p>
          <a:p>
            <a:r>
              <a:rPr lang="en-US" dirty="0"/>
              <a:t>PostgreSQL INHERITS provides a true specialization hierarchy, one root query covers all sensor subtypes</a:t>
            </a:r>
          </a:p>
          <a:p>
            <a:r>
              <a:rPr lang="en-US" dirty="0"/>
              <a:t>JSON suits variable-rate continuous telemetry; XML suits structured event logs with XPath querying</a:t>
            </a:r>
          </a:p>
          <a:p>
            <a:r>
              <a:rPr lang="en-US" dirty="0"/>
              <a:t>Numeric array handles fixed-rate periodic data efficiently with typed, compact storage</a:t>
            </a:r>
          </a:p>
          <a:p>
            <a:r>
              <a:rPr lang="en-US" dirty="0"/>
              <a:t>All four required query types (polymorphic, UDT unnest, JSON extract, XPath) demonstrated successfully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641</Words>
  <Application>Microsoft Macintosh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F1 GrandPrix Case Study</vt:lpstr>
      <vt:lpstr>The Task</vt:lpstr>
      <vt:lpstr>Weather Measurement Design</vt:lpstr>
      <vt:lpstr>Sensor Inheritance Hierarchy</vt:lpstr>
      <vt:lpstr>JSON and XML Implementation</vt:lpstr>
      <vt:lpstr>Key Queries and Results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Boor Samuel (250036)</dc:creator>
  <cp:lastModifiedBy>Boor Samuel (250036)</cp:lastModifiedBy>
  <cp:revision>4</cp:revision>
  <dcterms:created xsi:type="dcterms:W3CDTF">2026-03-24T01:02:18Z</dcterms:created>
  <dcterms:modified xsi:type="dcterms:W3CDTF">2026-05-06T06:25:22Z</dcterms:modified>
</cp:coreProperties>
</file>