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8" r:id="rId48"/>
    <p:sldId id="30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E7"/>
    <a:srgbClr val="FFE181"/>
    <a:srgbClr val="F0FFE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C157F8-161B-429D-B39E-C7F4440F5360}" v="120" dt="2022-10-12T10:00:52.8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0" d="100"/>
          <a:sy n="60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m papag" userId="082a4ca4023d1c2e" providerId="LiveId" clId="{0E2AB822-7E2F-475A-B4E9-7A831599A9FA}"/>
    <pc:docChg chg="custSel modSld">
      <pc:chgData name="dim papag" userId="082a4ca4023d1c2e" providerId="LiveId" clId="{0E2AB822-7E2F-475A-B4E9-7A831599A9FA}" dt="2020-10-13T14:06:13.004" v="103" actId="478"/>
      <pc:docMkLst>
        <pc:docMk/>
      </pc:docMkLst>
      <pc:sldChg chg="addSp delSp modSp mod delAnim">
        <pc:chgData name="dim papag" userId="082a4ca4023d1c2e" providerId="LiveId" clId="{0E2AB822-7E2F-475A-B4E9-7A831599A9FA}" dt="2020-10-13T13:58:03.247" v="11" actId="1076"/>
        <pc:sldMkLst>
          <pc:docMk/>
          <pc:sldMk cId="1466915961" sldId="273"/>
        </pc:sldMkLst>
        <pc:spChg chg="add mod">
          <ac:chgData name="dim papag" userId="082a4ca4023d1c2e" providerId="LiveId" clId="{0E2AB822-7E2F-475A-B4E9-7A831599A9FA}" dt="2020-10-13T13:57:22.374" v="3" actId="1076"/>
          <ac:spMkLst>
            <pc:docMk/>
            <pc:sldMk cId="1466915961" sldId="273"/>
            <ac:spMk id="15" creationId="{4D71B49F-046C-4FA8-B38A-CC7C1FB73DBD}"/>
          </ac:spMkLst>
        </pc:spChg>
        <pc:spChg chg="add mod">
          <ac:chgData name="dim papag" userId="082a4ca4023d1c2e" providerId="LiveId" clId="{0E2AB822-7E2F-475A-B4E9-7A831599A9FA}" dt="2020-10-13T13:57:39.362" v="7" actId="1076"/>
          <ac:spMkLst>
            <pc:docMk/>
            <pc:sldMk cId="1466915961" sldId="273"/>
            <ac:spMk id="16" creationId="{F79158AB-BAB4-4186-AE78-E000C7418804}"/>
          </ac:spMkLst>
        </pc:spChg>
        <pc:spChg chg="add mod">
          <ac:chgData name="dim papag" userId="082a4ca4023d1c2e" providerId="LiveId" clId="{0E2AB822-7E2F-475A-B4E9-7A831599A9FA}" dt="2020-10-13T13:58:03.247" v="11" actId="1076"/>
          <ac:spMkLst>
            <pc:docMk/>
            <pc:sldMk cId="1466915961" sldId="273"/>
            <ac:spMk id="17" creationId="{33CCAEDB-FF8C-48EC-AEC7-D2674B0B83BC}"/>
          </ac:spMkLst>
        </pc:spChg>
        <pc:picChg chg="del">
          <ac:chgData name="dim papag" userId="082a4ca4023d1c2e" providerId="LiveId" clId="{0E2AB822-7E2F-475A-B4E9-7A831599A9FA}" dt="2020-10-13T13:57:35.208" v="4" actId="478"/>
          <ac:picMkLst>
            <pc:docMk/>
            <pc:sldMk cId="1466915961" sldId="273"/>
            <ac:picMk id="4" creationId="{FD044077-9287-4013-8C19-83608552ACAE}"/>
          </ac:picMkLst>
        </pc:picChg>
        <pc:picChg chg="del">
          <ac:chgData name="dim papag" userId="082a4ca4023d1c2e" providerId="LiveId" clId="{0E2AB822-7E2F-475A-B4E9-7A831599A9FA}" dt="2020-10-13T13:57:52.807" v="8" actId="478"/>
          <ac:picMkLst>
            <pc:docMk/>
            <pc:sldMk cId="1466915961" sldId="273"/>
            <ac:picMk id="7" creationId="{733FCF06-3153-4C9E-8A33-ECE1215A123D}"/>
          </ac:picMkLst>
        </pc:picChg>
        <pc:picChg chg="del">
          <ac:chgData name="dim papag" userId="082a4ca4023d1c2e" providerId="LiveId" clId="{0E2AB822-7E2F-475A-B4E9-7A831599A9FA}" dt="2020-10-13T13:57:17.805" v="0" actId="478"/>
          <ac:picMkLst>
            <pc:docMk/>
            <pc:sldMk cId="1466915961" sldId="273"/>
            <ac:picMk id="8" creationId="{5C02268D-2013-46D5-BCD4-858D618C71DB}"/>
          </ac:picMkLst>
        </pc:picChg>
      </pc:sldChg>
      <pc:sldChg chg="addSp delSp modSp mod delAnim">
        <pc:chgData name="dim papag" userId="082a4ca4023d1c2e" providerId="LiveId" clId="{0E2AB822-7E2F-475A-B4E9-7A831599A9FA}" dt="2020-10-13T13:58:39.184" v="19" actId="1076"/>
        <pc:sldMkLst>
          <pc:docMk/>
          <pc:sldMk cId="45881530" sldId="274"/>
        </pc:sldMkLst>
        <pc:spChg chg="add mod">
          <ac:chgData name="dim papag" userId="082a4ca4023d1c2e" providerId="LiveId" clId="{0E2AB822-7E2F-475A-B4E9-7A831599A9FA}" dt="2020-10-13T13:58:21.946" v="15" actId="1076"/>
          <ac:spMkLst>
            <pc:docMk/>
            <pc:sldMk cId="45881530" sldId="274"/>
            <ac:spMk id="12" creationId="{EDC0EE27-0416-4004-9274-AB03C78CA4A1}"/>
          </ac:spMkLst>
        </pc:spChg>
        <pc:spChg chg="add mod">
          <ac:chgData name="dim papag" userId="082a4ca4023d1c2e" providerId="LiveId" clId="{0E2AB822-7E2F-475A-B4E9-7A831599A9FA}" dt="2020-10-13T13:58:39.184" v="19" actId="1076"/>
          <ac:spMkLst>
            <pc:docMk/>
            <pc:sldMk cId="45881530" sldId="274"/>
            <ac:spMk id="15" creationId="{420C0609-0B12-49B1-9C7E-E62204F41E77}"/>
          </ac:spMkLst>
        </pc:spChg>
        <pc:picChg chg="del">
          <ac:chgData name="dim papag" userId="082a4ca4023d1c2e" providerId="LiveId" clId="{0E2AB822-7E2F-475A-B4E9-7A831599A9FA}" dt="2020-10-13T13:58:17.323" v="12" actId="478"/>
          <ac:picMkLst>
            <pc:docMk/>
            <pc:sldMk cId="45881530" sldId="274"/>
            <ac:picMk id="2" creationId="{C9D79FB5-2EEC-4644-8400-16832A900BE7}"/>
          </ac:picMkLst>
        </pc:picChg>
        <pc:picChg chg="del">
          <ac:chgData name="dim papag" userId="082a4ca4023d1c2e" providerId="LiveId" clId="{0E2AB822-7E2F-475A-B4E9-7A831599A9FA}" dt="2020-10-13T13:58:33.260" v="16" actId="478"/>
          <ac:picMkLst>
            <pc:docMk/>
            <pc:sldMk cId="45881530" sldId="274"/>
            <ac:picMk id="3" creationId="{3963B5FF-4647-461C-8D15-F74FB1DBFB14}"/>
          </ac:picMkLst>
        </pc:picChg>
      </pc:sldChg>
      <pc:sldChg chg="addSp delSp modSp mod delAnim">
        <pc:chgData name="dim papag" userId="082a4ca4023d1c2e" providerId="LiveId" clId="{0E2AB822-7E2F-475A-B4E9-7A831599A9FA}" dt="2020-10-13T13:58:58.882" v="23" actId="1076"/>
        <pc:sldMkLst>
          <pc:docMk/>
          <pc:sldMk cId="1355192827" sldId="275"/>
        </pc:sldMkLst>
        <pc:spChg chg="add mod">
          <ac:chgData name="dim papag" userId="082a4ca4023d1c2e" providerId="LiveId" clId="{0E2AB822-7E2F-475A-B4E9-7A831599A9FA}" dt="2020-10-13T13:58:58.882" v="23" actId="1076"/>
          <ac:spMkLst>
            <pc:docMk/>
            <pc:sldMk cId="1355192827" sldId="275"/>
            <ac:spMk id="11" creationId="{880E8F56-EF88-4AF9-9565-AAA484C9EE64}"/>
          </ac:spMkLst>
        </pc:spChg>
        <pc:picChg chg="del">
          <ac:chgData name="dim papag" userId="082a4ca4023d1c2e" providerId="LiveId" clId="{0E2AB822-7E2F-475A-B4E9-7A831599A9FA}" dt="2020-10-13T13:58:54.624" v="20" actId="478"/>
          <ac:picMkLst>
            <pc:docMk/>
            <pc:sldMk cId="1355192827" sldId="275"/>
            <ac:picMk id="4" creationId="{4FE80DBC-92C4-4819-940A-5A4D8783D72B}"/>
          </ac:picMkLst>
        </pc:picChg>
      </pc:sldChg>
      <pc:sldChg chg="addSp delSp modSp mod delAnim">
        <pc:chgData name="dim papag" userId="082a4ca4023d1c2e" providerId="LiveId" clId="{0E2AB822-7E2F-475A-B4E9-7A831599A9FA}" dt="2020-10-13T13:59:16.359" v="28" actId="1076"/>
        <pc:sldMkLst>
          <pc:docMk/>
          <pc:sldMk cId="2976736827" sldId="276"/>
        </pc:sldMkLst>
        <pc:spChg chg="add mod">
          <ac:chgData name="dim papag" userId="082a4ca4023d1c2e" providerId="LiveId" clId="{0E2AB822-7E2F-475A-B4E9-7A831599A9FA}" dt="2020-10-13T13:59:16.359" v="28" actId="1076"/>
          <ac:spMkLst>
            <pc:docMk/>
            <pc:sldMk cId="2976736827" sldId="276"/>
            <ac:spMk id="11" creationId="{4AB7045C-760E-49A9-9A0E-E4D2EFFAEF2E}"/>
          </ac:spMkLst>
        </pc:spChg>
        <pc:picChg chg="del">
          <ac:chgData name="dim papag" userId="082a4ca4023d1c2e" providerId="LiveId" clId="{0E2AB822-7E2F-475A-B4E9-7A831599A9FA}" dt="2020-10-13T13:59:11.544" v="24" actId="478"/>
          <ac:picMkLst>
            <pc:docMk/>
            <pc:sldMk cId="2976736827" sldId="276"/>
            <ac:picMk id="2" creationId="{271CA18C-9BA6-4A89-A51F-5C16F96FB7A7}"/>
          </ac:picMkLst>
        </pc:picChg>
      </pc:sldChg>
      <pc:sldChg chg="addSp delSp modSp mod delAnim">
        <pc:chgData name="dim papag" userId="082a4ca4023d1c2e" providerId="LiveId" clId="{0E2AB822-7E2F-475A-B4E9-7A831599A9FA}" dt="2020-10-13T13:59:31.120" v="32" actId="1076"/>
        <pc:sldMkLst>
          <pc:docMk/>
          <pc:sldMk cId="4203627734" sldId="277"/>
        </pc:sldMkLst>
        <pc:spChg chg="add mod">
          <ac:chgData name="dim papag" userId="082a4ca4023d1c2e" providerId="LiveId" clId="{0E2AB822-7E2F-475A-B4E9-7A831599A9FA}" dt="2020-10-13T13:59:31.120" v="32" actId="1076"/>
          <ac:spMkLst>
            <pc:docMk/>
            <pc:sldMk cId="4203627734" sldId="277"/>
            <ac:spMk id="11" creationId="{FE3E0C0D-3D4B-4843-9BC4-4CCA2106FB00}"/>
          </ac:spMkLst>
        </pc:spChg>
        <pc:picChg chg="del">
          <ac:chgData name="dim papag" userId="082a4ca4023d1c2e" providerId="LiveId" clId="{0E2AB822-7E2F-475A-B4E9-7A831599A9FA}" dt="2020-10-13T13:59:27.628" v="29" actId="478"/>
          <ac:picMkLst>
            <pc:docMk/>
            <pc:sldMk cId="4203627734" sldId="277"/>
            <ac:picMk id="4" creationId="{10959AD8-1442-4C27-82E1-2713FC716B92}"/>
          </ac:picMkLst>
        </pc:picChg>
      </pc:sldChg>
      <pc:sldChg chg="addSp delSp modSp mod delAnim">
        <pc:chgData name="dim papag" userId="082a4ca4023d1c2e" providerId="LiveId" clId="{0E2AB822-7E2F-475A-B4E9-7A831599A9FA}" dt="2020-10-13T13:59:48.517" v="37" actId="1076"/>
        <pc:sldMkLst>
          <pc:docMk/>
          <pc:sldMk cId="430288514" sldId="278"/>
        </pc:sldMkLst>
        <pc:spChg chg="add mod">
          <ac:chgData name="dim papag" userId="082a4ca4023d1c2e" providerId="LiveId" clId="{0E2AB822-7E2F-475A-B4E9-7A831599A9FA}" dt="2020-10-13T13:59:48.517" v="37" actId="1076"/>
          <ac:spMkLst>
            <pc:docMk/>
            <pc:sldMk cId="430288514" sldId="278"/>
            <ac:spMk id="11" creationId="{A6D84215-C4EA-40B5-8C83-D1FF94E2CFF0}"/>
          </ac:spMkLst>
        </pc:spChg>
        <pc:picChg chg="del">
          <ac:chgData name="dim papag" userId="082a4ca4023d1c2e" providerId="LiveId" clId="{0E2AB822-7E2F-475A-B4E9-7A831599A9FA}" dt="2020-10-13T13:59:43.371" v="33" actId="478"/>
          <ac:picMkLst>
            <pc:docMk/>
            <pc:sldMk cId="430288514" sldId="278"/>
            <ac:picMk id="3" creationId="{ACEF2304-EDBE-4AB6-8973-5329D3099305}"/>
          </ac:picMkLst>
        </pc:picChg>
      </pc:sldChg>
      <pc:sldChg chg="addSp delSp modSp mod delAnim">
        <pc:chgData name="dim papag" userId="082a4ca4023d1c2e" providerId="LiveId" clId="{0E2AB822-7E2F-475A-B4E9-7A831599A9FA}" dt="2020-10-13T14:00:18.064" v="45" actId="1076"/>
        <pc:sldMkLst>
          <pc:docMk/>
          <pc:sldMk cId="2921434789" sldId="281"/>
        </pc:sldMkLst>
        <pc:spChg chg="add mod">
          <ac:chgData name="dim papag" userId="082a4ca4023d1c2e" providerId="LiveId" clId="{0E2AB822-7E2F-475A-B4E9-7A831599A9FA}" dt="2020-10-13T14:00:03.373" v="41" actId="1076"/>
          <ac:spMkLst>
            <pc:docMk/>
            <pc:sldMk cId="2921434789" sldId="281"/>
            <ac:spMk id="12" creationId="{20AC52FE-40D8-4CDA-AE49-C923FCC59145}"/>
          </ac:spMkLst>
        </pc:spChg>
        <pc:spChg chg="add mod">
          <ac:chgData name="dim papag" userId="082a4ca4023d1c2e" providerId="LiveId" clId="{0E2AB822-7E2F-475A-B4E9-7A831599A9FA}" dt="2020-10-13T14:00:18.064" v="45" actId="1076"/>
          <ac:spMkLst>
            <pc:docMk/>
            <pc:sldMk cId="2921434789" sldId="281"/>
            <ac:spMk id="14" creationId="{BF4793A3-3934-4A50-8BF4-2A48E2A7DFE3}"/>
          </ac:spMkLst>
        </pc:spChg>
        <pc:picChg chg="del">
          <ac:chgData name="dim papag" userId="082a4ca4023d1c2e" providerId="LiveId" clId="{0E2AB822-7E2F-475A-B4E9-7A831599A9FA}" dt="2020-10-13T13:59:59.177" v="38" actId="478"/>
          <ac:picMkLst>
            <pc:docMk/>
            <pc:sldMk cId="2921434789" sldId="281"/>
            <ac:picMk id="2" creationId="{56A8B17E-0EB2-4820-A00E-1C5299EAFF19}"/>
          </ac:picMkLst>
        </pc:picChg>
        <pc:picChg chg="del">
          <ac:chgData name="dim papag" userId="082a4ca4023d1c2e" providerId="LiveId" clId="{0E2AB822-7E2F-475A-B4E9-7A831599A9FA}" dt="2020-10-13T14:00:13.846" v="42" actId="478"/>
          <ac:picMkLst>
            <pc:docMk/>
            <pc:sldMk cId="2921434789" sldId="281"/>
            <ac:picMk id="3" creationId="{9EAFD880-62DB-4E4D-8CCC-C9E65C90F2BD}"/>
          </ac:picMkLst>
        </pc:picChg>
      </pc:sldChg>
      <pc:sldChg chg="addSp delSp modSp mod delAnim">
        <pc:chgData name="dim papag" userId="082a4ca4023d1c2e" providerId="LiveId" clId="{0E2AB822-7E2F-475A-B4E9-7A831599A9FA}" dt="2020-10-13T14:00:38.686" v="49" actId="1076"/>
        <pc:sldMkLst>
          <pc:docMk/>
          <pc:sldMk cId="4003303089" sldId="282"/>
        </pc:sldMkLst>
        <pc:spChg chg="add mod">
          <ac:chgData name="dim papag" userId="082a4ca4023d1c2e" providerId="LiveId" clId="{0E2AB822-7E2F-475A-B4E9-7A831599A9FA}" dt="2020-10-13T14:00:38.686" v="49" actId="1076"/>
          <ac:spMkLst>
            <pc:docMk/>
            <pc:sldMk cId="4003303089" sldId="282"/>
            <ac:spMk id="11" creationId="{0EF44379-579D-4AA5-860B-2DBD42743462}"/>
          </ac:spMkLst>
        </pc:spChg>
        <pc:picChg chg="del">
          <ac:chgData name="dim papag" userId="082a4ca4023d1c2e" providerId="LiveId" clId="{0E2AB822-7E2F-475A-B4E9-7A831599A9FA}" dt="2020-10-13T14:00:32.616" v="46" actId="478"/>
          <ac:picMkLst>
            <pc:docMk/>
            <pc:sldMk cId="4003303089" sldId="282"/>
            <ac:picMk id="4" creationId="{5FC4C86C-DB16-42C8-B9CA-6AB75C6D25D4}"/>
          </ac:picMkLst>
        </pc:picChg>
      </pc:sldChg>
      <pc:sldChg chg="addSp delSp modSp mod delAnim">
        <pc:chgData name="dim papag" userId="082a4ca4023d1c2e" providerId="LiveId" clId="{0E2AB822-7E2F-475A-B4E9-7A831599A9FA}" dt="2020-10-13T14:01:10.624" v="53" actId="1076"/>
        <pc:sldMkLst>
          <pc:docMk/>
          <pc:sldMk cId="1173358277" sldId="283"/>
        </pc:sldMkLst>
        <pc:spChg chg="add mod">
          <ac:chgData name="dim papag" userId="082a4ca4023d1c2e" providerId="LiveId" clId="{0E2AB822-7E2F-475A-B4E9-7A831599A9FA}" dt="2020-10-13T14:01:10.624" v="53" actId="1076"/>
          <ac:spMkLst>
            <pc:docMk/>
            <pc:sldMk cId="1173358277" sldId="283"/>
            <ac:spMk id="11" creationId="{AC67165D-BEB7-4FE8-B5D9-44071CC3DF46}"/>
          </ac:spMkLst>
        </pc:spChg>
        <pc:picChg chg="del">
          <ac:chgData name="dim papag" userId="082a4ca4023d1c2e" providerId="LiveId" clId="{0E2AB822-7E2F-475A-B4E9-7A831599A9FA}" dt="2020-10-13T14:01:06.280" v="50" actId="478"/>
          <ac:picMkLst>
            <pc:docMk/>
            <pc:sldMk cId="1173358277" sldId="283"/>
            <ac:picMk id="2" creationId="{A0D80B64-8E9C-49BE-A113-6E2739F05FE9}"/>
          </ac:picMkLst>
        </pc:picChg>
      </pc:sldChg>
      <pc:sldChg chg="addSp delSp modSp mod delAnim">
        <pc:chgData name="dim papag" userId="082a4ca4023d1c2e" providerId="LiveId" clId="{0E2AB822-7E2F-475A-B4E9-7A831599A9FA}" dt="2020-10-13T14:01:25.405" v="57" actId="1076"/>
        <pc:sldMkLst>
          <pc:docMk/>
          <pc:sldMk cId="2201592454" sldId="284"/>
        </pc:sldMkLst>
        <pc:spChg chg="add mod">
          <ac:chgData name="dim papag" userId="082a4ca4023d1c2e" providerId="LiveId" clId="{0E2AB822-7E2F-475A-B4E9-7A831599A9FA}" dt="2020-10-13T14:01:25.405" v="57" actId="1076"/>
          <ac:spMkLst>
            <pc:docMk/>
            <pc:sldMk cId="2201592454" sldId="284"/>
            <ac:spMk id="11" creationId="{46F9756C-EA7B-4C28-A18F-DA1DD0D15861}"/>
          </ac:spMkLst>
        </pc:spChg>
        <pc:picChg chg="del">
          <ac:chgData name="dim papag" userId="082a4ca4023d1c2e" providerId="LiveId" clId="{0E2AB822-7E2F-475A-B4E9-7A831599A9FA}" dt="2020-10-13T14:01:21.462" v="54" actId="478"/>
          <ac:picMkLst>
            <pc:docMk/>
            <pc:sldMk cId="2201592454" sldId="284"/>
            <ac:picMk id="3" creationId="{2396E81E-22D6-4E61-8C7C-78B0B9EB4F13}"/>
          </ac:picMkLst>
        </pc:picChg>
      </pc:sldChg>
      <pc:sldChg chg="addSp delSp modSp mod delAnim">
        <pc:chgData name="dim papag" userId="082a4ca4023d1c2e" providerId="LiveId" clId="{0E2AB822-7E2F-475A-B4E9-7A831599A9FA}" dt="2020-10-13T14:01:41.583" v="62" actId="1076"/>
        <pc:sldMkLst>
          <pc:docMk/>
          <pc:sldMk cId="1032867976" sldId="285"/>
        </pc:sldMkLst>
        <pc:spChg chg="add mod">
          <ac:chgData name="dim papag" userId="082a4ca4023d1c2e" providerId="LiveId" clId="{0E2AB822-7E2F-475A-B4E9-7A831599A9FA}" dt="2020-10-13T14:01:41.583" v="62" actId="1076"/>
          <ac:spMkLst>
            <pc:docMk/>
            <pc:sldMk cId="1032867976" sldId="285"/>
            <ac:spMk id="11" creationId="{84D62303-264E-48E5-938C-F8C70AE0A56E}"/>
          </ac:spMkLst>
        </pc:spChg>
        <pc:picChg chg="del">
          <ac:chgData name="dim papag" userId="082a4ca4023d1c2e" providerId="LiveId" clId="{0E2AB822-7E2F-475A-B4E9-7A831599A9FA}" dt="2020-10-13T14:01:36.750" v="58" actId="478"/>
          <ac:picMkLst>
            <pc:docMk/>
            <pc:sldMk cId="1032867976" sldId="285"/>
            <ac:picMk id="2" creationId="{E55D67E6-8151-47FB-A835-51E4291A03FA}"/>
          </ac:picMkLst>
        </pc:picChg>
      </pc:sldChg>
      <pc:sldChg chg="addSp delSp modSp mod delAnim">
        <pc:chgData name="dim papag" userId="082a4ca4023d1c2e" providerId="LiveId" clId="{0E2AB822-7E2F-475A-B4E9-7A831599A9FA}" dt="2020-10-13T14:02:17.237" v="71" actId="1076"/>
        <pc:sldMkLst>
          <pc:docMk/>
          <pc:sldMk cId="4202913514" sldId="287"/>
        </pc:sldMkLst>
        <pc:spChg chg="add mod">
          <ac:chgData name="dim papag" userId="082a4ca4023d1c2e" providerId="LiveId" clId="{0E2AB822-7E2F-475A-B4E9-7A831599A9FA}" dt="2020-10-13T14:01:57.906" v="66" actId="1076"/>
          <ac:spMkLst>
            <pc:docMk/>
            <pc:sldMk cId="4202913514" sldId="287"/>
            <ac:spMk id="12" creationId="{8B71CABD-A674-4699-A766-C1308A428224}"/>
          </ac:spMkLst>
        </pc:spChg>
        <pc:spChg chg="add mod">
          <ac:chgData name="dim papag" userId="082a4ca4023d1c2e" providerId="LiveId" clId="{0E2AB822-7E2F-475A-B4E9-7A831599A9FA}" dt="2020-10-13T14:02:17.237" v="71" actId="1076"/>
          <ac:spMkLst>
            <pc:docMk/>
            <pc:sldMk cId="4202913514" sldId="287"/>
            <ac:spMk id="14" creationId="{B9EB035E-F39B-4D84-8886-72B312F0225E}"/>
          </ac:spMkLst>
        </pc:spChg>
        <pc:picChg chg="del">
          <ac:chgData name="dim papag" userId="082a4ca4023d1c2e" providerId="LiveId" clId="{0E2AB822-7E2F-475A-B4E9-7A831599A9FA}" dt="2020-10-13T14:01:52.867" v="63" actId="478"/>
          <ac:picMkLst>
            <pc:docMk/>
            <pc:sldMk cId="4202913514" sldId="287"/>
            <ac:picMk id="2" creationId="{38E1B174-83D6-49B4-B923-7B5FB529EA95}"/>
          </ac:picMkLst>
        </pc:picChg>
        <pc:picChg chg="del">
          <ac:chgData name="dim papag" userId="082a4ca4023d1c2e" providerId="LiveId" clId="{0E2AB822-7E2F-475A-B4E9-7A831599A9FA}" dt="2020-10-13T14:02:12.014" v="67" actId="478"/>
          <ac:picMkLst>
            <pc:docMk/>
            <pc:sldMk cId="4202913514" sldId="287"/>
            <ac:picMk id="3" creationId="{B2A8ED29-DFE7-46A2-9A11-25601EF0ACA4}"/>
          </ac:picMkLst>
        </pc:picChg>
      </pc:sldChg>
      <pc:sldChg chg="addSp delSp modSp mod delAnim">
        <pc:chgData name="dim papag" userId="082a4ca4023d1c2e" providerId="LiveId" clId="{0E2AB822-7E2F-475A-B4E9-7A831599A9FA}" dt="2020-10-13T14:02:44.964" v="75" actId="1076"/>
        <pc:sldMkLst>
          <pc:docMk/>
          <pc:sldMk cId="2519614379" sldId="289"/>
        </pc:sldMkLst>
        <pc:spChg chg="add mod">
          <ac:chgData name="dim papag" userId="082a4ca4023d1c2e" providerId="LiveId" clId="{0E2AB822-7E2F-475A-B4E9-7A831599A9FA}" dt="2020-10-13T14:02:44.964" v="75" actId="1076"/>
          <ac:spMkLst>
            <pc:docMk/>
            <pc:sldMk cId="2519614379" sldId="289"/>
            <ac:spMk id="11" creationId="{296D7424-53A2-4ADF-B7B6-BE8AB58E164C}"/>
          </ac:spMkLst>
        </pc:spChg>
        <pc:picChg chg="del">
          <ac:chgData name="dim papag" userId="082a4ca4023d1c2e" providerId="LiveId" clId="{0E2AB822-7E2F-475A-B4E9-7A831599A9FA}" dt="2020-10-13T14:02:40.514" v="72" actId="478"/>
          <ac:picMkLst>
            <pc:docMk/>
            <pc:sldMk cId="2519614379" sldId="289"/>
            <ac:picMk id="4" creationId="{AE796241-A719-4531-8231-6C6CC4B4D15F}"/>
          </ac:picMkLst>
        </pc:picChg>
      </pc:sldChg>
      <pc:sldChg chg="addSp delSp modSp mod delAnim">
        <pc:chgData name="dim papag" userId="082a4ca4023d1c2e" providerId="LiveId" clId="{0E2AB822-7E2F-475A-B4E9-7A831599A9FA}" dt="2020-10-13T14:03:23.720" v="83" actId="1076"/>
        <pc:sldMkLst>
          <pc:docMk/>
          <pc:sldMk cId="3002666889" sldId="290"/>
        </pc:sldMkLst>
        <pc:spChg chg="add mod">
          <ac:chgData name="dim papag" userId="082a4ca4023d1c2e" providerId="LiveId" clId="{0E2AB822-7E2F-475A-B4E9-7A831599A9FA}" dt="2020-10-13T14:03:23.720" v="83" actId="1076"/>
          <ac:spMkLst>
            <pc:docMk/>
            <pc:sldMk cId="3002666889" sldId="290"/>
            <ac:spMk id="11" creationId="{0404723B-7340-4259-A8C5-9A5818D8AB12}"/>
          </ac:spMkLst>
        </pc:spChg>
        <pc:picChg chg="del">
          <ac:chgData name="dim papag" userId="082a4ca4023d1c2e" providerId="LiveId" clId="{0E2AB822-7E2F-475A-B4E9-7A831599A9FA}" dt="2020-10-13T14:03:20.060" v="80" actId="478"/>
          <ac:picMkLst>
            <pc:docMk/>
            <pc:sldMk cId="3002666889" sldId="290"/>
            <ac:picMk id="2" creationId="{434D7501-3B64-440C-962E-7367A33B8E83}"/>
          </ac:picMkLst>
        </pc:picChg>
      </pc:sldChg>
      <pc:sldChg chg="addSp delSp modSp mod delAnim">
        <pc:chgData name="dim papag" userId="082a4ca4023d1c2e" providerId="LiveId" clId="{0E2AB822-7E2F-475A-B4E9-7A831599A9FA}" dt="2020-10-13T14:03:00.256" v="79" actId="1076"/>
        <pc:sldMkLst>
          <pc:docMk/>
          <pc:sldMk cId="4284661121" sldId="291"/>
        </pc:sldMkLst>
        <pc:spChg chg="add mod">
          <ac:chgData name="dim papag" userId="082a4ca4023d1c2e" providerId="LiveId" clId="{0E2AB822-7E2F-475A-B4E9-7A831599A9FA}" dt="2020-10-13T14:03:00.256" v="79" actId="1076"/>
          <ac:spMkLst>
            <pc:docMk/>
            <pc:sldMk cId="4284661121" sldId="291"/>
            <ac:spMk id="11" creationId="{73FAB5A0-A9D8-420C-BF04-AF7D08215410}"/>
          </ac:spMkLst>
        </pc:spChg>
        <pc:picChg chg="del">
          <ac:chgData name="dim papag" userId="082a4ca4023d1c2e" providerId="LiveId" clId="{0E2AB822-7E2F-475A-B4E9-7A831599A9FA}" dt="2020-10-13T14:02:56.452" v="76" actId="478"/>
          <ac:picMkLst>
            <pc:docMk/>
            <pc:sldMk cId="4284661121" sldId="291"/>
            <ac:picMk id="3" creationId="{A3C864AF-8C7E-4172-B8D5-3D8361A44D82}"/>
          </ac:picMkLst>
        </pc:picChg>
      </pc:sldChg>
      <pc:sldChg chg="addSp delSp modSp mod delAnim">
        <pc:chgData name="dim papag" userId="082a4ca4023d1c2e" providerId="LiveId" clId="{0E2AB822-7E2F-475A-B4E9-7A831599A9FA}" dt="2020-10-13T14:03:44.225" v="90" actId="1076"/>
        <pc:sldMkLst>
          <pc:docMk/>
          <pc:sldMk cId="3977825918" sldId="293"/>
        </pc:sldMkLst>
        <pc:spChg chg="add mod">
          <ac:chgData name="dim papag" userId="082a4ca4023d1c2e" providerId="LiveId" clId="{0E2AB822-7E2F-475A-B4E9-7A831599A9FA}" dt="2020-10-13T14:03:44.225" v="90" actId="1076"/>
          <ac:spMkLst>
            <pc:docMk/>
            <pc:sldMk cId="3977825918" sldId="293"/>
            <ac:spMk id="18" creationId="{A9D855A8-904C-40BD-A84F-60C0273FA7BD}"/>
          </ac:spMkLst>
        </pc:spChg>
        <pc:picChg chg="del">
          <ac:chgData name="dim papag" userId="082a4ca4023d1c2e" providerId="LiveId" clId="{0E2AB822-7E2F-475A-B4E9-7A831599A9FA}" dt="2020-10-13T14:03:37.081" v="84" actId="478"/>
          <ac:picMkLst>
            <pc:docMk/>
            <pc:sldMk cId="3977825918" sldId="293"/>
            <ac:picMk id="3" creationId="{6AA8F927-92FB-4496-A7C4-FC47465A63CA}"/>
          </ac:picMkLst>
        </pc:picChg>
      </pc:sldChg>
      <pc:sldChg chg="addSp delSp modSp mod delAnim">
        <pc:chgData name="dim papag" userId="082a4ca4023d1c2e" providerId="LiveId" clId="{0E2AB822-7E2F-475A-B4E9-7A831599A9FA}" dt="2020-10-13T14:04:01.581" v="94" actId="1076"/>
        <pc:sldMkLst>
          <pc:docMk/>
          <pc:sldMk cId="3491172732" sldId="294"/>
        </pc:sldMkLst>
        <pc:spChg chg="add mod">
          <ac:chgData name="dim papag" userId="082a4ca4023d1c2e" providerId="LiveId" clId="{0E2AB822-7E2F-475A-B4E9-7A831599A9FA}" dt="2020-10-13T14:04:01.581" v="94" actId="1076"/>
          <ac:spMkLst>
            <pc:docMk/>
            <pc:sldMk cId="3491172732" sldId="294"/>
            <ac:spMk id="18" creationId="{DAD0205C-C0FF-48FE-8A1E-CBCBDF4DEDFF}"/>
          </ac:spMkLst>
        </pc:spChg>
        <pc:picChg chg="del">
          <ac:chgData name="dim papag" userId="082a4ca4023d1c2e" providerId="LiveId" clId="{0E2AB822-7E2F-475A-B4E9-7A831599A9FA}" dt="2020-10-13T14:03:57.684" v="91" actId="478"/>
          <ac:picMkLst>
            <pc:docMk/>
            <pc:sldMk cId="3491172732" sldId="294"/>
            <ac:picMk id="8" creationId="{41CB5EBD-607D-494B-8490-5D2C4048F9AB}"/>
          </ac:picMkLst>
        </pc:picChg>
      </pc:sldChg>
      <pc:sldChg chg="addSp delSp modSp mod delAnim">
        <pc:chgData name="dim papag" userId="082a4ca4023d1c2e" providerId="LiveId" clId="{0E2AB822-7E2F-475A-B4E9-7A831599A9FA}" dt="2020-10-13T14:04:15.868" v="98" actId="1076"/>
        <pc:sldMkLst>
          <pc:docMk/>
          <pc:sldMk cId="1954783511" sldId="295"/>
        </pc:sldMkLst>
        <pc:spChg chg="add mod">
          <ac:chgData name="dim papag" userId="082a4ca4023d1c2e" providerId="LiveId" clId="{0E2AB822-7E2F-475A-B4E9-7A831599A9FA}" dt="2020-10-13T14:04:15.868" v="98" actId="1076"/>
          <ac:spMkLst>
            <pc:docMk/>
            <pc:sldMk cId="1954783511" sldId="295"/>
            <ac:spMk id="18" creationId="{0290D52B-D3A9-48E7-A331-E1EF3C4B042A}"/>
          </ac:spMkLst>
        </pc:spChg>
        <pc:picChg chg="del">
          <ac:chgData name="dim papag" userId="082a4ca4023d1c2e" providerId="LiveId" clId="{0E2AB822-7E2F-475A-B4E9-7A831599A9FA}" dt="2020-10-13T14:04:11.391" v="95" actId="478"/>
          <ac:picMkLst>
            <pc:docMk/>
            <pc:sldMk cId="1954783511" sldId="295"/>
            <ac:picMk id="3" creationId="{76508C9A-7668-4DA1-955B-1A0CEA14697D}"/>
          </ac:picMkLst>
        </pc:picChg>
      </pc:sldChg>
      <pc:sldChg chg="addSp delSp modSp mod delAnim">
        <pc:chgData name="dim papag" userId="082a4ca4023d1c2e" providerId="LiveId" clId="{0E2AB822-7E2F-475A-B4E9-7A831599A9FA}" dt="2020-10-13T14:04:35.225" v="102" actId="1076"/>
        <pc:sldMkLst>
          <pc:docMk/>
          <pc:sldMk cId="2664623074" sldId="296"/>
        </pc:sldMkLst>
        <pc:spChg chg="add mod">
          <ac:chgData name="dim papag" userId="082a4ca4023d1c2e" providerId="LiveId" clId="{0E2AB822-7E2F-475A-B4E9-7A831599A9FA}" dt="2020-10-13T14:04:35.225" v="102" actId="1076"/>
          <ac:spMkLst>
            <pc:docMk/>
            <pc:sldMk cId="2664623074" sldId="296"/>
            <ac:spMk id="18" creationId="{20DC9BE4-F0A1-4605-9ACA-B395FA4AD88C}"/>
          </ac:spMkLst>
        </pc:spChg>
        <pc:picChg chg="del">
          <ac:chgData name="dim papag" userId="082a4ca4023d1c2e" providerId="LiveId" clId="{0E2AB822-7E2F-475A-B4E9-7A831599A9FA}" dt="2020-10-13T14:04:31.001" v="99" actId="478"/>
          <ac:picMkLst>
            <pc:docMk/>
            <pc:sldMk cId="2664623074" sldId="296"/>
            <ac:picMk id="4" creationId="{1405AC9B-A529-4221-BF48-6BB6963D1CA9}"/>
          </ac:picMkLst>
        </pc:picChg>
      </pc:sldChg>
      <pc:sldChg chg="delSp mod delAnim">
        <pc:chgData name="dim papag" userId="082a4ca4023d1c2e" providerId="LiveId" clId="{0E2AB822-7E2F-475A-B4E9-7A831599A9FA}" dt="2020-10-13T14:06:13.004" v="103" actId="478"/>
        <pc:sldMkLst>
          <pc:docMk/>
          <pc:sldMk cId="2776729214" sldId="303"/>
        </pc:sldMkLst>
        <pc:picChg chg="del">
          <ac:chgData name="dim papag" userId="082a4ca4023d1c2e" providerId="LiveId" clId="{0E2AB822-7E2F-475A-B4E9-7A831599A9FA}" dt="2020-10-13T14:06:13.004" v="103" actId="478"/>
          <ac:picMkLst>
            <pc:docMk/>
            <pc:sldMk cId="2776729214" sldId="303"/>
            <ac:picMk id="31" creationId="{3273D1F4-1168-4D59-840A-82722B579BBE}"/>
          </ac:picMkLst>
        </pc:picChg>
      </pc:sldChg>
    </pc:docChg>
  </pc:docChgLst>
  <pc:docChgLst>
    <pc:chgData name="dim papag" userId="082a4ca4023d1c2e" providerId="LiveId" clId="{74D2D0E7-2959-47EA-B6B9-7CBB4295331F}"/>
    <pc:docChg chg="modSld">
      <pc:chgData name="dim papag" userId="082a4ca4023d1c2e" providerId="LiveId" clId="{74D2D0E7-2959-47EA-B6B9-7CBB4295331F}" dt="2020-10-18T13:28:53.560" v="7" actId="2"/>
      <pc:docMkLst>
        <pc:docMk/>
      </pc:docMkLst>
      <pc:sldChg chg="modSp">
        <pc:chgData name="dim papag" userId="082a4ca4023d1c2e" providerId="LiveId" clId="{74D2D0E7-2959-47EA-B6B9-7CBB4295331F}" dt="2020-10-18T13:28:53.560" v="7" actId="2"/>
        <pc:sldMkLst>
          <pc:docMk/>
          <pc:sldMk cId="897342395" sldId="261"/>
        </pc:sldMkLst>
        <pc:spChg chg="mod">
          <ac:chgData name="dim papag" userId="082a4ca4023d1c2e" providerId="LiveId" clId="{74D2D0E7-2959-47EA-B6B9-7CBB4295331F}" dt="2020-10-18T13:28:52.388" v="6" actId="2"/>
          <ac:spMkLst>
            <pc:docMk/>
            <pc:sldMk cId="897342395" sldId="261"/>
            <ac:spMk id="8" creationId="{00000000-0000-0000-0000-000000000000}"/>
          </ac:spMkLst>
        </pc:spChg>
        <pc:spChg chg="mod">
          <ac:chgData name="dim papag" userId="082a4ca4023d1c2e" providerId="LiveId" clId="{74D2D0E7-2959-47EA-B6B9-7CBB4295331F}" dt="2020-10-18T13:28:53.560" v="7" actId="2"/>
          <ac:spMkLst>
            <pc:docMk/>
            <pc:sldMk cId="897342395" sldId="261"/>
            <ac:spMk id="12" creationId="{00000000-0000-0000-0000-000000000000}"/>
          </ac:spMkLst>
        </pc:spChg>
      </pc:sldChg>
    </pc:docChg>
  </pc:docChgLst>
  <pc:docChgLst>
    <pc:chgData name="Dimitrios Papageorgiou" userId="082a4ca4023d1c2e" providerId="LiveId" clId="{1FC157F8-161B-429D-B39E-C7F4440F5360}"/>
    <pc:docChg chg="modSld">
      <pc:chgData name="Dimitrios Papageorgiou" userId="082a4ca4023d1c2e" providerId="LiveId" clId="{1FC157F8-161B-429D-B39E-C7F4440F5360}" dt="2024-03-20T12:32:28.782" v="16" actId="20577"/>
      <pc:docMkLst>
        <pc:docMk/>
      </pc:docMkLst>
      <pc:sldChg chg="modSp">
        <pc:chgData name="Dimitrios Papageorgiou" userId="082a4ca4023d1c2e" providerId="LiveId" clId="{1FC157F8-161B-429D-B39E-C7F4440F5360}" dt="2024-03-20T12:32:28.782" v="16" actId="20577"/>
        <pc:sldMkLst>
          <pc:docMk/>
          <pc:sldMk cId="3369014809" sldId="308"/>
        </pc:sldMkLst>
        <pc:spChg chg="mod">
          <ac:chgData name="Dimitrios Papageorgiou" userId="082a4ca4023d1c2e" providerId="LiveId" clId="{1FC157F8-161B-429D-B39E-C7F4440F5360}" dt="2024-03-20T12:32:28.782" v="16" actId="20577"/>
          <ac:spMkLst>
            <pc:docMk/>
            <pc:sldMk cId="3369014809" sldId="308"/>
            <ac:spMk id="14" creationId="{44480976-C693-484C-8726-267B0D85857C}"/>
          </ac:spMkLst>
        </pc:spChg>
        <pc:spChg chg="mod">
          <ac:chgData name="Dimitrios Papageorgiou" userId="082a4ca4023d1c2e" providerId="LiveId" clId="{1FC157F8-161B-429D-B39E-C7F4440F5360}" dt="2024-03-20T12:32:17.381" v="2" actId="20577"/>
          <ac:spMkLst>
            <pc:docMk/>
            <pc:sldMk cId="3369014809" sldId="308"/>
            <ac:spMk id="19" creationId="{8506964B-19BB-4382-8A0C-E1D6AE6E4EF5}"/>
          </ac:spMkLst>
        </pc:spChg>
      </pc:sldChg>
    </pc:docChg>
  </pc:docChgLst>
  <pc:docChgLst>
    <pc:chgData name="dim papag" userId="082a4ca4023d1c2e" providerId="LiveId" clId="{1FC157F8-161B-429D-B39E-C7F4440F5360}"/>
    <pc:docChg chg="undo custSel addSld delSld modSld">
      <pc:chgData name="dim papag" userId="082a4ca4023d1c2e" providerId="LiveId" clId="{1FC157F8-161B-429D-B39E-C7F4440F5360}" dt="2022-10-12T10:01:29.418" v="274" actId="20577"/>
      <pc:docMkLst>
        <pc:docMk/>
      </pc:docMkLst>
      <pc:sldChg chg="delSp modSp mod">
        <pc:chgData name="dim papag" userId="082a4ca4023d1c2e" providerId="LiveId" clId="{1FC157F8-161B-429D-B39E-C7F4440F5360}" dt="2022-10-12T10:01:29.418" v="274" actId="20577"/>
        <pc:sldMkLst>
          <pc:docMk/>
          <pc:sldMk cId="2225856272" sldId="256"/>
        </pc:sldMkLst>
        <pc:spChg chg="mod">
          <ac:chgData name="dim papag" userId="082a4ca4023d1c2e" providerId="LiveId" clId="{1FC157F8-161B-429D-B39E-C7F4440F5360}" dt="2022-10-12T10:01:29.418" v="274" actId="20577"/>
          <ac:spMkLst>
            <pc:docMk/>
            <pc:sldMk cId="2225856272" sldId="256"/>
            <ac:spMk id="3" creationId="{00000000-0000-0000-0000-000000000000}"/>
          </ac:spMkLst>
        </pc:spChg>
        <pc:spChg chg="del">
          <ac:chgData name="dim papag" userId="082a4ca4023d1c2e" providerId="LiveId" clId="{1FC157F8-161B-429D-B39E-C7F4440F5360}" dt="2022-10-12T09:58:30.389" v="195" actId="478"/>
          <ac:spMkLst>
            <pc:docMk/>
            <pc:sldMk cId="2225856272" sldId="256"/>
            <ac:spMk id="9" creationId="{00000000-0000-0000-0000-000000000000}"/>
          </ac:spMkLst>
        </pc:spChg>
        <pc:picChg chg="del">
          <ac:chgData name="dim papag" userId="082a4ca4023d1c2e" providerId="LiveId" clId="{1FC157F8-161B-429D-B39E-C7F4440F5360}" dt="2022-10-12T09:58:13.217" v="187" actId="478"/>
          <ac:picMkLst>
            <pc:docMk/>
            <pc:sldMk cId="2225856272" sldId="256"/>
            <ac:picMk id="11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14.639" v="188" actId="478"/>
        <pc:sldMkLst>
          <pc:docMk/>
          <pc:sldMk cId="1324773646" sldId="257"/>
        </pc:sldMkLst>
        <pc:picChg chg="del">
          <ac:chgData name="dim papag" userId="082a4ca4023d1c2e" providerId="LiveId" clId="{1FC157F8-161B-429D-B39E-C7F4440F5360}" dt="2022-10-12T09:58:14.639" v="188" actId="478"/>
          <ac:picMkLst>
            <pc:docMk/>
            <pc:sldMk cId="1324773646" sldId="257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19.185" v="190" actId="478"/>
        <pc:sldMkLst>
          <pc:docMk/>
          <pc:sldMk cId="4075170737" sldId="258"/>
        </pc:sldMkLst>
        <pc:picChg chg="del">
          <ac:chgData name="dim papag" userId="082a4ca4023d1c2e" providerId="LiveId" clId="{1FC157F8-161B-429D-B39E-C7F4440F5360}" dt="2022-10-12T09:58:19.185" v="190" actId="478"/>
          <ac:picMkLst>
            <pc:docMk/>
            <pc:sldMk cId="4075170737" sldId="258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16.687" v="189" actId="478"/>
        <pc:sldMkLst>
          <pc:docMk/>
          <pc:sldMk cId="3246199488" sldId="259"/>
        </pc:sldMkLst>
        <pc:picChg chg="del">
          <ac:chgData name="dim papag" userId="082a4ca4023d1c2e" providerId="LiveId" clId="{1FC157F8-161B-429D-B39E-C7F4440F5360}" dt="2022-10-12T09:58:16.687" v="189" actId="478"/>
          <ac:picMkLst>
            <pc:docMk/>
            <pc:sldMk cId="3246199488" sldId="259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21.129" v="191" actId="478"/>
        <pc:sldMkLst>
          <pc:docMk/>
          <pc:sldMk cId="73677989" sldId="260"/>
        </pc:sldMkLst>
        <pc:picChg chg="del">
          <ac:chgData name="dim papag" userId="082a4ca4023d1c2e" providerId="LiveId" clId="{1FC157F8-161B-429D-B39E-C7F4440F5360}" dt="2022-10-12T09:58:21.129" v="191" actId="478"/>
          <ac:picMkLst>
            <pc:docMk/>
            <pc:sldMk cId="73677989" sldId="260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22.922" v="192" actId="478"/>
        <pc:sldMkLst>
          <pc:docMk/>
          <pc:sldMk cId="897342395" sldId="261"/>
        </pc:sldMkLst>
        <pc:picChg chg="del">
          <ac:chgData name="dim papag" userId="082a4ca4023d1c2e" providerId="LiveId" clId="{1FC157F8-161B-429D-B39E-C7F4440F5360}" dt="2022-10-12T09:58:22.922" v="192" actId="478"/>
          <ac:picMkLst>
            <pc:docMk/>
            <pc:sldMk cId="897342395" sldId="261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24.661" v="193" actId="478"/>
        <pc:sldMkLst>
          <pc:docMk/>
          <pc:sldMk cId="1586674967" sldId="262"/>
        </pc:sldMkLst>
        <pc:picChg chg="del">
          <ac:chgData name="dim papag" userId="082a4ca4023d1c2e" providerId="LiveId" clId="{1FC157F8-161B-429D-B39E-C7F4440F5360}" dt="2022-10-12T09:58:24.661" v="193" actId="478"/>
          <ac:picMkLst>
            <pc:docMk/>
            <pc:sldMk cId="1586674967" sldId="262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26.665" v="194" actId="478"/>
        <pc:sldMkLst>
          <pc:docMk/>
          <pc:sldMk cId="1342344550" sldId="263"/>
        </pc:sldMkLst>
        <pc:picChg chg="del">
          <ac:chgData name="dim papag" userId="082a4ca4023d1c2e" providerId="LiveId" clId="{1FC157F8-161B-429D-B39E-C7F4440F5360}" dt="2022-10-12T09:58:26.665" v="194" actId="478"/>
          <ac:picMkLst>
            <pc:docMk/>
            <pc:sldMk cId="1342344550" sldId="263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38.790" v="196" actId="478"/>
        <pc:sldMkLst>
          <pc:docMk/>
          <pc:sldMk cId="4194440377" sldId="265"/>
        </pc:sldMkLst>
        <pc:picChg chg="del">
          <ac:chgData name="dim papag" userId="082a4ca4023d1c2e" providerId="LiveId" clId="{1FC157F8-161B-429D-B39E-C7F4440F5360}" dt="2022-10-12T09:58:38.790" v="196" actId="478"/>
          <ac:picMkLst>
            <pc:docMk/>
            <pc:sldMk cId="4194440377" sldId="265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40.475" v="197" actId="478"/>
        <pc:sldMkLst>
          <pc:docMk/>
          <pc:sldMk cId="2048584191" sldId="266"/>
        </pc:sldMkLst>
        <pc:picChg chg="del">
          <ac:chgData name="dim papag" userId="082a4ca4023d1c2e" providerId="LiveId" clId="{1FC157F8-161B-429D-B39E-C7F4440F5360}" dt="2022-10-12T09:58:40.475" v="197" actId="478"/>
          <ac:picMkLst>
            <pc:docMk/>
            <pc:sldMk cId="2048584191" sldId="266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42.323" v="198" actId="478"/>
        <pc:sldMkLst>
          <pc:docMk/>
          <pc:sldMk cId="2944653186" sldId="267"/>
        </pc:sldMkLst>
        <pc:picChg chg="del">
          <ac:chgData name="dim papag" userId="082a4ca4023d1c2e" providerId="LiveId" clId="{1FC157F8-161B-429D-B39E-C7F4440F5360}" dt="2022-10-12T09:58:42.323" v="198" actId="478"/>
          <ac:picMkLst>
            <pc:docMk/>
            <pc:sldMk cId="2944653186" sldId="267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43.706" v="199" actId="478"/>
        <pc:sldMkLst>
          <pc:docMk/>
          <pc:sldMk cId="208950406" sldId="268"/>
        </pc:sldMkLst>
        <pc:picChg chg="del">
          <ac:chgData name="dim papag" userId="082a4ca4023d1c2e" providerId="LiveId" clId="{1FC157F8-161B-429D-B39E-C7F4440F5360}" dt="2022-10-12T09:58:43.706" v="199" actId="478"/>
          <ac:picMkLst>
            <pc:docMk/>
            <pc:sldMk cId="208950406" sldId="268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45.355" v="200" actId="478"/>
        <pc:sldMkLst>
          <pc:docMk/>
          <pc:sldMk cId="4251643504" sldId="269"/>
        </pc:sldMkLst>
        <pc:picChg chg="del">
          <ac:chgData name="dim papag" userId="082a4ca4023d1c2e" providerId="LiveId" clId="{1FC157F8-161B-429D-B39E-C7F4440F5360}" dt="2022-10-12T09:58:45.355" v="200" actId="478"/>
          <ac:picMkLst>
            <pc:docMk/>
            <pc:sldMk cId="4251643504" sldId="269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46.907" v="201" actId="478"/>
        <pc:sldMkLst>
          <pc:docMk/>
          <pc:sldMk cId="2208047574" sldId="270"/>
        </pc:sldMkLst>
        <pc:picChg chg="del">
          <ac:chgData name="dim papag" userId="082a4ca4023d1c2e" providerId="LiveId" clId="{1FC157F8-161B-429D-B39E-C7F4440F5360}" dt="2022-10-12T09:58:46.907" v="201" actId="478"/>
          <ac:picMkLst>
            <pc:docMk/>
            <pc:sldMk cId="2208047574" sldId="270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48.837" v="202" actId="478"/>
        <pc:sldMkLst>
          <pc:docMk/>
          <pc:sldMk cId="597695536" sldId="272"/>
        </pc:sldMkLst>
        <pc:picChg chg="del">
          <ac:chgData name="dim papag" userId="082a4ca4023d1c2e" providerId="LiveId" clId="{1FC157F8-161B-429D-B39E-C7F4440F5360}" dt="2022-10-12T09:58:48.837" v="202" actId="478"/>
          <ac:picMkLst>
            <pc:docMk/>
            <pc:sldMk cId="597695536" sldId="272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50.127" v="203" actId="478"/>
        <pc:sldMkLst>
          <pc:docMk/>
          <pc:sldMk cId="1466915961" sldId="273"/>
        </pc:sldMkLst>
        <pc:picChg chg="del">
          <ac:chgData name="dim papag" userId="082a4ca4023d1c2e" providerId="LiveId" clId="{1FC157F8-161B-429D-B39E-C7F4440F5360}" dt="2022-10-12T09:58:50.127" v="203" actId="478"/>
          <ac:picMkLst>
            <pc:docMk/>
            <pc:sldMk cId="1466915961" sldId="273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51.773" v="204" actId="478"/>
        <pc:sldMkLst>
          <pc:docMk/>
          <pc:sldMk cId="45881530" sldId="274"/>
        </pc:sldMkLst>
        <pc:picChg chg="del">
          <ac:chgData name="dim papag" userId="082a4ca4023d1c2e" providerId="LiveId" clId="{1FC157F8-161B-429D-B39E-C7F4440F5360}" dt="2022-10-12T09:58:51.773" v="204" actId="478"/>
          <ac:picMkLst>
            <pc:docMk/>
            <pc:sldMk cId="45881530" sldId="274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53.014" v="205" actId="478"/>
        <pc:sldMkLst>
          <pc:docMk/>
          <pc:sldMk cId="1355192827" sldId="275"/>
        </pc:sldMkLst>
        <pc:picChg chg="del">
          <ac:chgData name="dim papag" userId="082a4ca4023d1c2e" providerId="LiveId" clId="{1FC157F8-161B-429D-B39E-C7F4440F5360}" dt="2022-10-12T09:58:53.014" v="205" actId="478"/>
          <ac:picMkLst>
            <pc:docMk/>
            <pc:sldMk cId="1355192827" sldId="275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54.661" v="206" actId="478"/>
        <pc:sldMkLst>
          <pc:docMk/>
          <pc:sldMk cId="2976736827" sldId="276"/>
        </pc:sldMkLst>
        <pc:picChg chg="del">
          <ac:chgData name="dim papag" userId="082a4ca4023d1c2e" providerId="LiveId" clId="{1FC157F8-161B-429D-B39E-C7F4440F5360}" dt="2022-10-12T09:58:54.661" v="206" actId="478"/>
          <ac:picMkLst>
            <pc:docMk/>
            <pc:sldMk cId="2976736827" sldId="276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56.010" v="207" actId="478"/>
        <pc:sldMkLst>
          <pc:docMk/>
          <pc:sldMk cId="4203627734" sldId="277"/>
        </pc:sldMkLst>
        <pc:picChg chg="del">
          <ac:chgData name="dim papag" userId="082a4ca4023d1c2e" providerId="LiveId" clId="{1FC157F8-161B-429D-B39E-C7F4440F5360}" dt="2022-10-12T09:58:56.010" v="207" actId="478"/>
          <ac:picMkLst>
            <pc:docMk/>
            <pc:sldMk cId="4203627734" sldId="277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57.822" v="208" actId="478"/>
        <pc:sldMkLst>
          <pc:docMk/>
          <pc:sldMk cId="430288514" sldId="278"/>
        </pc:sldMkLst>
        <pc:picChg chg="del">
          <ac:chgData name="dim papag" userId="082a4ca4023d1c2e" providerId="LiveId" clId="{1FC157F8-161B-429D-B39E-C7F4440F5360}" dt="2022-10-12T09:58:57.822" v="208" actId="478"/>
          <ac:picMkLst>
            <pc:docMk/>
            <pc:sldMk cId="430288514" sldId="278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8:59.446" v="209" actId="478"/>
        <pc:sldMkLst>
          <pc:docMk/>
          <pc:sldMk cId="228907625" sldId="279"/>
        </pc:sldMkLst>
        <pc:picChg chg="del">
          <ac:chgData name="dim papag" userId="082a4ca4023d1c2e" providerId="LiveId" clId="{1FC157F8-161B-429D-B39E-C7F4440F5360}" dt="2022-10-12T09:58:59.446" v="209" actId="478"/>
          <ac:picMkLst>
            <pc:docMk/>
            <pc:sldMk cId="228907625" sldId="279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00.944" v="210" actId="478"/>
        <pc:sldMkLst>
          <pc:docMk/>
          <pc:sldMk cId="2921434789" sldId="281"/>
        </pc:sldMkLst>
        <pc:picChg chg="del">
          <ac:chgData name="dim papag" userId="082a4ca4023d1c2e" providerId="LiveId" clId="{1FC157F8-161B-429D-B39E-C7F4440F5360}" dt="2022-10-12T09:59:00.944" v="210" actId="478"/>
          <ac:picMkLst>
            <pc:docMk/>
            <pc:sldMk cId="2921434789" sldId="281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02.684" v="211" actId="478"/>
        <pc:sldMkLst>
          <pc:docMk/>
          <pc:sldMk cId="4003303089" sldId="282"/>
        </pc:sldMkLst>
        <pc:picChg chg="del">
          <ac:chgData name="dim papag" userId="082a4ca4023d1c2e" providerId="LiveId" clId="{1FC157F8-161B-429D-B39E-C7F4440F5360}" dt="2022-10-12T09:59:02.684" v="211" actId="478"/>
          <ac:picMkLst>
            <pc:docMk/>
            <pc:sldMk cId="4003303089" sldId="282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04.447" v="212" actId="478"/>
        <pc:sldMkLst>
          <pc:docMk/>
          <pc:sldMk cId="1173358277" sldId="283"/>
        </pc:sldMkLst>
        <pc:picChg chg="del">
          <ac:chgData name="dim papag" userId="082a4ca4023d1c2e" providerId="LiveId" clId="{1FC157F8-161B-429D-B39E-C7F4440F5360}" dt="2022-10-12T09:59:04.447" v="212" actId="478"/>
          <ac:picMkLst>
            <pc:docMk/>
            <pc:sldMk cId="1173358277" sldId="283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06.103" v="213" actId="478"/>
        <pc:sldMkLst>
          <pc:docMk/>
          <pc:sldMk cId="2201592454" sldId="284"/>
        </pc:sldMkLst>
        <pc:picChg chg="del">
          <ac:chgData name="dim papag" userId="082a4ca4023d1c2e" providerId="LiveId" clId="{1FC157F8-161B-429D-B39E-C7F4440F5360}" dt="2022-10-12T09:59:06.103" v="213" actId="478"/>
          <ac:picMkLst>
            <pc:docMk/>
            <pc:sldMk cId="2201592454" sldId="284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07.564" v="214" actId="478"/>
        <pc:sldMkLst>
          <pc:docMk/>
          <pc:sldMk cId="1032867976" sldId="285"/>
        </pc:sldMkLst>
        <pc:picChg chg="del">
          <ac:chgData name="dim papag" userId="082a4ca4023d1c2e" providerId="LiveId" clId="{1FC157F8-161B-429D-B39E-C7F4440F5360}" dt="2022-10-12T09:59:07.564" v="214" actId="478"/>
          <ac:picMkLst>
            <pc:docMk/>
            <pc:sldMk cId="1032867976" sldId="285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09.055" v="215" actId="478"/>
        <pc:sldMkLst>
          <pc:docMk/>
          <pc:sldMk cId="3455861903" sldId="286"/>
        </pc:sldMkLst>
        <pc:picChg chg="del">
          <ac:chgData name="dim papag" userId="082a4ca4023d1c2e" providerId="LiveId" clId="{1FC157F8-161B-429D-B39E-C7F4440F5360}" dt="2022-10-12T09:59:09.055" v="215" actId="478"/>
          <ac:picMkLst>
            <pc:docMk/>
            <pc:sldMk cId="3455861903" sldId="286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10.910" v="216" actId="478"/>
        <pc:sldMkLst>
          <pc:docMk/>
          <pc:sldMk cId="4202913514" sldId="287"/>
        </pc:sldMkLst>
        <pc:picChg chg="del">
          <ac:chgData name="dim papag" userId="082a4ca4023d1c2e" providerId="LiveId" clId="{1FC157F8-161B-429D-B39E-C7F4440F5360}" dt="2022-10-12T09:59:10.910" v="216" actId="478"/>
          <ac:picMkLst>
            <pc:docMk/>
            <pc:sldMk cId="4202913514" sldId="287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12.388" v="217" actId="478"/>
        <pc:sldMkLst>
          <pc:docMk/>
          <pc:sldMk cId="2519614379" sldId="289"/>
        </pc:sldMkLst>
        <pc:picChg chg="del">
          <ac:chgData name="dim papag" userId="082a4ca4023d1c2e" providerId="LiveId" clId="{1FC157F8-161B-429D-B39E-C7F4440F5360}" dt="2022-10-12T09:59:12.388" v="217" actId="478"/>
          <ac:picMkLst>
            <pc:docMk/>
            <pc:sldMk cId="2519614379" sldId="289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14.063" v="218" actId="478"/>
        <pc:sldMkLst>
          <pc:docMk/>
          <pc:sldMk cId="3002666889" sldId="290"/>
        </pc:sldMkLst>
        <pc:picChg chg="del">
          <ac:chgData name="dim papag" userId="082a4ca4023d1c2e" providerId="LiveId" clId="{1FC157F8-161B-429D-B39E-C7F4440F5360}" dt="2022-10-12T09:59:14.063" v="218" actId="478"/>
          <ac:picMkLst>
            <pc:docMk/>
            <pc:sldMk cId="3002666889" sldId="290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15.825" v="219" actId="478"/>
        <pc:sldMkLst>
          <pc:docMk/>
          <pc:sldMk cId="4284661121" sldId="291"/>
        </pc:sldMkLst>
        <pc:picChg chg="del">
          <ac:chgData name="dim papag" userId="082a4ca4023d1c2e" providerId="LiveId" clId="{1FC157F8-161B-429D-B39E-C7F4440F5360}" dt="2022-10-12T09:59:15.825" v="219" actId="478"/>
          <ac:picMkLst>
            <pc:docMk/>
            <pc:sldMk cId="4284661121" sldId="291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17.111" v="220" actId="478"/>
        <pc:sldMkLst>
          <pc:docMk/>
          <pc:sldMk cId="723558255" sldId="292"/>
        </pc:sldMkLst>
        <pc:picChg chg="del">
          <ac:chgData name="dim papag" userId="082a4ca4023d1c2e" providerId="LiveId" clId="{1FC157F8-161B-429D-B39E-C7F4440F5360}" dt="2022-10-12T09:59:17.111" v="220" actId="478"/>
          <ac:picMkLst>
            <pc:docMk/>
            <pc:sldMk cId="723558255" sldId="292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18.429" v="221" actId="478"/>
        <pc:sldMkLst>
          <pc:docMk/>
          <pc:sldMk cId="3977825918" sldId="293"/>
        </pc:sldMkLst>
        <pc:picChg chg="del">
          <ac:chgData name="dim papag" userId="082a4ca4023d1c2e" providerId="LiveId" clId="{1FC157F8-161B-429D-B39E-C7F4440F5360}" dt="2022-10-12T09:59:18.429" v="221" actId="478"/>
          <ac:picMkLst>
            <pc:docMk/>
            <pc:sldMk cId="3977825918" sldId="293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20.316" v="222" actId="478"/>
        <pc:sldMkLst>
          <pc:docMk/>
          <pc:sldMk cId="3491172732" sldId="294"/>
        </pc:sldMkLst>
        <pc:picChg chg="del">
          <ac:chgData name="dim papag" userId="082a4ca4023d1c2e" providerId="LiveId" clId="{1FC157F8-161B-429D-B39E-C7F4440F5360}" dt="2022-10-12T09:59:20.316" v="222" actId="478"/>
          <ac:picMkLst>
            <pc:docMk/>
            <pc:sldMk cId="3491172732" sldId="294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22.071" v="223" actId="478"/>
        <pc:sldMkLst>
          <pc:docMk/>
          <pc:sldMk cId="1954783511" sldId="295"/>
        </pc:sldMkLst>
        <pc:picChg chg="del">
          <ac:chgData name="dim papag" userId="082a4ca4023d1c2e" providerId="LiveId" clId="{1FC157F8-161B-429D-B39E-C7F4440F5360}" dt="2022-10-12T09:59:22.071" v="223" actId="478"/>
          <ac:picMkLst>
            <pc:docMk/>
            <pc:sldMk cId="1954783511" sldId="295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24.263" v="224" actId="478"/>
        <pc:sldMkLst>
          <pc:docMk/>
          <pc:sldMk cId="2664623074" sldId="296"/>
        </pc:sldMkLst>
        <pc:picChg chg="del">
          <ac:chgData name="dim papag" userId="082a4ca4023d1c2e" providerId="LiveId" clId="{1FC157F8-161B-429D-B39E-C7F4440F5360}" dt="2022-10-12T09:59:24.263" v="224" actId="478"/>
          <ac:picMkLst>
            <pc:docMk/>
            <pc:sldMk cId="2664623074" sldId="296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25.857" v="225" actId="478"/>
        <pc:sldMkLst>
          <pc:docMk/>
          <pc:sldMk cId="1135750308" sldId="297"/>
        </pc:sldMkLst>
        <pc:picChg chg="del">
          <ac:chgData name="dim papag" userId="082a4ca4023d1c2e" providerId="LiveId" clId="{1FC157F8-161B-429D-B39E-C7F4440F5360}" dt="2022-10-12T09:59:25.857" v="225" actId="478"/>
          <ac:picMkLst>
            <pc:docMk/>
            <pc:sldMk cId="1135750308" sldId="297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27.224" v="226" actId="478"/>
        <pc:sldMkLst>
          <pc:docMk/>
          <pc:sldMk cId="896041183" sldId="298"/>
        </pc:sldMkLst>
        <pc:picChg chg="del">
          <ac:chgData name="dim papag" userId="082a4ca4023d1c2e" providerId="LiveId" clId="{1FC157F8-161B-429D-B39E-C7F4440F5360}" dt="2022-10-12T09:59:27.224" v="226" actId="478"/>
          <ac:picMkLst>
            <pc:docMk/>
            <pc:sldMk cId="896041183" sldId="298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28.981" v="227" actId="478"/>
        <pc:sldMkLst>
          <pc:docMk/>
          <pc:sldMk cId="3659884290" sldId="299"/>
        </pc:sldMkLst>
        <pc:picChg chg="del">
          <ac:chgData name="dim papag" userId="082a4ca4023d1c2e" providerId="LiveId" clId="{1FC157F8-161B-429D-B39E-C7F4440F5360}" dt="2022-10-12T09:59:28.981" v="227" actId="478"/>
          <ac:picMkLst>
            <pc:docMk/>
            <pc:sldMk cId="3659884290" sldId="299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31.859" v="228" actId="478"/>
        <pc:sldMkLst>
          <pc:docMk/>
          <pc:sldMk cId="1777496531" sldId="300"/>
        </pc:sldMkLst>
        <pc:picChg chg="del">
          <ac:chgData name="dim papag" userId="082a4ca4023d1c2e" providerId="LiveId" clId="{1FC157F8-161B-429D-B39E-C7F4440F5360}" dt="2022-10-12T09:59:31.859" v="228" actId="478"/>
          <ac:picMkLst>
            <pc:docMk/>
            <pc:sldMk cId="1777496531" sldId="300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33.840" v="229" actId="478"/>
        <pc:sldMkLst>
          <pc:docMk/>
          <pc:sldMk cId="393799452" sldId="301"/>
        </pc:sldMkLst>
        <pc:picChg chg="del">
          <ac:chgData name="dim papag" userId="082a4ca4023d1c2e" providerId="LiveId" clId="{1FC157F8-161B-429D-B39E-C7F4440F5360}" dt="2022-10-12T09:59:33.840" v="229" actId="478"/>
          <ac:picMkLst>
            <pc:docMk/>
            <pc:sldMk cId="393799452" sldId="301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35.642" v="230" actId="478"/>
        <pc:sldMkLst>
          <pc:docMk/>
          <pc:sldMk cId="2094172412" sldId="302"/>
        </pc:sldMkLst>
        <pc:picChg chg="del">
          <ac:chgData name="dim papag" userId="082a4ca4023d1c2e" providerId="LiveId" clId="{1FC157F8-161B-429D-B39E-C7F4440F5360}" dt="2022-10-12T09:59:35.642" v="230" actId="478"/>
          <ac:picMkLst>
            <pc:docMk/>
            <pc:sldMk cId="2094172412" sldId="302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37.617" v="231" actId="478"/>
        <pc:sldMkLst>
          <pc:docMk/>
          <pc:sldMk cId="2776729214" sldId="303"/>
        </pc:sldMkLst>
        <pc:picChg chg="del">
          <ac:chgData name="dim papag" userId="082a4ca4023d1c2e" providerId="LiveId" clId="{1FC157F8-161B-429D-B39E-C7F4440F5360}" dt="2022-10-12T09:59:37.617" v="231" actId="478"/>
          <ac:picMkLst>
            <pc:docMk/>
            <pc:sldMk cId="2776729214" sldId="303"/>
            <ac:picMk id="6" creationId="{00000000-0000-0000-0000-000000000000}"/>
          </ac:picMkLst>
        </pc:picChg>
      </pc:sldChg>
      <pc:sldChg chg="delSp mod">
        <pc:chgData name="dim papag" userId="082a4ca4023d1c2e" providerId="LiveId" clId="{1FC157F8-161B-429D-B39E-C7F4440F5360}" dt="2022-10-12T09:59:39.210" v="232" actId="478"/>
        <pc:sldMkLst>
          <pc:docMk/>
          <pc:sldMk cId="3118033165" sldId="304"/>
        </pc:sldMkLst>
        <pc:picChg chg="del">
          <ac:chgData name="dim papag" userId="082a4ca4023d1c2e" providerId="LiveId" clId="{1FC157F8-161B-429D-B39E-C7F4440F5360}" dt="2022-10-12T09:59:39.210" v="232" actId="478"/>
          <ac:picMkLst>
            <pc:docMk/>
            <pc:sldMk cId="3118033165" sldId="304"/>
            <ac:picMk id="6" creationId="{00000000-0000-0000-0000-000000000000}"/>
          </ac:picMkLst>
        </pc:picChg>
      </pc:sldChg>
      <pc:sldChg chg="addSp delSp modSp mod modAnim">
        <pc:chgData name="dim papag" userId="082a4ca4023d1c2e" providerId="LiveId" clId="{1FC157F8-161B-429D-B39E-C7F4440F5360}" dt="2022-10-12T10:00:50.138" v="242" actId="478"/>
        <pc:sldMkLst>
          <pc:docMk/>
          <pc:sldMk cId="3289410392" sldId="305"/>
        </pc:sldMkLst>
        <pc:spChg chg="mod">
          <ac:chgData name="dim papag" userId="082a4ca4023d1c2e" providerId="LiveId" clId="{1FC157F8-161B-429D-B39E-C7F4440F5360}" dt="2021-11-04T14:11:55.254" v="186" actId="6549"/>
          <ac:spMkLst>
            <pc:docMk/>
            <pc:sldMk cId="3289410392" sldId="305"/>
            <ac:spMk id="12" creationId="{601084AE-195C-4A9D-81C7-87D83ECCD5CF}"/>
          </ac:spMkLst>
        </pc:spChg>
        <pc:picChg chg="del">
          <ac:chgData name="dim papag" userId="082a4ca4023d1c2e" providerId="LiveId" clId="{1FC157F8-161B-429D-B39E-C7F4440F5360}" dt="2022-10-12T10:00:50.138" v="242" actId="478"/>
          <ac:picMkLst>
            <pc:docMk/>
            <pc:sldMk cId="3289410392" sldId="305"/>
            <ac:picMk id="6" creationId="{00000000-0000-0000-0000-000000000000}"/>
          </ac:picMkLst>
        </pc:picChg>
        <pc:cxnChg chg="add mod">
          <ac:chgData name="dim papag" userId="082a4ca4023d1c2e" providerId="LiveId" clId="{1FC157F8-161B-429D-B39E-C7F4440F5360}" dt="2022-10-12T10:00:14.073" v="239" actId="14100"/>
          <ac:cxnSpMkLst>
            <pc:docMk/>
            <pc:sldMk cId="3289410392" sldId="305"/>
            <ac:cxnSpMk id="4" creationId="{CF26F4F0-D2EB-B1E7-A341-817959E067B8}"/>
          </ac:cxnSpMkLst>
        </pc:cxnChg>
        <pc:cxnChg chg="add mod">
          <ac:chgData name="dim papag" userId="082a4ca4023d1c2e" providerId="LiveId" clId="{1FC157F8-161B-429D-B39E-C7F4440F5360}" dt="2022-10-12T10:00:17.314" v="240" actId="14100"/>
          <ac:cxnSpMkLst>
            <pc:docMk/>
            <pc:sldMk cId="3289410392" sldId="305"/>
            <ac:cxnSpMk id="7" creationId="{D855CD04-8C7E-1897-5C01-23FB490FE3BE}"/>
          </ac:cxnSpMkLst>
        </pc:cxnChg>
      </pc:sldChg>
      <pc:sldChg chg="addSp delSp modSp del mod addAnim delAnim modAnim">
        <pc:chgData name="dim papag" userId="082a4ca4023d1c2e" providerId="LiveId" clId="{1FC157F8-161B-429D-B39E-C7F4440F5360}" dt="2022-10-12T10:00:47.837" v="241" actId="47"/>
        <pc:sldMkLst>
          <pc:docMk/>
          <pc:sldMk cId="1472820620" sldId="306"/>
        </pc:sldMkLst>
        <pc:spChg chg="add del mod topLvl">
          <ac:chgData name="dim papag" userId="082a4ca4023d1c2e" providerId="LiveId" clId="{1FC157F8-161B-429D-B39E-C7F4440F5360}" dt="2021-11-04T14:07:53.324" v="111" actId="478"/>
          <ac:spMkLst>
            <pc:docMk/>
            <pc:sldMk cId="1472820620" sldId="306"/>
            <ac:spMk id="2" creationId="{B02F8DFD-D825-4EAC-A3BD-4E98A7702F35}"/>
          </ac:spMkLst>
        </pc:spChg>
        <pc:spChg chg="add del">
          <ac:chgData name="dim papag" userId="082a4ca4023d1c2e" providerId="LiveId" clId="{1FC157F8-161B-429D-B39E-C7F4440F5360}" dt="2021-11-04T14:04:59.929" v="67" actId="478"/>
          <ac:spMkLst>
            <pc:docMk/>
            <pc:sldMk cId="1472820620" sldId="306"/>
            <ac:spMk id="3" creationId="{3CC37642-5287-4375-82AA-4CD52F718CE8}"/>
          </ac:spMkLst>
        </pc:spChg>
        <pc:spChg chg="add mod topLvl">
          <ac:chgData name="dim papag" userId="082a4ca4023d1c2e" providerId="LiveId" clId="{1FC157F8-161B-429D-B39E-C7F4440F5360}" dt="2021-11-04T14:09:41.921" v="136" actId="165"/>
          <ac:spMkLst>
            <pc:docMk/>
            <pc:sldMk cId="1472820620" sldId="306"/>
            <ac:spMk id="4" creationId="{04250A4B-9CFB-4D5A-87B8-0888B591E996}"/>
          </ac:spMkLst>
        </pc:spChg>
        <pc:spChg chg="add mod">
          <ac:chgData name="dim papag" userId="082a4ca4023d1c2e" providerId="LiveId" clId="{1FC157F8-161B-429D-B39E-C7F4440F5360}" dt="2021-11-04T14:09:25.684" v="135" actId="1076"/>
          <ac:spMkLst>
            <pc:docMk/>
            <pc:sldMk cId="1472820620" sldId="306"/>
            <ac:spMk id="14" creationId="{44480976-C693-484C-8726-267B0D85857C}"/>
          </ac:spMkLst>
        </pc:spChg>
        <pc:spChg chg="add mod ord topLvl">
          <ac:chgData name="dim papag" userId="082a4ca4023d1c2e" providerId="LiveId" clId="{1FC157F8-161B-429D-B39E-C7F4440F5360}" dt="2021-11-04T14:09:41.921" v="136" actId="165"/>
          <ac:spMkLst>
            <pc:docMk/>
            <pc:sldMk cId="1472820620" sldId="306"/>
            <ac:spMk id="15" creationId="{F5FA3654-7BA9-4FD4-A112-78E82B88256C}"/>
          </ac:spMkLst>
        </pc:spChg>
        <pc:spChg chg="mod">
          <ac:chgData name="dim papag" userId="082a4ca4023d1c2e" providerId="LiveId" clId="{1FC157F8-161B-429D-B39E-C7F4440F5360}" dt="2021-11-04T14:02:26.397" v="3" actId="1076"/>
          <ac:spMkLst>
            <pc:docMk/>
            <pc:sldMk cId="1472820620" sldId="306"/>
            <ac:spMk id="18" creationId="{D5F0A6B4-621A-4407-BF5A-5A229D1E90EE}"/>
          </ac:spMkLst>
        </pc:spChg>
        <pc:spChg chg="mod ord">
          <ac:chgData name="dim papag" userId="082a4ca4023d1c2e" providerId="LiveId" clId="{1FC157F8-161B-429D-B39E-C7F4440F5360}" dt="2021-11-04T14:09:25.684" v="135" actId="1076"/>
          <ac:spMkLst>
            <pc:docMk/>
            <pc:sldMk cId="1472820620" sldId="306"/>
            <ac:spMk id="19" creationId="{8506964B-19BB-4382-8A0C-E1D6AE6E4EF5}"/>
          </ac:spMkLst>
        </pc:spChg>
        <pc:grpChg chg="add del mod">
          <ac:chgData name="dim papag" userId="082a4ca4023d1c2e" providerId="LiveId" clId="{1FC157F8-161B-429D-B39E-C7F4440F5360}" dt="2021-11-04T14:07:53.324" v="111" actId="478"/>
          <ac:grpSpMkLst>
            <pc:docMk/>
            <pc:sldMk cId="1472820620" sldId="306"/>
            <ac:grpSpMk id="7" creationId="{05147A1B-83D8-4DEC-AF89-9BD7252FF7F0}"/>
          </ac:grpSpMkLst>
        </pc:grpChg>
        <pc:grpChg chg="add del mod">
          <ac:chgData name="dim papag" userId="082a4ca4023d1c2e" providerId="LiveId" clId="{1FC157F8-161B-429D-B39E-C7F4440F5360}" dt="2021-11-04T14:09:41.921" v="136" actId="165"/>
          <ac:grpSpMkLst>
            <pc:docMk/>
            <pc:sldMk cId="1472820620" sldId="306"/>
            <ac:grpSpMk id="10" creationId="{51D472D1-F08D-4EA4-8F2E-63A3757EA220}"/>
          </ac:grpSpMkLst>
        </pc:grpChg>
      </pc:sldChg>
      <pc:sldChg chg="add del">
        <pc:chgData name="dim papag" userId="082a4ca4023d1c2e" providerId="LiveId" clId="{1FC157F8-161B-429D-B39E-C7F4440F5360}" dt="2022-10-12T10:00:52.803" v="243"/>
        <pc:sldMkLst>
          <pc:docMk/>
          <pc:sldMk cId="1439951865" sldId="307"/>
        </pc:sldMkLst>
      </pc:sldChg>
      <pc:sldChg chg="add">
        <pc:chgData name="dim papag" userId="082a4ca4023d1c2e" providerId="LiveId" clId="{1FC157F8-161B-429D-B39E-C7F4440F5360}" dt="2022-10-12T10:00:52.803" v="243"/>
        <pc:sldMkLst>
          <pc:docMk/>
          <pc:sldMk cId="3369014809" sldId="30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57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0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3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56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90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1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8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3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7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EAEF-C05F-4AE5-A700-1E878B64E379}" type="datetimeFigureOut">
              <a:rPr lang="en-US" smtClean="0"/>
              <a:t>3/20/2024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506A4-2CD8-404E-B33D-1663D323A3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9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RkEMi_uwfs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hyperlink" Target="https://youtu.be/ZcTwO2dpX8A?t=4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_sBBaNYex3E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youtu.be/Xx6sSH5AS88?t=150" TargetMode="External"/><Relationship Id="rId9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RkEMi_uwfs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hyperlink" Target="https://youtu.be/ZcTwO2dpX8A?t=4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_sBBaNYex3E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youtu.be/Xx6sSH5AS88?t=150" TargetMode="External"/><Relationship Id="rId9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RkEMi_uwfs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hyperlink" Target="https://youtu.be/ZcTwO2dpX8A?t=4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_sBBaNYex3E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youtu.be/Xx6sSH5AS88?t=150" TargetMode="External"/><Relationship Id="rId9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RkEMi_uwfs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hyperlink" Target="https://youtu.be/ZcTwO2dpX8A?t=4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_sBBaNYex3E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youtu.be/Xx6sSH5AS88?t=150" TargetMode="External"/><Relationship Id="rId9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RkEMi_uwfs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hyperlink" Target="https://youtu.be/ZcTwO2dpX8A?t=4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_sBBaNYex3E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youtu.be/Xx6sSH5AS88?t=150" TargetMode="External"/><Relationship Id="rId9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18.png"/><Relationship Id="rId10" Type="http://schemas.openxmlformats.org/officeDocument/2006/relationships/image" Target="../media/image58.png"/><Relationship Id="rId4" Type="http://schemas.microsoft.com/office/2017/06/relationships/model3d" Target="../media/model3d1.glb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microsoft.com/office/2017/06/relationships/model3d" Target="../media/model3d2.glb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17/06/relationships/model3d" Target="../media/model3d3.glb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17/06/relationships/model3d" Target="../media/model3d2.glb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s.org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12913" y="1712890"/>
            <a:ext cx="4906850" cy="13351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43000">
                <a:schemeClr val="accent1">
                  <a:tint val="44500"/>
                  <a:satMod val="160000"/>
                </a:schemeClr>
              </a:gs>
              <a:gs pos="83000">
                <a:schemeClr val="bg1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51951" y="1811116"/>
            <a:ext cx="9144000" cy="2082867"/>
          </a:xfrm>
        </p:spPr>
        <p:txBody>
          <a:bodyPr>
            <a:normAutofit/>
          </a:bodyPr>
          <a:lstStyle/>
          <a:p>
            <a:pPr algn="l"/>
            <a:r>
              <a:rPr lang="el-GR" dirty="0">
                <a:latin typeface="Bookman Old Style" panose="02050604050505020204" pitchFamily="18" charset="0"/>
              </a:rPr>
              <a:t>Ρομποτική</a:t>
            </a:r>
            <a:br>
              <a:rPr lang="el-GR" dirty="0">
                <a:latin typeface="Bookman Old Style" panose="02050604050505020204" pitchFamily="18" charset="0"/>
              </a:rPr>
            </a:br>
            <a:br>
              <a:rPr lang="el-GR" dirty="0">
                <a:latin typeface="Bookman Old Style" panose="02050604050505020204" pitchFamily="18" charset="0"/>
              </a:rPr>
            </a:br>
            <a:r>
              <a:rPr lang="en-US" sz="2200" dirty="0">
                <a:latin typeface="Bookman Old Style" panose="02050604050505020204" pitchFamily="18" charset="0"/>
              </a:rPr>
              <a:t>1. </a:t>
            </a:r>
            <a:r>
              <a:rPr lang="el-GR" sz="2200" dirty="0">
                <a:latin typeface="Bookman Old Style" panose="02050604050505020204" pitchFamily="18" charset="0"/>
              </a:rPr>
              <a:t>Εισαγωγή στην επιστήμη της Ρομποτικής</a:t>
            </a:r>
            <a:endParaRPr lang="en-US" sz="2200" dirty="0"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5115796"/>
            <a:ext cx="9144000" cy="1655762"/>
          </a:xfrm>
        </p:spPr>
        <p:txBody>
          <a:bodyPr/>
          <a:lstStyle/>
          <a:p>
            <a:r>
              <a:rPr lang="el-GR" dirty="0">
                <a:latin typeface="Bookman Old Style" panose="02050604050505020204" pitchFamily="18" charset="0"/>
              </a:rPr>
              <a:t>Διδάσκων: </a:t>
            </a:r>
            <a:r>
              <a:rPr lang="el-GR" dirty="0" err="1">
                <a:latin typeface="Bookman Old Style" panose="02050604050505020204" pitchFamily="18" charset="0"/>
              </a:rPr>
              <a:t>Επ</a:t>
            </a:r>
            <a:r>
              <a:rPr lang="el-GR" dirty="0">
                <a:latin typeface="Bookman Old Style" panose="02050604050505020204" pitchFamily="18" charset="0"/>
              </a:rPr>
              <a:t>. </a:t>
            </a:r>
            <a:r>
              <a:rPr lang="el-GR">
                <a:latin typeface="Bookman Old Style" panose="02050604050505020204" pitchFamily="18" charset="0"/>
              </a:rPr>
              <a:t>Καθηγητής </a:t>
            </a:r>
            <a:r>
              <a:rPr lang="el-GR" b="1">
                <a:latin typeface="Bookman Old Style" panose="02050604050505020204" pitchFamily="18" charset="0"/>
              </a:rPr>
              <a:t>Δημήτρης </a:t>
            </a:r>
            <a:r>
              <a:rPr lang="el-GR" b="1" dirty="0">
                <a:latin typeface="Bookman Old Style" panose="02050604050505020204" pitchFamily="18" charset="0"/>
              </a:rPr>
              <a:t>Παπαγεωργίου </a:t>
            </a:r>
            <a:endParaRPr lang="en-US" b="1" dirty="0"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Users\Dimitris\Pictures\log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847" y="1439830"/>
            <a:ext cx="4114800" cy="287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112913" y="1520021"/>
            <a:ext cx="0" cy="2639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85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>
            <a:extLst>
              <a:ext uri="{FF2B5EF4-FFF2-40B4-BE49-F238E27FC236}">
                <a16:creationId xmlns:a16="http://schemas.microsoft.com/office/drawing/2014/main" id="{AD350C45-F5E1-4955-BEF4-3222130B0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35" y="27051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Κολλήσεις - Συγκολλήσεις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Κατεργασίες ( Λείανση,Κοπή,κ.α)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Συναρμολόγηση - Συσκευασία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Παλλετοποίηση – Ετικετοποίηση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Βαφή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Φόρτωση εργαλειομηχανών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Πλήθος άλλων εφαρμογών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8ABFD199-2BF1-4627-AF08-404D8051D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263" y="1205602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βιομηχανία</a:t>
            </a:r>
            <a:r>
              <a:rPr lang="el-GR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F5FB46E4-9FCD-4411-80D5-92F0A125D518}"/>
              </a:ext>
            </a:extLst>
          </p:cNvPr>
          <p:cNvSpPr/>
          <p:nvPr/>
        </p:nvSpPr>
        <p:spPr>
          <a:xfrm>
            <a:off x="6004560" y="3510276"/>
            <a:ext cx="873760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4D7370-8335-44FF-A55D-92219B319815}"/>
              </a:ext>
            </a:extLst>
          </p:cNvPr>
          <p:cNvSpPr txBox="1"/>
          <p:nvPr/>
        </p:nvSpPr>
        <p:spPr>
          <a:xfrm>
            <a:off x="7543800" y="4034522"/>
            <a:ext cx="3900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https://www.youtube.com/watch?v=httsj1JvWX0&amp;feature=emb_logo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2048584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>
            <a:extLst>
              <a:ext uri="{FF2B5EF4-FFF2-40B4-BE49-F238E27FC236}">
                <a16:creationId xmlns:a16="http://schemas.microsoft.com/office/drawing/2014/main" id="{AD350C45-F5E1-4955-BEF4-3222130B0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35" y="27051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Κολλήσεις - Συγκολλήσεις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Κατεργασίες ( Λείανση,Κοπή,κ.α)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Συναρμολόγηση - Συσκευασία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Παλλετοποίηση – Ετικετοποίηση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Βαφή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Φόρτωση εργαλειομηχανών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Πλήθος άλλων εφαρμογών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8ABFD199-2BF1-4627-AF08-404D8051D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263" y="1205602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βιομηχανία</a:t>
            </a:r>
            <a:r>
              <a:rPr lang="el-GR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F5FB46E4-9FCD-4411-80D5-92F0A125D518}"/>
              </a:ext>
            </a:extLst>
          </p:cNvPr>
          <p:cNvSpPr/>
          <p:nvPr/>
        </p:nvSpPr>
        <p:spPr>
          <a:xfrm>
            <a:off x="6370320" y="3925522"/>
            <a:ext cx="975360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5C3271-A334-47B2-BD0A-CE1AAB45AFB1}"/>
              </a:ext>
            </a:extLst>
          </p:cNvPr>
          <p:cNvSpPr txBox="1"/>
          <p:nvPr/>
        </p:nvSpPr>
        <p:spPr>
          <a:xfrm>
            <a:off x="7739063" y="3724959"/>
            <a:ext cx="3709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https://www.youtube.com/watch?v=7U1-X5ogsKA&amp;feature=emb_logo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2944653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>
            <a:extLst>
              <a:ext uri="{FF2B5EF4-FFF2-40B4-BE49-F238E27FC236}">
                <a16:creationId xmlns:a16="http://schemas.microsoft.com/office/drawing/2014/main" id="{AD350C45-F5E1-4955-BEF4-3222130B0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35" y="27051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Κολλήσεις - Συγκολλήσεις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Κατεργασίες ( Λείανση,Κοπή,κ.α)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Συναρμολόγηση - Συσκευασία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Παλλετοποίηση – Ετικετοποίηση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Βαφή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Φόρτωση εργαλειομηχανών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Πλήθος άλλων εφαρμογών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8ABFD199-2BF1-4627-AF08-404D8051D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263" y="1205602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βιομηχανία</a:t>
            </a:r>
            <a:r>
              <a:rPr lang="el-GR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F5FB46E4-9FCD-4411-80D5-92F0A125D518}"/>
              </a:ext>
            </a:extLst>
          </p:cNvPr>
          <p:cNvSpPr/>
          <p:nvPr/>
        </p:nvSpPr>
        <p:spPr>
          <a:xfrm>
            <a:off x="1879599" y="4371022"/>
            <a:ext cx="4531361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424E1E-E473-44FC-944D-5D22ADAF58D7}"/>
              </a:ext>
            </a:extLst>
          </p:cNvPr>
          <p:cNvSpPr txBox="1"/>
          <p:nvPr/>
        </p:nvSpPr>
        <p:spPr>
          <a:xfrm>
            <a:off x="7367588" y="4420284"/>
            <a:ext cx="4138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https://www.youtube.com/watch?v=PPRcOETQ4f4&amp;feature=emb_logo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208950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>
            <a:extLst>
              <a:ext uri="{FF2B5EF4-FFF2-40B4-BE49-F238E27FC236}">
                <a16:creationId xmlns:a16="http://schemas.microsoft.com/office/drawing/2014/main" id="{AD350C45-F5E1-4955-BEF4-3222130B0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35" y="27051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Κολλήσεις - Συγκολλήσεις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Κατεργασίες ( Λείανση,Κοπή,κ.α)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Συναρμολόγηση - Συσκευασία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Παλλετοποίηση – Ετικετοποίηση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Βαφή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Φόρτωση εργαλειομηχανών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Πλήθος άλλων εφαρμογών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8ABFD199-2BF1-4627-AF08-404D8051D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263" y="1205602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βιομηχανία</a:t>
            </a:r>
            <a:r>
              <a:rPr lang="el-GR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F5FB46E4-9FCD-4411-80D5-92F0A125D518}"/>
              </a:ext>
            </a:extLst>
          </p:cNvPr>
          <p:cNvSpPr/>
          <p:nvPr/>
        </p:nvSpPr>
        <p:spPr>
          <a:xfrm>
            <a:off x="5496560" y="4767262"/>
            <a:ext cx="772160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9E821-C832-448F-B1C4-3673167F3350}"/>
              </a:ext>
            </a:extLst>
          </p:cNvPr>
          <p:cNvSpPr txBox="1"/>
          <p:nvPr/>
        </p:nvSpPr>
        <p:spPr>
          <a:xfrm>
            <a:off x="7494233" y="4120931"/>
            <a:ext cx="3986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https://www.youtube.com/watch?v=M0fL5Q6rGws&amp;feature=emb_logo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4251643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>
            <a:extLst>
              <a:ext uri="{FF2B5EF4-FFF2-40B4-BE49-F238E27FC236}">
                <a16:creationId xmlns:a16="http://schemas.microsoft.com/office/drawing/2014/main" id="{607CD8F9-B377-4577-B31A-89A2A0AF8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97" y="2019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βιομηχανία</a:t>
            </a:r>
            <a:r>
              <a:rPr lang="el-GR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utoShape 6">
            <a:extLst>
              <a:ext uri="{FF2B5EF4-FFF2-40B4-BE49-F238E27FC236}">
                <a16:creationId xmlns:a16="http://schemas.microsoft.com/office/drawing/2014/main" id="{0A3DC449-61D5-4DC8-9DD1-C7E9BB2FB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7" y="1970809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ιατρική </a:t>
            </a:r>
          </a:p>
        </p:txBody>
      </p:sp>
      <p:sp>
        <p:nvSpPr>
          <p:cNvPr id="21" name="AutoShape 8">
            <a:extLst>
              <a:ext uri="{FF2B5EF4-FFF2-40B4-BE49-F238E27FC236}">
                <a16:creationId xmlns:a16="http://schemas.microsoft.com/office/drawing/2014/main" id="{21B74D4B-9BC0-4073-9D02-6DFD554B1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7" y="4305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σε βοήθεια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του ανθρώπου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  με ειδικές ανάγκες </a:t>
            </a:r>
          </a:p>
        </p:txBody>
      </p:sp>
      <p:sp>
        <p:nvSpPr>
          <p:cNvPr id="22" name="AutoShape 9">
            <a:extLst>
              <a:ext uri="{FF2B5EF4-FFF2-40B4-BE49-F238E27FC236}">
                <a16:creationId xmlns:a16="http://schemas.microsoft.com/office/drawing/2014/main" id="{A7225928-6BAA-440D-B38E-B7466A8DC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897" y="4305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 Ρομπότ στο σπίτι,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στην διασκέδαση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στις μεταφορές </a:t>
            </a: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id="{D7D29D18-A5DE-4986-8945-FE23E6210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97" y="4304579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24" name="AutoShape 10">
            <a:extLst>
              <a:ext uri="{FF2B5EF4-FFF2-40B4-BE49-F238E27FC236}">
                <a16:creationId xmlns:a16="http://schemas.microsoft.com/office/drawing/2014/main" id="{B0A30D66-5B38-4957-A44E-CD4D11C5A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897" y="197008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3745D9A2-76AF-4018-BD17-79A9D6E6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21" y="2971284"/>
            <a:ext cx="6416962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Πολλαπλά αυτόνομα ρομποτικά οχήματα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Εξερεύνηση αγνώστου εδάφους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Υποθαλάσσια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I</a:t>
            </a:r>
            <a:r>
              <a:rPr lang="el-GR" sz="2800" dirty="0">
                <a:latin typeface="Bookman Old Style" panose="02050604050505020204" pitchFamily="18" charset="0"/>
              </a:rPr>
              <a:t>πτάμενα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Σμήνη ρομπότ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για μετακινήσεις φορτίων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στο διάστημα 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0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9167 -0.433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2166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1125 -0.092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>
            <a:extLst>
              <a:ext uri="{FF2B5EF4-FFF2-40B4-BE49-F238E27FC236}">
                <a16:creationId xmlns:a16="http://schemas.microsoft.com/office/drawing/2014/main" id="{3745D9A2-76AF-4018-BD17-79A9D6E6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81" y="2930644"/>
            <a:ext cx="6416962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Πολλαπλά αυτόνομα ρομποτικά οχήματα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Εξερεύνηση αγνώστου εδάφους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Υποθαλάσσια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I</a:t>
            </a:r>
            <a:r>
              <a:rPr lang="el-GR" sz="2800" dirty="0">
                <a:latin typeface="Bookman Old Style" panose="02050604050505020204" pitchFamily="18" charset="0"/>
              </a:rPr>
              <a:t>πτάμενα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Σμήνη ρομπότ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για μετακινήσεις φορτίων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στο διάστημα 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28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7">
            <a:extLst>
              <a:ext uri="{FF2B5EF4-FFF2-40B4-BE49-F238E27FC236}">
                <a16:creationId xmlns:a16="http://schemas.microsoft.com/office/drawing/2014/main" id="{D7D29D18-A5DE-4986-8945-FE23E6210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30221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24" name="AutoShape 10">
            <a:extLst>
              <a:ext uri="{FF2B5EF4-FFF2-40B4-BE49-F238E27FC236}">
                <a16:creationId xmlns:a16="http://schemas.microsoft.com/office/drawing/2014/main" id="{B0A30D66-5B38-4957-A44E-CD4D11C5A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413" y="130145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02F0F09-044D-423A-977C-367D66C6A2A2}"/>
              </a:ext>
            </a:extLst>
          </p:cNvPr>
          <p:cNvSpPr/>
          <p:nvPr/>
        </p:nvSpPr>
        <p:spPr>
          <a:xfrm>
            <a:off x="2336800" y="3283902"/>
            <a:ext cx="4114023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62582E-F3BC-44C1-9438-D1484CA88E5E}"/>
              </a:ext>
            </a:extLst>
          </p:cNvPr>
          <p:cNvSpPr txBox="1"/>
          <p:nvPr/>
        </p:nvSpPr>
        <p:spPr>
          <a:xfrm>
            <a:off x="7708013" y="4184943"/>
            <a:ext cx="3776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https://www.youtube.com/watch?v=tqMcK5YzwZc&amp;feature=emb_logo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597695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>
            <a:extLst>
              <a:ext uri="{FF2B5EF4-FFF2-40B4-BE49-F238E27FC236}">
                <a16:creationId xmlns:a16="http://schemas.microsoft.com/office/drawing/2014/main" id="{3745D9A2-76AF-4018-BD17-79A9D6E6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81" y="2930644"/>
            <a:ext cx="6416962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Πολλαπλά αυτόνομα ρομποτικά οχήματα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Εξερεύνηση αγνώστου εδάφους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Υποθαλάσσια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I</a:t>
            </a:r>
            <a:r>
              <a:rPr lang="el-GR" sz="2800" dirty="0">
                <a:latin typeface="Bookman Old Style" panose="02050604050505020204" pitchFamily="18" charset="0"/>
              </a:rPr>
              <a:t>πτάμενα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Σμήνη ρομπότ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για μετακινήσεις φορτίων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στο διάστημα 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28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7">
            <a:extLst>
              <a:ext uri="{FF2B5EF4-FFF2-40B4-BE49-F238E27FC236}">
                <a16:creationId xmlns:a16="http://schemas.microsoft.com/office/drawing/2014/main" id="{D7D29D18-A5DE-4986-8945-FE23E6210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30221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24" name="AutoShape 10">
            <a:extLst>
              <a:ext uri="{FF2B5EF4-FFF2-40B4-BE49-F238E27FC236}">
                <a16:creationId xmlns:a16="http://schemas.microsoft.com/office/drawing/2014/main" id="{B0A30D66-5B38-4957-A44E-CD4D11C5A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413" y="130145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02F0F09-044D-423A-977C-367D66C6A2A2}"/>
              </a:ext>
            </a:extLst>
          </p:cNvPr>
          <p:cNvSpPr/>
          <p:nvPr/>
        </p:nvSpPr>
        <p:spPr>
          <a:xfrm>
            <a:off x="6096000" y="3762270"/>
            <a:ext cx="426720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71B49F-046C-4FA8-B38A-CC7C1FB73DBD}"/>
              </a:ext>
            </a:extLst>
          </p:cNvPr>
          <p:cNvSpPr txBox="1"/>
          <p:nvPr/>
        </p:nvSpPr>
        <p:spPr>
          <a:xfrm>
            <a:off x="7038364" y="3116783"/>
            <a:ext cx="40824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https://www.youtube.com/watch?v=8msxfHVJyPk&amp;feature=emb_logo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9158AB-BAB4-4186-AE78-E000C7418804}"/>
              </a:ext>
            </a:extLst>
          </p:cNvPr>
          <p:cNvSpPr txBox="1"/>
          <p:nvPr/>
        </p:nvSpPr>
        <p:spPr>
          <a:xfrm>
            <a:off x="4745597" y="4848347"/>
            <a:ext cx="3554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https://www.youtube.com/watch?v=CpzQu25iLa0&amp;feature=emb_logo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CCAEDB-FF8C-48EC-AEC7-D2674B0B83BC}"/>
              </a:ext>
            </a:extLst>
          </p:cNvPr>
          <p:cNvSpPr txBox="1"/>
          <p:nvPr/>
        </p:nvSpPr>
        <p:spPr>
          <a:xfrm>
            <a:off x="8446674" y="5743573"/>
            <a:ext cx="35542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https://www.youtube.com/watch?v=EhR4z0YUJV4&amp;feature=emb_logo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146691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>
            <a:extLst>
              <a:ext uri="{FF2B5EF4-FFF2-40B4-BE49-F238E27FC236}">
                <a16:creationId xmlns:a16="http://schemas.microsoft.com/office/drawing/2014/main" id="{3745D9A2-76AF-4018-BD17-79A9D6E6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81" y="2930644"/>
            <a:ext cx="6416962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Πολλαπλά αυτόνομα ρομποτικά οχήματα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Εξερεύνηση αγνώστου εδάφους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Υποθαλάσσια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I</a:t>
            </a:r>
            <a:r>
              <a:rPr lang="el-GR" sz="2800" dirty="0">
                <a:latin typeface="Bookman Old Style" panose="02050604050505020204" pitchFamily="18" charset="0"/>
              </a:rPr>
              <a:t>πτάμενα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Σμήνη ρομπότ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για μετακινήσεις φορτίων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στο διάστημα 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28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7">
            <a:extLst>
              <a:ext uri="{FF2B5EF4-FFF2-40B4-BE49-F238E27FC236}">
                <a16:creationId xmlns:a16="http://schemas.microsoft.com/office/drawing/2014/main" id="{D7D29D18-A5DE-4986-8945-FE23E6210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30221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24" name="AutoShape 10">
            <a:extLst>
              <a:ext uri="{FF2B5EF4-FFF2-40B4-BE49-F238E27FC236}">
                <a16:creationId xmlns:a16="http://schemas.microsoft.com/office/drawing/2014/main" id="{B0A30D66-5B38-4957-A44E-CD4D11C5A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413" y="130145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02F0F09-044D-423A-977C-367D66C6A2A2}"/>
              </a:ext>
            </a:extLst>
          </p:cNvPr>
          <p:cNvSpPr/>
          <p:nvPr/>
        </p:nvSpPr>
        <p:spPr>
          <a:xfrm>
            <a:off x="4480560" y="4188990"/>
            <a:ext cx="2672080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C0EE27-0416-4004-9274-AB03C78CA4A1}"/>
              </a:ext>
            </a:extLst>
          </p:cNvPr>
          <p:cNvSpPr txBox="1"/>
          <p:nvPr/>
        </p:nvSpPr>
        <p:spPr>
          <a:xfrm>
            <a:off x="7708013" y="3303424"/>
            <a:ext cx="3776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https://www.youtube.com/watch?v=p1HmgP9l4VY&amp;feature=emb_logo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0C0609-0B12-49B1-9C7E-E62204F41E77}"/>
              </a:ext>
            </a:extLst>
          </p:cNvPr>
          <p:cNvSpPr txBox="1"/>
          <p:nvPr/>
        </p:nvSpPr>
        <p:spPr>
          <a:xfrm>
            <a:off x="7708013" y="5233376"/>
            <a:ext cx="3633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https://www.youtube.com/watch?v=Dy5ZETdaC9k&amp;feature=emb_logo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45881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>
            <a:extLst>
              <a:ext uri="{FF2B5EF4-FFF2-40B4-BE49-F238E27FC236}">
                <a16:creationId xmlns:a16="http://schemas.microsoft.com/office/drawing/2014/main" id="{3745D9A2-76AF-4018-BD17-79A9D6E6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81" y="2930644"/>
            <a:ext cx="6416962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Πολλαπλά αυτόνομα ρομποτικά οχήματα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Εξερεύνηση αγνώστου εδάφους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Υποθαλάσσια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I</a:t>
            </a:r>
            <a:r>
              <a:rPr lang="el-GR" sz="2800" dirty="0">
                <a:latin typeface="Bookman Old Style" panose="02050604050505020204" pitchFamily="18" charset="0"/>
              </a:rPr>
              <a:t>πτάμενα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Σμήνη ρομπότ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για μετακινήσεις φορτίων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στο διάστημα 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28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7">
            <a:extLst>
              <a:ext uri="{FF2B5EF4-FFF2-40B4-BE49-F238E27FC236}">
                <a16:creationId xmlns:a16="http://schemas.microsoft.com/office/drawing/2014/main" id="{D7D29D18-A5DE-4986-8945-FE23E6210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30221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24" name="AutoShape 10">
            <a:extLst>
              <a:ext uri="{FF2B5EF4-FFF2-40B4-BE49-F238E27FC236}">
                <a16:creationId xmlns:a16="http://schemas.microsoft.com/office/drawing/2014/main" id="{B0A30D66-5B38-4957-A44E-CD4D11C5A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413" y="130145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02F0F09-044D-423A-977C-367D66C6A2A2}"/>
              </a:ext>
            </a:extLst>
          </p:cNvPr>
          <p:cNvSpPr/>
          <p:nvPr/>
        </p:nvSpPr>
        <p:spPr>
          <a:xfrm>
            <a:off x="3779520" y="4585230"/>
            <a:ext cx="2712720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0E8F56-EF88-4AF9-9565-AAA484C9EE64}"/>
              </a:ext>
            </a:extLst>
          </p:cNvPr>
          <p:cNvSpPr txBox="1"/>
          <p:nvPr/>
        </p:nvSpPr>
        <p:spPr>
          <a:xfrm>
            <a:off x="7853363" y="4324394"/>
            <a:ext cx="3555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https://www.youtube.com/watch?v=T6kaU2sgPqo&amp;feature=emb_logo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135519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>
            <a:extLst>
              <a:ext uri="{FF2B5EF4-FFF2-40B4-BE49-F238E27FC236}">
                <a16:creationId xmlns:a16="http://schemas.microsoft.com/office/drawing/2014/main" id="{3745D9A2-76AF-4018-BD17-79A9D6E6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81" y="2930644"/>
            <a:ext cx="6416962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Πολλαπλά αυτόνομα ρομποτικά οχήματα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Εξερεύνηση αγνώστου εδάφους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Υποθαλάσσια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I</a:t>
            </a:r>
            <a:r>
              <a:rPr lang="el-GR" sz="2800" dirty="0">
                <a:latin typeface="Bookman Old Style" panose="02050604050505020204" pitchFamily="18" charset="0"/>
              </a:rPr>
              <a:t>πτάμενα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Σμήνη ρομπότ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για μετακινήσεις φορτίων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στο διάστημα 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28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7">
            <a:extLst>
              <a:ext uri="{FF2B5EF4-FFF2-40B4-BE49-F238E27FC236}">
                <a16:creationId xmlns:a16="http://schemas.microsoft.com/office/drawing/2014/main" id="{D7D29D18-A5DE-4986-8945-FE23E6210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30221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24" name="AutoShape 10">
            <a:extLst>
              <a:ext uri="{FF2B5EF4-FFF2-40B4-BE49-F238E27FC236}">
                <a16:creationId xmlns:a16="http://schemas.microsoft.com/office/drawing/2014/main" id="{B0A30D66-5B38-4957-A44E-CD4D11C5A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413" y="130145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02F0F09-044D-423A-977C-367D66C6A2A2}"/>
              </a:ext>
            </a:extLst>
          </p:cNvPr>
          <p:cNvSpPr/>
          <p:nvPr/>
        </p:nvSpPr>
        <p:spPr>
          <a:xfrm>
            <a:off x="3291840" y="5015811"/>
            <a:ext cx="3190240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B7045C-760E-49A9-9A0E-E4D2EFFAEF2E}"/>
              </a:ext>
            </a:extLst>
          </p:cNvPr>
          <p:cNvSpPr txBox="1"/>
          <p:nvPr/>
        </p:nvSpPr>
        <p:spPr>
          <a:xfrm>
            <a:off x="7543800" y="4692645"/>
            <a:ext cx="3938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https://www.youtube.com/watch?v=P2MDe83l83Q&amp;feature=emb_logo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2976736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564" y="3296202"/>
            <a:ext cx="1867971" cy="2127411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Βασικοί ορισμοί και έννοιες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72" y="2097093"/>
            <a:ext cx="3281563" cy="2729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5" y="1987614"/>
            <a:ext cx="2373025" cy="2838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13345" r="4725" b="20967"/>
          <a:stretch/>
        </p:blipFill>
        <p:spPr>
          <a:xfrm>
            <a:off x="10448335" y="2211462"/>
            <a:ext cx="1456269" cy="80973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94574" y="5023011"/>
            <a:ext cx="2185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3</a:t>
            </a:r>
            <a:r>
              <a:rPr lang="el-GR" sz="2000" b="1" baseline="30000" dirty="0">
                <a:latin typeface="Bookman Old Style" panose="02050604050505020204" pitchFamily="18" charset="0"/>
              </a:rPr>
              <a:t>ος</a:t>
            </a:r>
            <a:r>
              <a:rPr lang="el-GR" sz="2000" b="1" dirty="0">
                <a:latin typeface="Bookman Old Style" panose="02050604050505020204" pitchFamily="18" charset="0"/>
              </a:rPr>
              <a:t> αιώνας π.χ.</a:t>
            </a:r>
            <a:endParaRPr lang="en-US" sz="2000" b="1" dirty="0"/>
          </a:p>
        </p:txBody>
      </p:sp>
      <p:sp>
        <p:nvSpPr>
          <p:cNvPr id="24" name="Rectangle 23"/>
          <p:cNvSpPr/>
          <p:nvPr/>
        </p:nvSpPr>
        <p:spPr>
          <a:xfrm>
            <a:off x="404054" y="5446974"/>
            <a:ext cx="3241593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Κτησίβιος</a:t>
            </a:r>
            <a:r>
              <a:rPr lang="el-GR" sz="2000" dirty="0">
                <a:latin typeface="Bookman Old Style" panose="02050604050505020204" pitchFamily="18" charset="0"/>
              </a:rPr>
              <a:t> (Αλεξάνδρεια)</a:t>
            </a:r>
            <a:endParaRPr lang="en-US" sz="2000" dirty="0">
              <a:latin typeface="Bookman Old Style" panose="02050604050505020204" pitchFamily="18" charset="0"/>
            </a:endParaRP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πρώτη εμφάνιση 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αυτομάτου ελέγχου 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με ανάδραση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38900" y="5023011"/>
            <a:ext cx="864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1788</a:t>
            </a:r>
            <a:endParaRPr lang="en-US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4725117" y="5446974"/>
            <a:ext cx="18309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Bookman Old Style" panose="02050604050505020204" pitchFamily="18" charset="0"/>
              </a:rPr>
              <a:t>James Watt</a:t>
            </a:r>
            <a:r>
              <a:rPr lang="el-GR" sz="2000" dirty="0">
                <a:latin typeface="Bookman Old Style" panose="02050604050505020204" pitchFamily="18" charset="0"/>
              </a:rPr>
              <a:t> </a:t>
            </a:r>
            <a:endParaRPr lang="en-US" sz="2000" dirty="0">
              <a:latin typeface="Bookman Old Style" panose="02050604050505020204" pitchFamily="18" charset="0"/>
            </a:endParaRPr>
          </a:p>
          <a:p>
            <a:pPr algn="ctr"/>
            <a:endParaRPr lang="en-US" dirty="0">
              <a:latin typeface="Bookman Old Style" panose="02050604050505020204" pitchFamily="18" charset="0"/>
            </a:endParaRPr>
          </a:p>
          <a:p>
            <a:pPr algn="ctr"/>
            <a:r>
              <a:rPr lang="en-US" dirty="0">
                <a:latin typeface="Bookman Old Style" panose="02050604050505020204" pitchFamily="18" charset="0"/>
              </a:rPr>
              <a:t>Watt governor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10158" y="5969577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Τώρα</a:t>
            </a:r>
            <a:endParaRPr lang="en-US" sz="2000" b="1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70" y="2211462"/>
            <a:ext cx="2539004" cy="16926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70" y="4043727"/>
            <a:ext cx="2177393" cy="1306436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7298267" y="1987614"/>
            <a:ext cx="0" cy="441346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781111" y="2097093"/>
            <a:ext cx="0" cy="441346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484534" y="1987614"/>
            <a:ext cx="0" cy="441346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ubtitle 4"/>
          <p:cNvSpPr txBox="1">
            <a:spLocks/>
          </p:cNvSpPr>
          <p:nvPr/>
        </p:nvSpPr>
        <p:spPr>
          <a:xfrm>
            <a:off x="1609122" y="1124096"/>
            <a:ext cx="9210820" cy="88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>
                <a:latin typeface="Bookman Old Style" panose="02050604050505020204" pitchFamily="18" charset="0"/>
              </a:rPr>
              <a:t>Αυτόματος έλεγχος &amp; κυβερνοφυσικά συστήματα</a:t>
            </a:r>
            <a:endParaRPr lang="en-US" b="1" dirty="0">
              <a:latin typeface="Bookman Old Style" panose="02050604050505020204" pitchFamily="18" charset="0"/>
            </a:endParaRPr>
          </a:p>
          <a:p>
            <a:r>
              <a:rPr lang="el-GR" sz="1700" dirty="0">
                <a:latin typeface="Bookman Old Style" panose="02050604050505020204" pitchFamily="18" charset="0"/>
              </a:rPr>
              <a:t>3</a:t>
            </a:r>
            <a:r>
              <a:rPr lang="el-GR" sz="1700" baseline="30000" dirty="0">
                <a:latin typeface="Bookman Old Style" panose="02050604050505020204" pitchFamily="18" charset="0"/>
              </a:rPr>
              <a:t>η</a:t>
            </a:r>
            <a:r>
              <a:rPr lang="el-GR" sz="1700" dirty="0">
                <a:latin typeface="Bookman Old Style" panose="02050604050505020204" pitchFamily="18" charset="0"/>
              </a:rPr>
              <a:t> βιομηχανική επανάσταση (ή αλλιώς ψηφιακή επανάσταση) </a:t>
            </a:r>
          </a:p>
        </p:txBody>
      </p:sp>
    </p:spTree>
    <p:extLst>
      <p:ext uri="{BB962C8B-B14F-4D97-AF65-F5344CB8AC3E}">
        <p14:creationId xmlns:p14="http://schemas.microsoft.com/office/powerpoint/2010/main" val="132477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>
            <a:extLst>
              <a:ext uri="{FF2B5EF4-FFF2-40B4-BE49-F238E27FC236}">
                <a16:creationId xmlns:a16="http://schemas.microsoft.com/office/drawing/2014/main" id="{3745D9A2-76AF-4018-BD17-79A9D6E6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81" y="2930644"/>
            <a:ext cx="6416962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Πολλαπλά αυτόνομα ρομποτικά οχήματα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Εξερεύνηση αγνώστου εδάφους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Υποθαλάσσια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I</a:t>
            </a:r>
            <a:r>
              <a:rPr lang="el-GR" sz="2800" dirty="0">
                <a:latin typeface="Bookman Old Style" panose="02050604050505020204" pitchFamily="18" charset="0"/>
              </a:rPr>
              <a:t>πτάμενα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Σμήνη ρομπότ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για μετακινήσεις φορτίων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στο διάστημα 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28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7">
            <a:extLst>
              <a:ext uri="{FF2B5EF4-FFF2-40B4-BE49-F238E27FC236}">
                <a16:creationId xmlns:a16="http://schemas.microsoft.com/office/drawing/2014/main" id="{D7D29D18-A5DE-4986-8945-FE23E6210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30221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24" name="AutoShape 10">
            <a:extLst>
              <a:ext uri="{FF2B5EF4-FFF2-40B4-BE49-F238E27FC236}">
                <a16:creationId xmlns:a16="http://schemas.microsoft.com/office/drawing/2014/main" id="{B0A30D66-5B38-4957-A44E-CD4D11C5A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413" y="130145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02F0F09-044D-423A-977C-367D66C6A2A2}"/>
              </a:ext>
            </a:extLst>
          </p:cNvPr>
          <p:cNvSpPr/>
          <p:nvPr/>
        </p:nvSpPr>
        <p:spPr>
          <a:xfrm rot="19249076">
            <a:off x="5712501" y="4787633"/>
            <a:ext cx="971832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E0C0D-3D4B-4843-9BC4-4CCA2106FB00}"/>
              </a:ext>
            </a:extLst>
          </p:cNvPr>
          <p:cNvSpPr txBox="1"/>
          <p:nvPr/>
        </p:nvSpPr>
        <p:spPr>
          <a:xfrm>
            <a:off x="7777163" y="4491822"/>
            <a:ext cx="3743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https://www.youtube.com/watch?v=cNZPRsrwumQ&amp;feature=emb_logo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4203627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>
            <a:extLst>
              <a:ext uri="{FF2B5EF4-FFF2-40B4-BE49-F238E27FC236}">
                <a16:creationId xmlns:a16="http://schemas.microsoft.com/office/drawing/2014/main" id="{3745D9A2-76AF-4018-BD17-79A9D6E6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81" y="2930644"/>
            <a:ext cx="6416962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Πολλαπλά αυτόνομα ρομποτικά οχήματα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Εξερεύνηση αγνώστου εδάφους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Υποθαλάσσια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>
                <a:latin typeface="Bookman Old Style" panose="02050604050505020204" pitchFamily="18" charset="0"/>
              </a:rPr>
              <a:t>I</a:t>
            </a:r>
            <a:r>
              <a:rPr lang="el-GR" sz="2800" dirty="0">
                <a:latin typeface="Bookman Old Style" panose="02050604050505020204" pitchFamily="18" charset="0"/>
              </a:rPr>
              <a:t>πτάμενα ρομπότ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Σμήνη ρομπότ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για μετακινήσεις φορτίων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Ρομπότ στο διάστημα 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28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7">
            <a:extLst>
              <a:ext uri="{FF2B5EF4-FFF2-40B4-BE49-F238E27FC236}">
                <a16:creationId xmlns:a16="http://schemas.microsoft.com/office/drawing/2014/main" id="{D7D29D18-A5DE-4986-8945-FE23E6210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30221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24" name="AutoShape 10">
            <a:extLst>
              <a:ext uri="{FF2B5EF4-FFF2-40B4-BE49-F238E27FC236}">
                <a16:creationId xmlns:a16="http://schemas.microsoft.com/office/drawing/2014/main" id="{B0A30D66-5B38-4957-A44E-CD4D11C5A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6413" y="130145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02F0F09-044D-423A-977C-367D66C6A2A2}"/>
              </a:ext>
            </a:extLst>
          </p:cNvPr>
          <p:cNvSpPr/>
          <p:nvPr/>
        </p:nvSpPr>
        <p:spPr>
          <a:xfrm>
            <a:off x="4450079" y="5889571"/>
            <a:ext cx="1886333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84215-C4EA-40B5-8C83-D1FF94E2CFF0}"/>
              </a:ext>
            </a:extLst>
          </p:cNvPr>
          <p:cNvSpPr txBox="1"/>
          <p:nvPr/>
        </p:nvSpPr>
        <p:spPr>
          <a:xfrm>
            <a:off x="7386638" y="4334560"/>
            <a:ext cx="3555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https://www.youtube.com/watch?v=P4boyXQuUIw&amp;feature=emb_logo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4302885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>
            <a:extLst>
              <a:ext uri="{FF2B5EF4-FFF2-40B4-BE49-F238E27FC236}">
                <a16:creationId xmlns:a16="http://schemas.microsoft.com/office/drawing/2014/main" id="{82DDD417-D7A0-4F43-A5B3-72BBC434F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97" y="2019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βιομηχανία</a:t>
            </a:r>
            <a:r>
              <a:rPr lang="el-GR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6">
            <a:extLst>
              <a:ext uri="{FF2B5EF4-FFF2-40B4-BE49-F238E27FC236}">
                <a16:creationId xmlns:a16="http://schemas.microsoft.com/office/drawing/2014/main" id="{A1B715FB-3BB3-49F9-9788-56A6BB1E0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7" y="1970809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ιατρική 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27A3ABDF-1A52-4BEA-98F1-650ECDE37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7" y="4305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σε βοήθεια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του ανθρώπου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  με ειδικές ανάγκες 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DC372F25-2D65-46A0-AF6E-10522E41B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897" y="4305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 Ρομπότ στο σπίτι,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στην διασκέδαση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στις μεταφορές </a:t>
            </a:r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DD47140B-985B-42EB-AD41-6EBC7F2D4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97" y="4304579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2B987A94-B874-44C2-8ED2-C3355A7E8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897" y="197008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49" name="Rectangle 3">
            <a:extLst>
              <a:ext uri="{FF2B5EF4-FFF2-40B4-BE49-F238E27FC236}">
                <a16:creationId xmlns:a16="http://schemas.microsoft.com/office/drawing/2014/main" id="{66D54AC6-29D6-4DC5-8FD1-04CEDC4A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45" y="5127888"/>
            <a:ext cx="487247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50" name="Rectangle 3">
            <a:extLst>
              <a:ext uri="{FF2B5EF4-FFF2-40B4-BE49-F238E27FC236}">
                <a16:creationId xmlns:a16="http://schemas.microsoft.com/office/drawing/2014/main" id="{140E840C-6846-44B9-B4E5-A6F3219AE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616" y="2605088"/>
            <a:ext cx="594186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Στη διάγνωση ασθενειών – παθολογικών καταστάσεων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ενδοσκοπικές κάμερες</a:t>
            </a:r>
            <a:r>
              <a:rPr lang="en-US" sz="2400" dirty="0">
                <a:latin typeface="Bookman Old Style" panose="02050604050505020204" pitchFamily="18" charset="0"/>
              </a:rPr>
              <a:t>, </a:t>
            </a:r>
            <a:r>
              <a:rPr lang="el-GR" sz="2400" dirty="0">
                <a:latin typeface="Bookman Old Style" panose="02050604050505020204" pitchFamily="18" charset="0"/>
              </a:rPr>
              <a:t>συσκευές σε ιατρικά εργαστήρια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Ως βοηθήματα στη χειρουργική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με τις ελάχιστες δυνατές τομές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r>
              <a:rPr lang="el-GR" sz="2400" dirty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Για αποκατάσταση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Προσθετικά τεχνητά μέλη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Ρομποτικοί νοσοκόμοι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  <a:cs typeface="Times New Roman" pitchFamily="18" charset="0"/>
              </a:rPr>
              <a:t>Βοήθεια του ανθρώπου με ειδικές ανάγκες</a:t>
            </a:r>
            <a:endParaRPr lang="el-GR" sz="2400" dirty="0">
              <a:latin typeface="Bookman Old Style" panose="02050604050505020204" pitchFamily="18" charset="0"/>
            </a:endParaRPr>
          </a:p>
          <a:p>
            <a:endParaRPr lang="el-G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1211 -0.45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225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14024 -0.103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8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9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6">
            <a:extLst>
              <a:ext uri="{FF2B5EF4-FFF2-40B4-BE49-F238E27FC236}">
                <a16:creationId xmlns:a16="http://schemas.microsoft.com/office/drawing/2014/main" id="{A1B715FB-3BB3-49F9-9788-56A6BB1E0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377" y="120644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ιατρική 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27A3ABDF-1A52-4BEA-98F1-650ECDE37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425" y="120644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σε βοήθεια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του ανθρώπου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  με ειδικές ανάγκες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52C04DA-2C7B-45F1-B29F-40A67390E054}"/>
              </a:ext>
            </a:extLst>
          </p:cNvPr>
          <p:cNvSpPr/>
          <p:nvPr/>
        </p:nvSpPr>
        <p:spPr>
          <a:xfrm>
            <a:off x="4946853" y="4399806"/>
            <a:ext cx="2054458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DB9F9F4-71BC-4A79-85B4-B7518EB48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616" y="2605088"/>
            <a:ext cx="594186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Στη διάγνωση ασθενειών – παθολογικών καταστάσεων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ενδοσκοπικές κάμερες</a:t>
            </a:r>
            <a:r>
              <a:rPr lang="en-US" sz="2400" dirty="0">
                <a:latin typeface="Bookman Old Style" panose="02050604050505020204" pitchFamily="18" charset="0"/>
              </a:rPr>
              <a:t>, </a:t>
            </a:r>
            <a:r>
              <a:rPr lang="el-GR" sz="2400" dirty="0">
                <a:latin typeface="Bookman Old Style" panose="02050604050505020204" pitchFamily="18" charset="0"/>
              </a:rPr>
              <a:t>συσκευές σε ιατρικά εργαστήρια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Ως βοηθήματα στη χειρουργική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με τις ελάχιστες δυνατές τομές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r>
              <a:rPr lang="el-GR" sz="2400" dirty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Για αποκατάσταση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Προσθετικά τεχνητά μέλη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Ρομποτικοί νοσοκόμοι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  <a:cs typeface="Times New Roman" pitchFamily="18" charset="0"/>
              </a:rPr>
              <a:t>Βοήθεια του ανθρώπου με ειδικές ανάγκες</a:t>
            </a:r>
            <a:endParaRPr lang="el-GR" sz="2400" dirty="0">
              <a:latin typeface="Bookman Old Style" panose="02050604050505020204" pitchFamily="18" charset="0"/>
            </a:endParaRPr>
          </a:p>
          <a:p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AC52FE-40D8-4CDA-AE49-C923FCC59145}"/>
              </a:ext>
            </a:extLst>
          </p:cNvPr>
          <p:cNvSpPr txBox="1"/>
          <p:nvPr/>
        </p:nvSpPr>
        <p:spPr>
          <a:xfrm>
            <a:off x="7552984" y="3185496"/>
            <a:ext cx="3595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https://www.youtube.com/watch?v=KNHgeykDXFw&amp;feature=emb_logo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4793A3-3934-4A50-8BF4-2A48E2A7DFE3}"/>
              </a:ext>
            </a:extLst>
          </p:cNvPr>
          <p:cNvSpPr txBox="1"/>
          <p:nvPr/>
        </p:nvSpPr>
        <p:spPr>
          <a:xfrm>
            <a:off x="7552984" y="5229842"/>
            <a:ext cx="3767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https://www.youtube.com/watch?v=QksAVT0YMEo&amp;feature=emb_logo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2921434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6">
            <a:extLst>
              <a:ext uri="{FF2B5EF4-FFF2-40B4-BE49-F238E27FC236}">
                <a16:creationId xmlns:a16="http://schemas.microsoft.com/office/drawing/2014/main" id="{A1B715FB-3BB3-49F9-9788-56A6BB1E0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377" y="120644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ιατρική 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27A3ABDF-1A52-4BEA-98F1-650ECDE37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425" y="120644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σε βοήθεια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του ανθρώπου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  με ειδικές ανάγκες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52C04DA-2C7B-45F1-B29F-40A67390E054}"/>
              </a:ext>
            </a:extLst>
          </p:cNvPr>
          <p:cNvSpPr/>
          <p:nvPr/>
        </p:nvSpPr>
        <p:spPr>
          <a:xfrm>
            <a:off x="4846320" y="4621607"/>
            <a:ext cx="1461105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4F0FF4C-07FE-47A9-9119-E51CA4F66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616" y="2605088"/>
            <a:ext cx="594186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Στη διάγνωση ασθενειών – παθολογικών καταστάσεων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ενδοσκοπικές κάμερες</a:t>
            </a:r>
            <a:r>
              <a:rPr lang="en-US" sz="2400" dirty="0">
                <a:latin typeface="Bookman Old Style" panose="02050604050505020204" pitchFamily="18" charset="0"/>
              </a:rPr>
              <a:t>, </a:t>
            </a:r>
            <a:r>
              <a:rPr lang="el-GR" sz="2400" dirty="0">
                <a:latin typeface="Bookman Old Style" panose="02050604050505020204" pitchFamily="18" charset="0"/>
              </a:rPr>
              <a:t>συσκευές σε ιατρικά εργαστήρια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Ως βοηθήματα στη χειρουργική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με τις ελάχιστες δυνατές τομές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r>
              <a:rPr lang="el-GR" sz="2400" dirty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Για αποκατάσταση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Προσθετικά τεχνητά μέλη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Ρομποτικοί νοσοκόμοι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  <a:cs typeface="Times New Roman" pitchFamily="18" charset="0"/>
              </a:rPr>
              <a:t>Βοήθεια του ανθρώπου με ειδικές ανάγκες</a:t>
            </a:r>
            <a:endParaRPr lang="el-GR" sz="2400" dirty="0">
              <a:latin typeface="Bookman Old Style" panose="02050604050505020204" pitchFamily="18" charset="0"/>
            </a:endParaRPr>
          </a:p>
          <a:p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44379-579D-4AA5-860B-2DBD42743462}"/>
              </a:ext>
            </a:extLst>
          </p:cNvPr>
          <p:cNvSpPr txBox="1"/>
          <p:nvPr/>
        </p:nvSpPr>
        <p:spPr>
          <a:xfrm>
            <a:off x="7043738" y="4886434"/>
            <a:ext cx="4243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https://www.youtube.com/watch?v=-EdfmoVBR5k&amp;feature=emb_logo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4003303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D7E76EE-E5BA-48AA-9CA4-87DE5142A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616" y="2605088"/>
            <a:ext cx="594186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Στη διάγνωση ασθενειών – παθολογικών καταστάσεων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ενδοσκοπικές κάμερες</a:t>
            </a:r>
            <a:r>
              <a:rPr lang="en-US" sz="2400" dirty="0">
                <a:latin typeface="Bookman Old Style" panose="02050604050505020204" pitchFamily="18" charset="0"/>
              </a:rPr>
              <a:t>, </a:t>
            </a:r>
            <a:r>
              <a:rPr lang="el-GR" sz="2400" dirty="0">
                <a:latin typeface="Bookman Old Style" panose="02050604050505020204" pitchFamily="18" charset="0"/>
              </a:rPr>
              <a:t>συσκευές σε ιατρικά εργαστήρια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Ως βοηθήματα στη χειρουργική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με τις ελάχιστες δυνατές τομές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r>
              <a:rPr lang="el-GR" sz="2400" dirty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Για αποκατάσταση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Προσθετικά τεχνητά μέλη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Ρομποτικοί νοσοκόμοι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  <a:cs typeface="Times New Roman" pitchFamily="18" charset="0"/>
              </a:rPr>
              <a:t>Βοήθεια του ανθρώπου με ειδικές ανάγκες</a:t>
            </a:r>
            <a:endParaRPr lang="el-GR" sz="2400" dirty="0">
              <a:latin typeface="Bookman Old Style" panose="02050604050505020204" pitchFamily="18" charset="0"/>
            </a:endParaRPr>
          </a:p>
          <a:p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6">
            <a:extLst>
              <a:ext uri="{FF2B5EF4-FFF2-40B4-BE49-F238E27FC236}">
                <a16:creationId xmlns:a16="http://schemas.microsoft.com/office/drawing/2014/main" id="{A1B715FB-3BB3-49F9-9788-56A6BB1E0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377" y="120644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ιατρική 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27A3ABDF-1A52-4BEA-98F1-650ECDE37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425" y="120644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σε βοήθεια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του ανθρώπου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  με ειδικές ανάγκες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52C04DA-2C7B-45F1-B29F-40A67390E054}"/>
              </a:ext>
            </a:extLst>
          </p:cNvPr>
          <p:cNvSpPr/>
          <p:nvPr/>
        </p:nvSpPr>
        <p:spPr>
          <a:xfrm>
            <a:off x="4481792" y="5120005"/>
            <a:ext cx="1595120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67165D-BEB7-4FE8-B5D9-44071CC3DF46}"/>
              </a:ext>
            </a:extLst>
          </p:cNvPr>
          <p:cNvSpPr txBox="1"/>
          <p:nvPr/>
        </p:nvSpPr>
        <p:spPr>
          <a:xfrm>
            <a:off x="7748588" y="4453939"/>
            <a:ext cx="3605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https://www.youtube.com/watch?v=sk1NkWl_W2Y&amp;feature=emb_logo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1173358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666EF5-27F2-4B33-A9BE-84028668E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616" y="2605088"/>
            <a:ext cx="594186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Στη διάγνωση ασθενειών – παθολογικών καταστάσεων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ενδοσκοπικές κάμερες</a:t>
            </a:r>
            <a:r>
              <a:rPr lang="en-US" sz="2400" dirty="0">
                <a:latin typeface="Bookman Old Style" panose="02050604050505020204" pitchFamily="18" charset="0"/>
              </a:rPr>
              <a:t>, </a:t>
            </a:r>
            <a:r>
              <a:rPr lang="el-GR" sz="2400" dirty="0">
                <a:latin typeface="Bookman Old Style" panose="02050604050505020204" pitchFamily="18" charset="0"/>
              </a:rPr>
              <a:t>συσκευές σε ιατρικά εργαστήρια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Ως βοηθήματα στη χειρουργική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με τις ελάχιστες δυνατές τομές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r>
              <a:rPr lang="el-GR" sz="2400" dirty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Για αποκατάσταση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Προσθετικά τεχνητά μέλη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Ρομποτικοί νοσοκόμοι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  <a:cs typeface="Times New Roman" pitchFamily="18" charset="0"/>
              </a:rPr>
              <a:t>Βοήθεια του ανθρώπου με ειδικές ανάγκες</a:t>
            </a:r>
            <a:endParaRPr lang="el-GR" sz="2400" dirty="0">
              <a:latin typeface="Bookman Old Style" panose="02050604050505020204" pitchFamily="18" charset="0"/>
            </a:endParaRPr>
          </a:p>
          <a:p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6">
            <a:extLst>
              <a:ext uri="{FF2B5EF4-FFF2-40B4-BE49-F238E27FC236}">
                <a16:creationId xmlns:a16="http://schemas.microsoft.com/office/drawing/2014/main" id="{A1B715FB-3BB3-49F9-9788-56A6BB1E0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377" y="120644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ιατρική 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27A3ABDF-1A52-4BEA-98F1-650ECDE37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425" y="120644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σε βοήθεια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του ανθρώπου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  με ειδικές ανάγκες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52C04DA-2C7B-45F1-B29F-40A67390E054}"/>
              </a:ext>
            </a:extLst>
          </p:cNvPr>
          <p:cNvSpPr/>
          <p:nvPr/>
        </p:nvSpPr>
        <p:spPr>
          <a:xfrm>
            <a:off x="4155440" y="5455285"/>
            <a:ext cx="1729137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9756C-EA7B-4C28-A18F-DA1DD0D15861}"/>
              </a:ext>
            </a:extLst>
          </p:cNvPr>
          <p:cNvSpPr txBox="1"/>
          <p:nvPr/>
        </p:nvSpPr>
        <p:spPr>
          <a:xfrm>
            <a:off x="7186106" y="4544903"/>
            <a:ext cx="3729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https://www.youtube.com/watch?v=dCfW3UO6O0w&amp;feature=emb_logo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2201592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4976B5-6350-4D6E-9AB3-647414EDB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616" y="2605088"/>
            <a:ext cx="5941867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Στη διάγνωση ασθενειών – παθολογικών καταστάσεων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ενδοσκοπικές κάμερες</a:t>
            </a:r>
            <a:r>
              <a:rPr lang="en-US" sz="2400" dirty="0">
                <a:latin typeface="Bookman Old Style" panose="02050604050505020204" pitchFamily="18" charset="0"/>
              </a:rPr>
              <a:t>, </a:t>
            </a:r>
            <a:r>
              <a:rPr lang="el-GR" sz="2400" dirty="0">
                <a:latin typeface="Bookman Old Style" panose="02050604050505020204" pitchFamily="18" charset="0"/>
              </a:rPr>
              <a:t>συσκευές σε ιατρικά εργαστήρια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Ως βοηθήματα στη χειρουργική</a:t>
            </a:r>
            <a:r>
              <a:rPr lang="en-US" sz="2400" dirty="0">
                <a:latin typeface="Bookman Old Style" panose="02050604050505020204" pitchFamily="18" charset="0"/>
              </a:rPr>
              <a:t> (</a:t>
            </a:r>
            <a:r>
              <a:rPr lang="el-GR" sz="2400" dirty="0">
                <a:latin typeface="Bookman Old Style" panose="02050604050505020204" pitchFamily="18" charset="0"/>
              </a:rPr>
              <a:t>με τις ελάχιστες δυνατές τομές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r>
              <a:rPr lang="el-GR" sz="2400" dirty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Για αποκατάσταση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Προσθετικά τεχνητά μέλη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</a:rPr>
              <a:t>Ρομποτικοί νοσοκόμοι</a:t>
            </a:r>
            <a:endParaRPr lang="en-US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l-GR" sz="2400" dirty="0">
                <a:latin typeface="Bookman Old Style" panose="02050604050505020204" pitchFamily="18" charset="0"/>
                <a:cs typeface="Times New Roman" pitchFamily="18" charset="0"/>
              </a:rPr>
              <a:t>Βοήθεια του ανθρώπου με ειδικές ανάγκες</a:t>
            </a:r>
            <a:endParaRPr lang="el-GR" sz="2400" dirty="0">
              <a:latin typeface="Bookman Old Style" panose="02050604050505020204" pitchFamily="18" charset="0"/>
            </a:endParaRPr>
          </a:p>
          <a:p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6">
            <a:extLst>
              <a:ext uri="{FF2B5EF4-FFF2-40B4-BE49-F238E27FC236}">
                <a16:creationId xmlns:a16="http://schemas.microsoft.com/office/drawing/2014/main" id="{A1B715FB-3BB3-49F9-9788-56A6BB1E0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1377" y="120644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ιατρική 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27A3ABDF-1A52-4BEA-98F1-650ECDE37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425" y="120644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σε βοήθεια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του ανθρώπου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  με ειδικές ανάγκες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52C04DA-2C7B-45F1-B29F-40A67390E054}"/>
              </a:ext>
            </a:extLst>
          </p:cNvPr>
          <p:cNvSpPr/>
          <p:nvPr/>
        </p:nvSpPr>
        <p:spPr>
          <a:xfrm>
            <a:off x="2077720" y="6156960"/>
            <a:ext cx="3806857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D62303-264E-48E5-938C-F8C70AE0A56E}"/>
              </a:ext>
            </a:extLst>
          </p:cNvPr>
          <p:cNvSpPr txBox="1"/>
          <p:nvPr/>
        </p:nvSpPr>
        <p:spPr>
          <a:xfrm>
            <a:off x="7181344" y="4372660"/>
            <a:ext cx="3738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https://www.youtube.com/watch?v=tTBoYt8Pz_w&amp;feature=emb_logo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1032867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>
            <a:extLst>
              <a:ext uri="{FF2B5EF4-FFF2-40B4-BE49-F238E27FC236}">
                <a16:creationId xmlns:a16="http://schemas.microsoft.com/office/drawing/2014/main" id="{D1AAF67A-1C88-482D-8D54-B3B1474D7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97" y="2069843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βιομηχανία</a:t>
            </a:r>
            <a:r>
              <a:rPr lang="el-GR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3">
            <a:extLst>
              <a:ext uri="{FF2B5EF4-FFF2-40B4-BE49-F238E27FC236}">
                <a16:creationId xmlns:a16="http://schemas.microsoft.com/office/drawing/2014/main" id="{66D54AC6-29D6-4DC5-8FD1-04CEDC4A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45" y="5127888"/>
            <a:ext cx="487247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21" name="AutoShape 6">
            <a:extLst>
              <a:ext uri="{FF2B5EF4-FFF2-40B4-BE49-F238E27FC236}">
                <a16:creationId xmlns:a16="http://schemas.microsoft.com/office/drawing/2014/main" id="{E3B482CB-78B5-4DED-9551-D610E4F2C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7" y="2021352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ιατρική </a:t>
            </a:r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971C8D9C-5357-4D86-8483-7FFC656CF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7" y="4355843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σε βοήθεια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του ανθρώπου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  με ειδικές ανάγκες </a:t>
            </a:r>
          </a:p>
        </p:txBody>
      </p:sp>
      <p:sp>
        <p:nvSpPr>
          <p:cNvPr id="23" name="AutoShape 9">
            <a:extLst>
              <a:ext uri="{FF2B5EF4-FFF2-40B4-BE49-F238E27FC236}">
                <a16:creationId xmlns:a16="http://schemas.microsoft.com/office/drawing/2014/main" id="{B7ADF083-E476-47C3-8F64-90B1EA420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897" y="4355843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 Ρομπότ στο σπίτι,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στην διασκέδαση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στις μεταφορές 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2B7E615F-9AC4-4FAC-ADB3-0C952D4AD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97" y="4355122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25" name="AutoShape 10">
            <a:extLst>
              <a:ext uri="{FF2B5EF4-FFF2-40B4-BE49-F238E27FC236}">
                <a16:creationId xmlns:a16="http://schemas.microsoft.com/office/drawing/2014/main" id="{DE20DE74-F8D8-41B2-A938-8C1AFCF73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897" y="2020631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938D6051-24A7-44D7-977B-41720050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60" y="2332038"/>
            <a:ext cx="69342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Στο σπίτι</a:t>
            </a:r>
          </a:p>
          <a:p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Ψυχαγωγία κοινού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Κινηματογράφος </a:t>
            </a:r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Ως σύντροφοι –</a:t>
            </a:r>
            <a:r>
              <a:rPr lang="en-US" sz="3200" dirty="0">
                <a:latin typeface="Bookman Old Style" panose="02050604050505020204" pitchFamily="18" charset="0"/>
              </a:rPr>
              <a:t> </a:t>
            </a:r>
            <a:r>
              <a:rPr lang="el-GR" sz="3200" dirty="0">
                <a:latin typeface="Bookman Old Style" panose="02050604050505020204" pitchFamily="18" charset="0"/>
              </a:rPr>
              <a:t>συμπαίκτες 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3200" dirty="0">
              <a:latin typeface="Bookman Old Style" panose="02050604050505020204" pitchFamily="18" charset="0"/>
            </a:endParaRPr>
          </a:p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86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24245 -0.453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-226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9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>
            <a:extLst>
              <a:ext uri="{FF2B5EF4-FFF2-40B4-BE49-F238E27FC236}">
                <a16:creationId xmlns:a16="http://schemas.microsoft.com/office/drawing/2014/main" id="{938D6051-24A7-44D7-977B-41720050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60" y="2332038"/>
            <a:ext cx="69342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Στο σπίτι</a:t>
            </a:r>
          </a:p>
          <a:p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Ψυχαγωγία κοινού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Κινηματογράφος </a:t>
            </a:r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Κοινωνικά ρομπότ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3200" dirty="0">
              <a:latin typeface="Bookman Old Style" panose="02050604050505020204" pitchFamily="18" charset="0"/>
            </a:endParaRPr>
          </a:p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3">
            <a:extLst>
              <a:ext uri="{FF2B5EF4-FFF2-40B4-BE49-F238E27FC236}">
                <a16:creationId xmlns:a16="http://schemas.microsoft.com/office/drawing/2014/main" id="{66D54AC6-29D6-4DC5-8FD1-04CEDC4A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45" y="5127888"/>
            <a:ext cx="487247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23" name="AutoShape 9">
            <a:extLst>
              <a:ext uri="{FF2B5EF4-FFF2-40B4-BE49-F238E27FC236}">
                <a16:creationId xmlns:a16="http://schemas.microsoft.com/office/drawing/2014/main" id="{B7ADF083-E476-47C3-8F64-90B1EA420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374" y="122702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 Ρομπότ στο σπίτι,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στην διασκέδαση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στις μεταφορές 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83FBF70-C296-47AF-BED4-23DECF014A2C}"/>
              </a:ext>
            </a:extLst>
          </p:cNvPr>
          <p:cNvSpPr/>
          <p:nvPr/>
        </p:nvSpPr>
        <p:spPr>
          <a:xfrm>
            <a:off x="2585721" y="2903868"/>
            <a:ext cx="3672840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71CABD-A674-4699-A766-C1308A428224}"/>
              </a:ext>
            </a:extLst>
          </p:cNvPr>
          <p:cNvSpPr txBox="1"/>
          <p:nvPr/>
        </p:nvSpPr>
        <p:spPr>
          <a:xfrm>
            <a:off x="8275000" y="2148573"/>
            <a:ext cx="3672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https://www.youtube.com/watch?v=Yf8MuJUGLlI&amp;feature=emb_logo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EB035E-F39B-4D84-8886-72B312F0225E}"/>
              </a:ext>
            </a:extLst>
          </p:cNvPr>
          <p:cNvSpPr txBox="1"/>
          <p:nvPr/>
        </p:nvSpPr>
        <p:spPr>
          <a:xfrm>
            <a:off x="7594574" y="4984643"/>
            <a:ext cx="3672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https://www.youtube.com/watch?v=xB1uq3IOdEg&amp;feature=emb_logo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420291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Βασικοί ορισμοί και έννοιες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17476" y="1124701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4"/>
          <p:cNvSpPr txBox="1">
            <a:spLocks/>
          </p:cNvSpPr>
          <p:nvPr/>
        </p:nvSpPr>
        <p:spPr>
          <a:xfrm>
            <a:off x="1609122" y="1124096"/>
            <a:ext cx="9210820" cy="88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>
                <a:latin typeface="Bookman Old Style" panose="02050604050505020204" pitchFamily="18" charset="0"/>
              </a:rPr>
              <a:t>Αυτόματος έλεγχος &amp; κυβερνοφυσικά συστήματα</a:t>
            </a:r>
            <a:endParaRPr lang="en-US" b="1" dirty="0">
              <a:latin typeface="Bookman Old Style" panose="02050604050505020204" pitchFamily="18" charset="0"/>
            </a:endParaRPr>
          </a:p>
          <a:p>
            <a:r>
              <a:rPr lang="el-GR" sz="1700" dirty="0">
                <a:latin typeface="Bookman Old Style" panose="02050604050505020204" pitchFamily="18" charset="0"/>
              </a:rPr>
              <a:t>3</a:t>
            </a:r>
            <a:r>
              <a:rPr lang="el-GR" sz="1700" baseline="30000" dirty="0">
                <a:latin typeface="Bookman Old Style" panose="02050604050505020204" pitchFamily="18" charset="0"/>
              </a:rPr>
              <a:t>η</a:t>
            </a:r>
            <a:r>
              <a:rPr lang="el-GR" sz="1700" dirty="0">
                <a:latin typeface="Bookman Old Style" panose="02050604050505020204" pitchFamily="18" charset="0"/>
              </a:rPr>
              <a:t> βιομηχανική επανάσταση (ή αλλιώς ψηφιακή επανάσταση) 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298267" y="1987614"/>
            <a:ext cx="0" cy="441346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484534" y="1987614"/>
            <a:ext cx="0" cy="4413467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3" t="3757" r="17339" b="38152"/>
          <a:stretch/>
        </p:blipFill>
        <p:spPr>
          <a:xfrm>
            <a:off x="435391" y="1812818"/>
            <a:ext cx="1120502" cy="1583404"/>
          </a:xfrm>
          <a:prstGeom prst="homePlate">
            <a:avLst>
              <a:gd name="adj" fmla="val 13964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91" y="5112779"/>
            <a:ext cx="1145887" cy="1586003"/>
          </a:xfrm>
          <a:prstGeom prst="homePlate">
            <a:avLst>
              <a:gd name="adj" fmla="val 15088"/>
            </a:avLst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7" y="3468277"/>
            <a:ext cx="1124218" cy="1583405"/>
          </a:xfrm>
          <a:prstGeom prst="homePlate">
            <a:avLst>
              <a:gd name="adj" fmla="val 12721"/>
            </a:avLst>
          </a:prstGeom>
        </p:spPr>
      </p:pic>
      <p:sp>
        <p:nvSpPr>
          <p:cNvPr id="32" name="Rectangle 31"/>
          <p:cNvSpPr/>
          <p:nvPr/>
        </p:nvSpPr>
        <p:spPr>
          <a:xfrm>
            <a:off x="1623714" y="1829969"/>
            <a:ext cx="1069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Alan </a:t>
            </a:r>
          </a:p>
          <a:p>
            <a:r>
              <a:rPr lang="en-US" sz="2000" b="1" dirty="0">
                <a:latin typeface="Bookman Old Style" panose="02050604050505020204" pitchFamily="18" charset="0"/>
              </a:rPr>
              <a:t>Turing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76703" y="3452325"/>
            <a:ext cx="13612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Claude </a:t>
            </a:r>
          </a:p>
          <a:p>
            <a:r>
              <a:rPr lang="en-US" sz="2000" b="1" dirty="0">
                <a:latin typeface="Bookman Old Style" panose="02050604050505020204" pitchFamily="18" charset="0"/>
              </a:rPr>
              <a:t>Shannon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750370" y="5296049"/>
            <a:ext cx="1191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Bookman Old Style" panose="02050604050505020204" pitchFamily="18" charset="0"/>
              </a:rPr>
              <a:t>Norbert</a:t>
            </a:r>
          </a:p>
          <a:p>
            <a:r>
              <a:rPr lang="en-US" sz="2000" b="1" dirty="0">
                <a:latin typeface="Bookman Old Style" panose="02050604050505020204" pitchFamily="18" charset="0"/>
              </a:rPr>
              <a:t>Wiener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618704" y="2554917"/>
            <a:ext cx="22156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Computing and </a:t>
            </a:r>
          </a:p>
          <a:p>
            <a:r>
              <a:rPr lang="en-US" sz="2000" dirty="0">
                <a:latin typeface="Bookman Old Style" panose="02050604050505020204" pitchFamily="18" charset="0"/>
              </a:rPr>
              <a:t>algorithms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660552" y="4129671"/>
            <a:ext cx="32282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Information</a:t>
            </a:r>
          </a:p>
          <a:p>
            <a:r>
              <a:rPr lang="en-US" sz="2000" dirty="0">
                <a:latin typeface="Bookman Old Style" panose="02050604050505020204" pitchFamily="18" charset="0"/>
              </a:rPr>
              <a:t>and communication theory</a:t>
            </a:r>
          </a:p>
          <a:p>
            <a:endParaRPr lang="en-US" sz="2000" dirty="0">
              <a:latin typeface="Bookman Old Style" panose="0205060405050502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50370" y="6015574"/>
            <a:ext cx="1659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Cybernetics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29411" y="3459022"/>
            <a:ext cx="1159727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8022862" y="3459022"/>
            <a:ext cx="1333678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931075" y="2717134"/>
            <a:ext cx="0" cy="2948095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464608" y="3639005"/>
            <a:ext cx="11272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Φυσικό 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σύστημα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07530" y="3743322"/>
            <a:ext cx="119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Ελεγκτής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21" name="Straight Arrow Connector 20"/>
          <p:cNvCxnSpPr>
            <a:stCxn id="41" idx="3"/>
            <a:endCxn id="16" idx="1"/>
          </p:cNvCxnSpPr>
          <p:nvPr/>
        </p:nvCxnSpPr>
        <p:spPr>
          <a:xfrm>
            <a:off x="9356540" y="3963025"/>
            <a:ext cx="10728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9" idx="3"/>
          </p:cNvCxnSpPr>
          <p:nvPr/>
        </p:nvCxnSpPr>
        <p:spPr>
          <a:xfrm>
            <a:off x="11591840" y="3962171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11804154" y="3962170"/>
            <a:ext cx="2" cy="116667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 flipV="1">
            <a:off x="8689701" y="5115321"/>
            <a:ext cx="3114453" cy="1352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41" idx="2"/>
          </p:cNvCxnSpPr>
          <p:nvPr/>
        </p:nvCxnSpPr>
        <p:spPr>
          <a:xfrm>
            <a:off x="8689701" y="4467028"/>
            <a:ext cx="0" cy="648293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7520431" y="3960301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9756367" y="3720113"/>
            <a:ext cx="353952" cy="4157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ounded Rectangle 99"/>
          <p:cNvSpPr/>
          <p:nvPr/>
        </p:nvSpPr>
        <p:spPr>
          <a:xfrm>
            <a:off x="9756367" y="4930966"/>
            <a:ext cx="353952" cy="4157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/>
          <p:cNvSpPr/>
          <p:nvPr/>
        </p:nvSpPr>
        <p:spPr>
          <a:xfrm>
            <a:off x="10467662" y="2639855"/>
            <a:ext cx="11753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Φυσικός 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κόσμος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8142390" y="2652370"/>
            <a:ext cx="1252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i="1" dirty="0">
                <a:latin typeface="Bookman Old Style" panose="02050604050505020204" pitchFamily="18" charset="0"/>
              </a:rPr>
              <a:t>Ψηφιακό </a:t>
            </a:r>
          </a:p>
          <a:p>
            <a:pPr algn="ctr"/>
            <a:r>
              <a:rPr lang="el-GR" i="1" dirty="0">
                <a:latin typeface="Bookman Old Style" panose="02050604050505020204" pitchFamily="18" charset="0"/>
              </a:rPr>
              <a:t>Σύστημα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4551672" y="2229922"/>
            <a:ext cx="2459328" cy="37856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l-GR" sz="2000" i="1" dirty="0">
                <a:latin typeface="Bookman Old Style" panose="02050604050505020204" pitchFamily="18" charset="0"/>
              </a:rPr>
              <a:t>+ </a:t>
            </a:r>
            <a:r>
              <a:rPr lang="en-US" sz="2000" i="1" dirty="0">
                <a:latin typeface="Bookman Old Style" panose="02050604050505020204" pitchFamily="18" charset="0"/>
              </a:rPr>
              <a:t>Transistor &amp; </a:t>
            </a:r>
          </a:p>
          <a:p>
            <a:pPr algn="ctr"/>
            <a:r>
              <a:rPr lang="en-US" sz="2000" i="1" dirty="0">
                <a:latin typeface="Bookman Old Style" panose="02050604050505020204" pitchFamily="18" charset="0"/>
              </a:rPr>
              <a:t>Semiconductors</a:t>
            </a:r>
          </a:p>
          <a:p>
            <a:pPr algn="ctr"/>
            <a:endParaRPr lang="en-US" sz="2000" i="1" dirty="0">
              <a:latin typeface="Bookman Old Style" panose="02050604050505020204" pitchFamily="18" charset="0"/>
            </a:endParaRPr>
          </a:p>
          <a:p>
            <a:pPr algn="ctr"/>
            <a:r>
              <a:rPr lang="en-US" sz="2000" i="1" dirty="0">
                <a:latin typeface="Bookman Old Style" panose="02050604050505020204" pitchFamily="18" charset="0"/>
              </a:rPr>
              <a:t>+ Large scale </a:t>
            </a:r>
          </a:p>
          <a:p>
            <a:pPr algn="ctr"/>
            <a:r>
              <a:rPr lang="en-US" sz="2000" i="1" dirty="0">
                <a:latin typeface="Bookman Old Style" panose="02050604050505020204" pitchFamily="18" charset="0"/>
              </a:rPr>
              <a:t>integration</a:t>
            </a:r>
          </a:p>
          <a:p>
            <a:pPr algn="ctr"/>
            <a:endParaRPr lang="en-US" sz="2000" i="1" dirty="0">
              <a:latin typeface="Bookman Old Style" panose="02050604050505020204" pitchFamily="18" charset="0"/>
            </a:endParaRPr>
          </a:p>
          <a:p>
            <a:pPr algn="ctr"/>
            <a:r>
              <a:rPr lang="en-US" sz="2000" i="1" dirty="0">
                <a:latin typeface="Bookman Old Style" panose="02050604050505020204" pitchFamily="18" charset="0"/>
              </a:rPr>
              <a:t>+ Digital &amp; home</a:t>
            </a:r>
          </a:p>
          <a:p>
            <a:pPr algn="ctr"/>
            <a:r>
              <a:rPr lang="en-US" sz="2000" i="1" dirty="0">
                <a:latin typeface="Bookman Old Style" panose="02050604050505020204" pitchFamily="18" charset="0"/>
              </a:rPr>
              <a:t>Computers</a:t>
            </a:r>
          </a:p>
          <a:p>
            <a:pPr algn="ctr"/>
            <a:endParaRPr lang="en-US" sz="2000" i="1" dirty="0">
              <a:latin typeface="Bookman Old Style" panose="02050604050505020204" pitchFamily="18" charset="0"/>
            </a:endParaRPr>
          </a:p>
          <a:p>
            <a:pPr algn="ctr"/>
            <a:r>
              <a:rPr lang="en-US" sz="2000" i="1" dirty="0">
                <a:latin typeface="Bookman Old Style" panose="02050604050505020204" pitchFamily="18" charset="0"/>
              </a:rPr>
              <a:t>+ Microprocessors </a:t>
            </a:r>
          </a:p>
          <a:p>
            <a:pPr algn="ctr"/>
            <a:endParaRPr lang="en-US" sz="2000" i="1" dirty="0">
              <a:latin typeface="Bookman Old Style" panose="02050604050505020204" pitchFamily="18" charset="0"/>
            </a:endParaRPr>
          </a:p>
          <a:p>
            <a:pPr algn="ctr"/>
            <a:r>
              <a:rPr lang="en-US" sz="2000" i="1" dirty="0">
                <a:latin typeface="Bookman Old Style" panose="02050604050505020204" pitchFamily="18" charset="0"/>
              </a:rPr>
              <a:t>+ Internet</a:t>
            </a:r>
          </a:p>
        </p:txBody>
      </p:sp>
    </p:spTree>
    <p:extLst>
      <p:ext uri="{BB962C8B-B14F-4D97-AF65-F5344CB8AC3E}">
        <p14:creationId xmlns:p14="http://schemas.microsoft.com/office/powerpoint/2010/main" val="32461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-0.62084 0.0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42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L 0.47214 -0.0041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07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7" grpId="0"/>
      <p:bldP spid="38" grpId="0"/>
      <p:bldP spid="39" grpId="0"/>
      <p:bldP spid="40" grpId="0"/>
      <p:bldP spid="16" grpId="0" animBg="1"/>
      <p:bldP spid="41" grpId="0" animBg="1"/>
      <p:bldP spid="19" grpId="0"/>
      <p:bldP spid="42" grpId="0"/>
      <p:bldP spid="99" grpId="0" animBg="1"/>
      <p:bldP spid="100" grpId="0" animBg="1"/>
      <p:bldP spid="103" grpId="0"/>
      <p:bldP spid="104" grpId="0"/>
      <p:bldP spid="10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>
            <a:extLst>
              <a:ext uri="{FF2B5EF4-FFF2-40B4-BE49-F238E27FC236}">
                <a16:creationId xmlns:a16="http://schemas.microsoft.com/office/drawing/2014/main" id="{938D6051-24A7-44D7-977B-41720050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60" y="2332038"/>
            <a:ext cx="69342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Στο σπίτι</a:t>
            </a:r>
          </a:p>
          <a:p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Ψυχαγωγία κοινού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Κινηματογράφος </a:t>
            </a:r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Κοινωνικά ρομπότ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3200" dirty="0">
              <a:latin typeface="Bookman Old Style" panose="02050604050505020204" pitchFamily="18" charset="0"/>
            </a:endParaRPr>
          </a:p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3">
            <a:extLst>
              <a:ext uri="{FF2B5EF4-FFF2-40B4-BE49-F238E27FC236}">
                <a16:creationId xmlns:a16="http://schemas.microsoft.com/office/drawing/2014/main" id="{66D54AC6-29D6-4DC5-8FD1-04CEDC4A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45" y="5127888"/>
            <a:ext cx="487247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23" name="AutoShape 9">
            <a:extLst>
              <a:ext uri="{FF2B5EF4-FFF2-40B4-BE49-F238E27FC236}">
                <a16:creationId xmlns:a16="http://schemas.microsoft.com/office/drawing/2014/main" id="{B7ADF083-E476-47C3-8F64-90B1EA420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374" y="122702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 Ρομπότ στο σπίτι,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στην διασκέδαση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στις μεταφορές 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83FBF70-C296-47AF-BED4-23DECF014A2C}"/>
              </a:ext>
            </a:extLst>
          </p:cNvPr>
          <p:cNvSpPr/>
          <p:nvPr/>
        </p:nvSpPr>
        <p:spPr>
          <a:xfrm>
            <a:off x="4526771" y="3893979"/>
            <a:ext cx="1772429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D7424-53A2-4ADF-B7B6-BE8AB58E164C}"/>
              </a:ext>
            </a:extLst>
          </p:cNvPr>
          <p:cNvSpPr txBox="1"/>
          <p:nvPr/>
        </p:nvSpPr>
        <p:spPr>
          <a:xfrm>
            <a:off x="7358063" y="4271853"/>
            <a:ext cx="3786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https://www.youtube.com/watch?v=VvemT96Rozc&amp;feature=emb_logo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25196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>
            <a:extLst>
              <a:ext uri="{FF2B5EF4-FFF2-40B4-BE49-F238E27FC236}">
                <a16:creationId xmlns:a16="http://schemas.microsoft.com/office/drawing/2014/main" id="{938D6051-24A7-44D7-977B-41720050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60" y="2332038"/>
            <a:ext cx="69342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Στο σπίτι</a:t>
            </a:r>
          </a:p>
          <a:p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Ψυχαγωγία κοινού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Κινηματογράφος </a:t>
            </a:r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Κοινωνικά ρομπότ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3200" dirty="0">
              <a:latin typeface="Bookman Old Style" panose="02050604050505020204" pitchFamily="18" charset="0"/>
            </a:endParaRPr>
          </a:p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3">
            <a:extLst>
              <a:ext uri="{FF2B5EF4-FFF2-40B4-BE49-F238E27FC236}">
                <a16:creationId xmlns:a16="http://schemas.microsoft.com/office/drawing/2014/main" id="{66D54AC6-29D6-4DC5-8FD1-04CEDC4A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45" y="5127888"/>
            <a:ext cx="487247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23" name="AutoShape 9">
            <a:extLst>
              <a:ext uri="{FF2B5EF4-FFF2-40B4-BE49-F238E27FC236}">
                <a16:creationId xmlns:a16="http://schemas.microsoft.com/office/drawing/2014/main" id="{B7ADF083-E476-47C3-8F64-90B1EA420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374" y="122702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 Ρομπότ στο σπίτι,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στην διασκέδαση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στις μεταφορές 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83FBF70-C296-47AF-BED4-23DECF014A2C}"/>
              </a:ext>
            </a:extLst>
          </p:cNvPr>
          <p:cNvSpPr/>
          <p:nvPr/>
        </p:nvSpPr>
        <p:spPr>
          <a:xfrm>
            <a:off x="4110211" y="4929934"/>
            <a:ext cx="1904509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04723B-7340-4259-A8C5-9A5818D8AB12}"/>
              </a:ext>
            </a:extLst>
          </p:cNvPr>
          <p:cNvSpPr txBox="1"/>
          <p:nvPr/>
        </p:nvSpPr>
        <p:spPr>
          <a:xfrm>
            <a:off x="7178360" y="4283603"/>
            <a:ext cx="3662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https://www.youtube.com/watch?v=lX6JcybgDFo&amp;feature=emb_logo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30026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>
            <a:extLst>
              <a:ext uri="{FF2B5EF4-FFF2-40B4-BE49-F238E27FC236}">
                <a16:creationId xmlns:a16="http://schemas.microsoft.com/office/drawing/2014/main" id="{938D6051-24A7-44D7-977B-417200507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160" y="2332038"/>
            <a:ext cx="69342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Στο σπίτι</a:t>
            </a:r>
          </a:p>
          <a:p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Ψυχαγωγία κοινού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Κινηματογράφος </a:t>
            </a:r>
            <a:endParaRPr lang="en-US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l-GR" sz="32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3200" dirty="0">
                <a:latin typeface="Bookman Old Style" panose="02050604050505020204" pitchFamily="18" charset="0"/>
              </a:rPr>
              <a:t>Κοινωνικά ρομπότ </a:t>
            </a:r>
          </a:p>
          <a:p>
            <a:pPr marL="457200" indent="-457200">
              <a:buFont typeface="Arial" pitchFamily="34" charset="0"/>
              <a:buChar char="•"/>
            </a:pPr>
            <a:endParaRPr lang="el-GR" sz="3200" dirty="0">
              <a:latin typeface="Bookman Old Style" panose="02050604050505020204" pitchFamily="18" charset="0"/>
            </a:endParaRPr>
          </a:p>
          <a:p>
            <a:pPr marL="342900" indent="-342900"/>
            <a:endParaRPr lang="el-GR" sz="2000" dirty="0">
              <a:latin typeface="Bookman Old Style" panose="020506040505050202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3">
            <a:extLst>
              <a:ext uri="{FF2B5EF4-FFF2-40B4-BE49-F238E27FC236}">
                <a16:creationId xmlns:a16="http://schemas.microsoft.com/office/drawing/2014/main" id="{66D54AC6-29D6-4DC5-8FD1-04CEDC4A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45" y="5127888"/>
            <a:ext cx="487247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23" name="AutoShape 9">
            <a:extLst>
              <a:ext uri="{FF2B5EF4-FFF2-40B4-BE49-F238E27FC236}">
                <a16:creationId xmlns:a16="http://schemas.microsoft.com/office/drawing/2014/main" id="{B7ADF083-E476-47C3-8F64-90B1EA420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374" y="1227026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 Ρομπότ στο σπίτι,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στην διασκέδαση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στις μεταφορές 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83FBF70-C296-47AF-BED4-23DECF014A2C}"/>
              </a:ext>
            </a:extLst>
          </p:cNvPr>
          <p:cNvSpPr/>
          <p:nvPr/>
        </p:nvSpPr>
        <p:spPr>
          <a:xfrm>
            <a:off x="4377969" y="5867531"/>
            <a:ext cx="1301818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AB5A0-A9D8-420C-BF04-AF7D08215410}"/>
              </a:ext>
            </a:extLst>
          </p:cNvPr>
          <p:cNvSpPr txBox="1"/>
          <p:nvPr/>
        </p:nvSpPr>
        <p:spPr>
          <a:xfrm>
            <a:off x="7329488" y="4804722"/>
            <a:ext cx="3843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https://www.youtube.com/watch?v=oDeQCIkrLvc&amp;feature=emb_logo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428466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icub">
            <a:hlinkClick r:id="rId2"/>
            <a:extLst>
              <a:ext uri="{FF2B5EF4-FFF2-40B4-BE49-F238E27FC236}">
                <a16:creationId xmlns:a16="http://schemas.microsoft.com/office/drawing/2014/main" id="{D7EEE052-47B4-41CF-A1D8-63C39AFE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60" y="2708366"/>
            <a:ext cx="2048350" cy="39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HRP2 robot">
            <a:hlinkClick r:id="rId4"/>
            <a:extLst>
              <a:ext uri="{FF2B5EF4-FFF2-40B4-BE49-F238E27FC236}">
                <a16:creationId xmlns:a16="http://schemas.microsoft.com/office/drawing/2014/main" id="{EC5FA1A3-C96B-4C1A-9FBC-E73C8194B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1870" r="35807"/>
          <a:stretch/>
        </p:blipFill>
        <p:spPr bwMode="auto">
          <a:xfrm>
            <a:off x="340360" y="1452880"/>
            <a:ext cx="2473036" cy="54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95F6F1D3-D88A-420D-ACCB-70F7A3AF0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597" y="857958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/>
          </a:p>
          <a:p>
            <a:pPr marL="342900" indent="-342900"/>
            <a:endParaRPr lang="el-GR" sz="2000" dirty="0"/>
          </a:p>
          <a:p>
            <a:pPr algn="ctr"/>
            <a:r>
              <a:rPr lang="el-GR" sz="3200" dirty="0">
                <a:latin typeface="Cambria" pitchFamily="18" charset="0"/>
              </a:rPr>
              <a:t>Ανθρωποειδή </a:t>
            </a:r>
            <a:endParaRPr lang="en-US" sz="3200" dirty="0">
              <a:latin typeface="Cambria" pitchFamily="18" charset="0"/>
            </a:endParaRPr>
          </a:p>
          <a:p>
            <a:pPr algn="ctr"/>
            <a:r>
              <a:rPr lang="el-GR" sz="3200" dirty="0">
                <a:latin typeface="Cambria" pitchFamily="18" charset="0"/>
              </a:rPr>
              <a:t>ρομπότ</a:t>
            </a:r>
          </a:p>
          <a:p>
            <a:endParaRPr lang="el-GR" sz="3200" dirty="0">
              <a:latin typeface="Cambria" pitchFamily="18" charset="0"/>
            </a:endParaRPr>
          </a:p>
          <a:p>
            <a:endParaRPr lang="en-US" sz="3200" dirty="0">
              <a:latin typeface="Cambria" pitchFamily="18" charset="0"/>
            </a:endParaRPr>
          </a:p>
          <a:p>
            <a:endParaRPr lang="el-GR" sz="3200" dirty="0">
              <a:latin typeface="Cambria" pitchFamily="18" charset="0"/>
            </a:endParaRPr>
          </a:p>
          <a:p>
            <a:pPr marL="342900" indent="-342900"/>
            <a:endParaRPr lang="el-GR" sz="2000" dirty="0"/>
          </a:p>
        </p:txBody>
      </p:sp>
      <p:pic>
        <p:nvPicPr>
          <p:cNvPr id="15" name="Picture 6" descr="Image result for atlas robot">
            <a:hlinkClick r:id="rId6"/>
            <a:extLst>
              <a:ext uri="{FF2B5EF4-FFF2-40B4-BE49-F238E27FC236}">
                <a16:creationId xmlns:a16="http://schemas.microsoft.com/office/drawing/2014/main" id="{4F7C19F2-8E1C-4686-AAAF-9518AC045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r="25371"/>
          <a:stretch/>
        </p:blipFill>
        <p:spPr bwMode="auto">
          <a:xfrm>
            <a:off x="5598160" y="1190624"/>
            <a:ext cx="3222171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shadow hand">
            <a:hlinkClick r:id="rId8"/>
            <a:extLst>
              <a:ext uri="{FF2B5EF4-FFF2-40B4-BE49-F238E27FC236}">
                <a16:creationId xmlns:a16="http://schemas.microsoft.com/office/drawing/2014/main" id="{2E822F61-29F2-4DEF-9ACE-69F284A69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r="29861"/>
          <a:stretch/>
        </p:blipFill>
        <p:spPr bwMode="auto">
          <a:xfrm>
            <a:off x="9315631" y="3447607"/>
            <a:ext cx="1322590" cy="277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6182A86-4E17-4B5E-A48B-DA4205945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031" y="1495141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/>
          </a:p>
          <a:p>
            <a:pPr algn="ctr"/>
            <a:r>
              <a:rPr lang="el-GR" sz="3200" dirty="0">
                <a:latin typeface="Cambria" pitchFamily="18" charset="0"/>
              </a:rPr>
              <a:t> </a:t>
            </a:r>
            <a:endParaRPr lang="en-US" sz="3200" dirty="0">
              <a:latin typeface="Cambria" pitchFamily="18" charset="0"/>
            </a:endParaRPr>
          </a:p>
          <a:p>
            <a:pPr algn="ctr"/>
            <a:r>
              <a:rPr lang="el-GR" sz="3200" dirty="0">
                <a:latin typeface="Cambria" pitchFamily="18" charset="0"/>
              </a:rPr>
              <a:t>Ρομπ</a:t>
            </a:r>
            <a:r>
              <a:rPr lang="en-US" sz="3200" dirty="0">
                <a:latin typeface="Cambria" pitchFamily="18" charset="0"/>
              </a:rPr>
              <a:t>o</a:t>
            </a:r>
            <a:r>
              <a:rPr lang="el-GR" sz="3200" dirty="0">
                <a:latin typeface="Cambria" pitchFamily="18" charset="0"/>
              </a:rPr>
              <a:t>τικά</a:t>
            </a:r>
          </a:p>
          <a:p>
            <a:pPr algn="ctr"/>
            <a:r>
              <a:rPr lang="el-GR" sz="3200" dirty="0">
                <a:latin typeface="Cambria" pitchFamily="18" charset="0"/>
              </a:rPr>
              <a:t>χέρια</a:t>
            </a:r>
          </a:p>
          <a:p>
            <a:endParaRPr lang="el-GR" sz="3200" dirty="0">
              <a:latin typeface="Cambria" pitchFamily="18" charset="0"/>
            </a:endParaRPr>
          </a:p>
          <a:p>
            <a:endParaRPr lang="en-US" sz="3200" dirty="0">
              <a:latin typeface="Cambria" pitchFamily="18" charset="0"/>
            </a:endParaRPr>
          </a:p>
          <a:p>
            <a:endParaRPr lang="el-GR" sz="3200" dirty="0">
              <a:latin typeface="Cambria" pitchFamily="18" charset="0"/>
            </a:endParaRPr>
          </a:p>
          <a:p>
            <a:pPr marL="342900" indent="-342900"/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7235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icub">
            <a:hlinkClick r:id="rId2"/>
            <a:extLst>
              <a:ext uri="{FF2B5EF4-FFF2-40B4-BE49-F238E27FC236}">
                <a16:creationId xmlns:a16="http://schemas.microsoft.com/office/drawing/2014/main" id="{D7EEE052-47B4-41CF-A1D8-63C39AFE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60" y="2708366"/>
            <a:ext cx="2048350" cy="39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HRP2 robot">
            <a:hlinkClick r:id="rId4"/>
            <a:extLst>
              <a:ext uri="{FF2B5EF4-FFF2-40B4-BE49-F238E27FC236}">
                <a16:creationId xmlns:a16="http://schemas.microsoft.com/office/drawing/2014/main" id="{EC5FA1A3-C96B-4C1A-9FBC-E73C8194B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1870" r="35807"/>
          <a:stretch/>
        </p:blipFill>
        <p:spPr bwMode="auto">
          <a:xfrm>
            <a:off x="340360" y="1452880"/>
            <a:ext cx="2473036" cy="54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95F6F1D3-D88A-420D-ACCB-70F7A3AF0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597" y="857958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/>
          </a:p>
          <a:p>
            <a:pPr marL="342900" indent="-342900"/>
            <a:endParaRPr lang="el-GR" sz="2000" dirty="0"/>
          </a:p>
          <a:p>
            <a:pPr algn="ctr"/>
            <a:r>
              <a:rPr lang="el-GR" sz="3200" dirty="0">
                <a:latin typeface="Cambria" pitchFamily="18" charset="0"/>
              </a:rPr>
              <a:t>Ανθρωποειδή </a:t>
            </a:r>
            <a:endParaRPr lang="en-US" sz="3200" dirty="0">
              <a:latin typeface="Cambria" pitchFamily="18" charset="0"/>
            </a:endParaRPr>
          </a:p>
          <a:p>
            <a:pPr algn="ctr"/>
            <a:r>
              <a:rPr lang="el-GR" sz="3200" dirty="0">
                <a:latin typeface="Cambria" pitchFamily="18" charset="0"/>
              </a:rPr>
              <a:t>ρομπότ</a:t>
            </a:r>
          </a:p>
          <a:p>
            <a:endParaRPr lang="el-GR" sz="3200" dirty="0">
              <a:latin typeface="Cambria" pitchFamily="18" charset="0"/>
            </a:endParaRPr>
          </a:p>
          <a:p>
            <a:endParaRPr lang="en-US" sz="3200" dirty="0">
              <a:latin typeface="Cambria" pitchFamily="18" charset="0"/>
            </a:endParaRPr>
          </a:p>
          <a:p>
            <a:endParaRPr lang="el-GR" sz="3200" dirty="0">
              <a:latin typeface="Cambria" pitchFamily="18" charset="0"/>
            </a:endParaRPr>
          </a:p>
          <a:p>
            <a:pPr marL="342900" indent="-342900"/>
            <a:endParaRPr lang="el-GR" sz="2000" dirty="0"/>
          </a:p>
        </p:txBody>
      </p:sp>
      <p:pic>
        <p:nvPicPr>
          <p:cNvPr id="15" name="Picture 6" descr="Image result for atlas robot">
            <a:hlinkClick r:id="rId6"/>
            <a:extLst>
              <a:ext uri="{FF2B5EF4-FFF2-40B4-BE49-F238E27FC236}">
                <a16:creationId xmlns:a16="http://schemas.microsoft.com/office/drawing/2014/main" id="{4F7C19F2-8E1C-4686-AAAF-9518AC045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r="25371"/>
          <a:stretch/>
        </p:blipFill>
        <p:spPr bwMode="auto">
          <a:xfrm>
            <a:off x="5598160" y="1190624"/>
            <a:ext cx="3222171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shadow hand">
            <a:hlinkClick r:id="rId8"/>
            <a:extLst>
              <a:ext uri="{FF2B5EF4-FFF2-40B4-BE49-F238E27FC236}">
                <a16:creationId xmlns:a16="http://schemas.microsoft.com/office/drawing/2014/main" id="{2E822F61-29F2-4DEF-9ACE-69F284A69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r="29861"/>
          <a:stretch/>
        </p:blipFill>
        <p:spPr bwMode="auto">
          <a:xfrm>
            <a:off x="9315631" y="3447607"/>
            <a:ext cx="1322590" cy="277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6182A86-4E17-4B5E-A48B-DA4205945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031" y="1495141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/>
          </a:p>
          <a:p>
            <a:pPr algn="ctr"/>
            <a:r>
              <a:rPr lang="el-GR" sz="3200" dirty="0">
                <a:latin typeface="Cambria" pitchFamily="18" charset="0"/>
              </a:rPr>
              <a:t> </a:t>
            </a:r>
            <a:endParaRPr lang="en-US" sz="3200" dirty="0">
              <a:latin typeface="Cambria" pitchFamily="18" charset="0"/>
            </a:endParaRPr>
          </a:p>
          <a:p>
            <a:pPr algn="ctr"/>
            <a:r>
              <a:rPr lang="el-GR" sz="3200" dirty="0">
                <a:latin typeface="Cambria" pitchFamily="18" charset="0"/>
              </a:rPr>
              <a:t>Ρομπ</a:t>
            </a:r>
            <a:r>
              <a:rPr lang="en-US" sz="3200" dirty="0">
                <a:latin typeface="Cambria" pitchFamily="18" charset="0"/>
              </a:rPr>
              <a:t>o</a:t>
            </a:r>
            <a:r>
              <a:rPr lang="el-GR" sz="3200" dirty="0">
                <a:latin typeface="Cambria" pitchFamily="18" charset="0"/>
              </a:rPr>
              <a:t>τικά</a:t>
            </a:r>
          </a:p>
          <a:p>
            <a:pPr algn="ctr"/>
            <a:r>
              <a:rPr lang="el-GR" sz="3200" dirty="0">
                <a:latin typeface="Cambria" pitchFamily="18" charset="0"/>
              </a:rPr>
              <a:t>χέρια</a:t>
            </a:r>
          </a:p>
          <a:p>
            <a:endParaRPr lang="el-GR" sz="3200" dirty="0">
              <a:latin typeface="Cambria" pitchFamily="18" charset="0"/>
            </a:endParaRPr>
          </a:p>
          <a:p>
            <a:endParaRPr lang="en-US" sz="3200" dirty="0">
              <a:latin typeface="Cambria" pitchFamily="18" charset="0"/>
            </a:endParaRPr>
          </a:p>
          <a:p>
            <a:endParaRPr lang="el-GR" sz="3200" dirty="0">
              <a:latin typeface="Cambria" pitchFamily="18" charset="0"/>
            </a:endParaRPr>
          </a:p>
          <a:p>
            <a:pPr marL="342900" indent="-342900"/>
            <a:endParaRPr lang="el-GR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BA3B2D-9E4F-4902-9740-9C169AF4FB57}"/>
              </a:ext>
            </a:extLst>
          </p:cNvPr>
          <p:cNvSpPr/>
          <p:nvPr/>
        </p:nvSpPr>
        <p:spPr>
          <a:xfrm>
            <a:off x="2813396" y="1290320"/>
            <a:ext cx="9226204" cy="548962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D855A8-904C-40BD-A84F-60C0273FA7BD}"/>
              </a:ext>
            </a:extLst>
          </p:cNvPr>
          <p:cNvSpPr txBox="1"/>
          <p:nvPr/>
        </p:nvSpPr>
        <p:spPr>
          <a:xfrm>
            <a:off x="5416278" y="3793026"/>
            <a:ext cx="36517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https://www.youtube.com/watch?v=Xx6sSH5AS88&amp;feature=emb_logo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3977825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icub">
            <a:hlinkClick r:id="rId2"/>
            <a:extLst>
              <a:ext uri="{FF2B5EF4-FFF2-40B4-BE49-F238E27FC236}">
                <a16:creationId xmlns:a16="http://schemas.microsoft.com/office/drawing/2014/main" id="{D7EEE052-47B4-41CF-A1D8-63C39AFE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60" y="2708366"/>
            <a:ext cx="2048350" cy="39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HRP2 robot">
            <a:hlinkClick r:id="rId4"/>
            <a:extLst>
              <a:ext uri="{FF2B5EF4-FFF2-40B4-BE49-F238E27FC236}">
                <a16:creationId xmlns:a16="http://schemas.microsoft.com/office/drawing/2014/main" id="{EC5FA1A3-C96B-4C1A-9FBC-E73C8194B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1870" r="35807"/>
          <a:stretch/>
        </p:blipFill>
        <p:spPr bwMode="auto">
          <a:xfrm>
            <a:off x="340360" y="1452880"/>
            <a:ext cx="2473036" cy="54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95F6F1D3-D88A-420D-ACCB-70F7A3AF0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597" y="857958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/>
          </a:p>
          <a:p>
            <a:pPr marL="342900" indent="-342900"/>
            <a:endParaRPr lang="el-GR" sz="2000" dirty="0"/>
          </a:p>
          <a:p>
            <a:pPr algn="ctr"/>
            <a:r>
              <a:rPr lang="el-GR" sz="3200" dirty="0">
                <a:latin typeface="Cambria" pitchFamily="18" charset="0"/>
              </a:rPr>
              <a:t>Ανθρωποειδή </a:t>
            </a:r>
            <a:endParaRPr lang="en-US" sz="3200" dirty="0">
              <a:latin typeface="Cambria" pitchFamily="18" charset="0"/>
            </a:endParaRPr>
          </a:p>
          <a:p>
            <a:pPr algn="ctr"/>
            <a:r>
              <a:rPr lang="el-GR" sz="3200" dirty="0">
                <a:latin typeface="Cambria" pitchFamily="18" charset="0"/>
              </a:rPr>
              <a:t>ρομπότ</a:t>
            </a:r>
          </a:p>
          <a:p>
            <a:endParaRPr lang="el-GR" sz="3200" dirty="0">
              <a:latin typeface="Cambria" pitchFamily="18" charset="0"/>
            </a:endParaRPr>
          </a:p>
          <a:p>
            <a:endParaRPr lang="en-US" sz="3200" dirty="0">
              <a:latin typeface="Cambria" pitchFamily="18" charset="0"/>
            </a:endParaRPr>
          </a:p>
          <a:p>
            <a:endParaRPr lang="el-GR" sz="3200" dirty="0">
              <a:latin typeface="Cambria" pitchFamily="18" charset="0"/>
            </a:endParaRPr>
          </a:p>
          <a:p>
            <a:pPr marL="342900" indent="-342900"/>
            <a:endParaRPr lang="el-GR" sz="2000" dirty="0"/>
          </a:p>
        </p:txBody>
      </p:sp>
      <p:pic>
        <p:nvPicPr>
          <p:cNvPr id="15" name="Picture 6" descr="Image result for atlas robot">
            <a:hlinkClick r:id="rId6"/>
            <a:extLst>
              <a:ext uri="{FF2B5EF4-FFF2-40B4-BE49-F238E27FC236}">
                <a16:creationId xmlns:a16="http://schemas.microsoft.com/office/drawing/2014/main" id="{4F7C19F2-8E1C-4686-AAAF-9518AC045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r="25371"/>
          <a:stretch/>
        </p:blipFill>
        <p:spPr bwMode="auto">
          <a:xfrm>
            <a:off x="5598160" y="1190624"/>
            <a:ext cx="3222171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shadow hand">
            <a:hlinkClick r:id="rId8"/>
            <a:extLst>
              <a:ext uri="{FF2B5EF4-FFF2-40B4-BE49-F238E27FC236}">
                <a16:creationId xmlns:a16="http://schemas.microsoft.com/office/drawing/2014/main" id="{2E822F61-29F2-4DEF-9ACE-69F284A69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r="29861"/>
          <a:stretch/>
        </p:blipFill>
        <p:spPr bwMode="auto">
          <a:xfrm>
            <a:off x="9315631" y="3447607"/>
            <a:ext cx="1322590" cy="277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6182A86-4E17-4B5E-A48B-DA4205945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031" y="1495141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/>
          </a:p>
          <a:p>
            <a:pPr algn="ctr"/>
            <a:r>
              <a:rPr lang="el-GR" sz="3200" dirty="0">
                <a:latin typeface="Cambria" pitchFamily="18" charset="0"/>
              </a:rPr>
              <a:t> </a:t>
            </a:r>
            <a:endParaRPr lang="en-US" sz="3200" dirty="0">
              <a:latin typeface="Cambria" pitchFamily="18" charset="0"/>
            </a:endParaRPr>
          </a:p>
          <a:p>
            <a:pPr algn="ctr"/>
            <a:r>
              <a:rPr lang="el-GR" sz="3200" dirty="0">
                <a:latin typeface="Cambria" pitchFamily="18" charset="0"/>
              </a:rPr>
              <a:t>Ρομπ</a:t>
            </a:r>
            <a:r>
              <a:rPr lang="en-US" sz="3200" dirty="0">
                <a:latin typeface="Cambria" pitchFamily="18" charset="0"/>
              </a:rPr>
              <a:t>o</a:t>
            </a:r>
            <a:r>
              <a:rPr lang="el-GR" sz="3200" dirty="0">
                <a:latin typeface="Cambria" pitchFamily="18" charset="0"/>
              </a:rPr>
              <a:t>τικά</a:t>
            </a:r>
          </a:p>
          <a:p>
            <a:pPr algn="ctr"/>
            <a:r>
              <a:rPr lang="el-GR" sz="3200" dirty="0">
                <a:latin typeface="Cambria" pitchFamily="18" charset="0"/>
              </a:rPr>
              <a:t>χέρια</a:t>
            </a:r>
          </a:p>
          <a:p>
            <a:endParaRPr lang="el-GR" sz="3200" dirty="0">
              <a:latin typeface="Cambria" pitchFamily="18" charset="0"/>
            </a:endParaRPr>
          </a:p>
          <a:p>
            <a:endParaRPr lang="en-US" sz="3200" dirty="0">
              <a:latin typeface="Cambria" pitchFamily="18" charset="0"/>
            </a:endParaRPr>
          </a:p>
          <a:p>
            <a:endParaRPr lang="el-GR" sz="3200" dirty="0">
              <a:latin typeface="Cambria" pitchFamily="18" charset="0"/>
            </a:endParaRPr>
          </a:p>
          <a:p>
            <a:pPr marL="342900" indent="-342900"/>
            <a:endParaRPr lang="el-GR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BA3B2D-9E4F-4902-9740-9C169AF4FB57}"/>
              </a:ext>
            </a:extLst>
          </p:cNvPr>
          <p:cNvSpPr/>
          <p:nvPr/>
        </p:nvSpPr>
        <p:spPr>
          <a:xfrm>
            <a:off x="340360" y="1290320"/>
            <a:ext cx="2671966" cy="548962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74CC58-EF7F-43F0-AC6D-8A7A11105A12}"/>
              </a:ext>
            </a:extLst>
          </p:cNvPr>
          <p:cNvSpPr/>
          <p:nvPr/>
        </p:nvSpPr>
        <p:spPr>
          <a:xfrm>
            <a:off x="5274170" y="1309489"/>
            <a:ext cx="6577470" cy="548962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CFA550-C8F5-4F4E-87CD-EC1CAC52E988}"/>
              </a:ext>
            </a:extLst>
          </p:cNvPr>
          <p:cNvSpPr/>
          <p:nvPr/>
        </p:nvSpPr>
        <p:spPr>
          <a:xfrm>
            <a:off x="2801134" y="1455925"/>
            <a:ext cx="2671966" cy="109997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D0205C-C0FF-48FE-8A1E-CBCBDF4DEDFF}"/>
              </a:ext>
            </a:extLst>
          </p:cNvPr>
          <p:cNvSpPr txBox="1"/>
          <p:nvPr/>
        </p:nvSpPr>
        <p:spPr>
          <a:xfrm>
            <a:off x="6540090" y="3778714"/>
            <a:ext cx="3624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https://www.youtube.com/watch?v=ZcTwO2dpX8A&amp;feature=emb_logo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3491172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icub">
            <a:hlinkClick r:id="rId2"/>
            <a:extLst>
              <a:ext uri="{FF2B5EF4-FFF2-40B4-BE49-F238E27FC236}">
                <a16:creationId xmlns:a16="http://schemas.microsoft.com/office/drawing/2014/main" id="{D7EEE052-47B4-41CF-A1D8-63C39AFE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60" y="2708366"/>
            <a:ext cx="2048350" cy="39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HRP2 robot">
            <a:hlinkClick r:id="rId4"/>
            <a:extLst>
              <a:ext uri="{FF2B5EF4-FFF2-40B4-BE49-F238E27FC236}">
                <a16:creationId xmlns:a16="http://schemas.microsoft.com/office/drawing/2014/main" id="{EC5FA1A3-C96B-4C1A-9FBC-E73C8194B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1870" r="35807"/>
          <a:stretch/>
        </p:blipFill>
        <p:spPr bwMode="auto">
          <a:xfrm>
            <a:off x="340360" y="1452880"/>
            <a:ext cx="2473036" cy="54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95F6F1D3-D88A-420D-ACCB-70F7A3AF0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597" y="857958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/>
          </a:p>
          <a:p>
            <a:pPr marL="342900" indent="-342900"/>
            <a:endParaRPr lang="el-GR" sz="2000" dirty="0"/>
          </a:p>
          <a:p>
            <a:pPr algn="ctr"/>
            <a:r>
              <a:rPr lang="el-GR" sz="3200" dirty="0">
                <a:latin typeface="Cambria" pitchFamily="18" charset="0"/>
              </a:rPr>
              <a:t>Ανθρωποειδή </a:t>
            </a:r>
            <a:endParaRPr lang="en-US" sz="3200" dirty="0">
              <a:latin typeface="Cambria" pitchFamily="18" charset="0"/>
            </a:endParaRPr>
          </a:p>
          <a:p>
            <a:pPr algn="ctr"/>
            <a:r>
              <a:rPr lang="el-GR" sz="3200" dirty="0">
                <a:latin typeface="Cambria" pitchFamily="18" charset="0"/>
              </a:rPr>
              <a:t>ρομπότ</a:t>
            </a:r>
          </a:p>
          <a:p>
            <a:endParaRPr lang="el-GR" sz="3200" dirty="0">
              <a:latin typeface="Cambria" pitchFamily="18" charset="0"/>
            </a:endParaRPr>
          </a:p>
          <a:p>
            <a:endParaRPr lang="en-US" sz="3200" dirty="0">
              <a:latin typeface="Cambria" pitchFamily="18" charset="0"/>
            </a:endParaRPr>
          </a:p>
          <a:p>
            <a:endParaRPr lang="el-GR" sz="3200" dirty="0">
              <a:latin typeface="Cambria" pitchFamily="18" charset="0"/>
            </a:endParaRPr>
          </a:p>
          <a:p>
            <a:pPr marL="342900" indent="-342900"/>
            <a:endParaRPr lang="el-GR" sz="2000" dirty="0"/>
          </a:p>
        </p:txBody>
      </p:sp>
      <p:pic>
        <p:nvPicPr>
          <p:cNvPr id="15" name="Picture 6" descr="Image result for atlas robot">
            <a:hlinkClick r:id="rId6"/>
            <a:extLst>
              <a:ext uri="{FF2B5EF4-FFF2-40B4-BE49-F238E27FC236}">
                <a16:creationId xmlns:a16="http://schemas.microsoft.com/office/drawing/2014/main" id="{4F7C19F2-8E1C-4686-AAAF-9518AC045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r="25371"/>
          <a:stretch/>
        </p:blipFill>
        <p:spPr bwMode="auto">
          <a:xfrm>
            <a:off x="5598160" y="1190624"/>
            <a:ext cx="3222171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shadow hand">
            <a:hlinkClick r:id="rId8"/>
            <a:extLst>
              <a:ext uri="{FF2B5EF4-FFF2-40B4-BE49-F238E27FC236}">
                <a16:creationId xmlns:a16="http://schemas.microsoft.com/office/drawing/2014/main" id="{2E822F61-29F2-4DEF-9ACE-69F284A69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r="29861"/>
          <a:stretch/>
        </p:blipFill>
        <p:spPr bwMode="auto">
          <a:xfrm>
            <a:off x="9315631" y="3447607"/>
            <a:ext cx="1322590" cy="277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6182A86-4E17-4B5E-A48B-DA4205945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031" y="1495141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/>
          </a:p>
          <a:p>
            <a:pPr algn="ctr"/>
            <a:r>
              <a:rPr lang="el-GR" sz="3200" dirty="0">
                <a:latin typeface="Cambria" pitchFamily="18" charset="0"/>
              </a:rPr>
              <a:t> </a:t>
            </a:r>
            <a:endParaRPr lang="en-US" sz="3200" dirty="0">
              <a:latin typeface="Cambria" pitchFamily="18" charset="0"/>
            </a:endParaRPr>
          </a:p>
          <a:p>
            <a:pPr algn="ctr"/>
            <a:r>
              <a:rPr lang="el-GR" sz="3200" dirty="0">
                <a:latin typeface="Cambria" pitchFamily="18" charset="0"/>
              </a:rPr>
              <a:t>Ρομπ</a:t>
            </a:r>
            <a:r>
              <a:rPr lang="en-US" sz="3200" dirty="0">
                <a:latin typeface="Cambria" pitchFamily="18" charset="0"/>
              </a:rPr>
              <a:t>o</a:t>
            </a:r>
            <a:r>
              <a:rPr lang="el-GR" sz="3200" dirty="0">
                <a:latin typeface="Cambria" pitchFamily="18" charset="0"/>
              </a:rPr>
              <a:t>τικά</a:t>
            </a:r>
          </a:p>
          <a:p>
            <a:pPr algn="ctr"/>
            <a:r>
              <a:rPr lang="el-GR" sz="3200" dirty="0">
                <a:latin typeface="Cambria" pitchFamily="18" charset="0"/>
              </a:rPr>
              <a:t>χέρια</a:t>
            </a:r>
          </a:p>
          <a:p>
            <a:endParaRPr lang="el-GR" sz="3200" dirty="0">
              <a:latin typeface="Cambria" pitchFamily="18" charset="0"/>
            </a:endParaRPr>
          </a:p>
          <a:p>
            <a:endParaRPr lang="en-US" sz="3200" dirty="0">
              <a:latin typeface="Cambria" pitchFamily="18" charset="0"/>
            </a:endParaRPr>
          </a:p>
          <a:p>
            <a:endParaRPr lang="el-GR" sz="3200" dirty="0">
              <a:latin typeface="Cambria" pitchFamily="18" charset="0"/>
            </a:endParaRPr>
          </a:p>
          <a:p>
            <a:pPr marL="342900" indent="-342900"/>
            <a:endParaRPr lang="el-GR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BA3B2D-9E4F-4902-9740-9C169AF4FB57}"/>
              </a:ext>
            </a:extLst>
          </p:cNvPr>
          <p:cNvSpPr/>
          <p:nvPr/>
        </p:nvSpPr>
        <p:spPr>
          <a:xfrm>
            <a:off x="340360" y="1290320"/>
            <a:ext cx="5304972" cy="548962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74CC58-EF7F-43F0-AC6D-8A7A11105A12}"/>
              </a:ext>
            </a:extLst>
          </p:cNvPr>
          <p:cNvSpPr/>
          <p:nvPr/>
        </p:nvSpPr>
        <p:spPr>
          <a:xfrm>
            <a:off x="8820330" y="1309489"/>
            <a:ext cx="3031309" cy="548962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90D52B-D3A9-48E7-A331-E1EF3C4B042A}"/>
              </a:ext>
            </a:extLst>
          </p:cNvPr>
          <p:cNvSpPr txBox="1"/>
          <p:nvPr/>
        </p:nvSpPr>
        <p:spPr>
          <a:xfrm>
            <a:off x="1272728" y="3523107"/>
            <a:ext cx="3576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https://www.youtube.com/watch?v=_sBBaNYex3E&amp;feature=emb_logo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1954783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icub">
            <a:hlinkClick r:id="rId2"/>
            <a:extLst>
              <a:ext uri="{FF2B5EF4-FFF2-40B4-BE49-F238E27FC236}">
                <a16:creationId xmlns:a16="http://schemas.microsoft.com/office/drawing/2014/main" id="{D7EEE052-47B4-41CF-A1D8-63C39AFE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60" y="2708366"/>
            <a:ext cx="2048350" cy="39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HRP2 robot">
            <a:hlinkClick r:id="rId4"/>
            <a:extLst>
              <a:ext uri="{FF2B5EF4-FFF2-40B4-BE49-F238E27FC236}">
                <a16:creationId xmlns:a16="http://schemas.microsoft.com/office/drawing/2014/main" id="{EC5FA1A3-C96B-4C1A-9FBC-E73C8194B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6" t="1870" r="35807"/>
          <a:stretch/>
        </p:blipFill>
        <p:spPr bwMode="auto">
          <a:xfrm>
            <a:off x="340360" y="1452880"/>
            <a:ext cx="2473036" cy="54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95F6F1D3-D88A-420D-ACCB-70F7A3AF0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597" y="857958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/>
          </a:p>
          <a:p>
            <a:pPr marL="342900" indent="-342900"/>
            <a:endParaRPr lang="el-GR" sz="2000" dirty="0"/>
          </a:p>
          <a:p>
            <a:pPr algn="ctr"/>
            <a:r>
              <a:rPr lang="el-GR" sz="3200" dirty="0">
                <a:latin typeface="Cambria" pitchFamily="18" charset="0"/>
              </a:rPr>
              <a:t>Ανθρωποειδή </a:t>
            </a:r>
            <a:endParaRPr lang="en-US" sz="3200" dirty="0">
              <a:latin typeface="Cambria" pitchFamily="18" charset="0"/>
            </a:endParaRPr>
          </a:p>
          <a:p>
            <a:pPr algn="ctr"/>
            <a:r>
              <a:rPr lang="el-GR" sz="3200" dirty="0">
                <a:latin typeface="Cambria" pitchFamily="18" charset="0"/>
              </a:rPr>
              <a:t>ρομπότ</a:t>
            </a:r>
          </a:p>
          <a:p>
            <a:endParaRPr lang="el-GR" sz="3200" dirty="0">
              <a:latin typeface="Cambria" pitchFamily="18" charset="0"/>
            </a:endParaRPr>
          </a:p>
          <a:p>
            <a:endParaRPr lang="en-US" sz="3200" dirty="0">
              <a:latin typeface="Cambria" pitchFamily="18" charset="0"/>
            </a:endParaRPr>
          </a:p>
          <a:p>
            <a:endParaRPr lang="el-GR" sz="3200" dirty="0">
              <a:latin typeface="Cambria" pitchFamily="18" charset="0"/>
            </a:endParaRPr>
          </a:p>
          <a:p>
            <a:pPr marL="342900" indent="-342900"/>
            <a:endParaRPr lang="el-GR" sz="2000" dirty="0"/>
          </a:p>
        </p:txBody>
      </p:sp>
      <p:pic>
        <p:nvPicPr>
          <p:cNvPr id="15" name="Picture 6" descr="Image result for atlas robot">
            <a:hlinkClick r:id="rId6"/>
            <a:extLst>
              <a:ext uri="{FF2B5EF4-FFF2-40B4-BE49-F238E27FC236}">
                <a16:creationId xmlns:a16="http://schemas.microsoft.com/office/drawing/2014/main" id="{4F7C19F2-8E1C-4686-AAAF-9518AC045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r="25371"/>
          <a:stretch/>
        </p:blipFill>
        <p:spPr bwMode="auto">
          <a:xfrm>
            <a:off x="5598160" y="1190624"/>
            <a:ext cx="3222171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Image result for shadow hand">
            <a:hlinkClick r:id="rId8"/>
            <a:extLst>
              <a:ext uri="{FF2B5EF4-FFF2-40B4-BE49-F238E27FC236}">
                <a16:creationId xmlns:a16="http://schemas.microsoft.com/office/drawing/2014/main" id="{2E822F61-29F2-4DEF-9ACE-69F284A69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r="29861"/>
          <a:stretch/>
        </p:blipFill>
        <p:spPr bwMode="auto">
          <a:xfrm>
            <a:off x="9315631" y="3447607"/>
            <a:ext cx="1322590" cy="277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16182A86-4E17-4B5E-A48B-DA4205945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5031" y="1495141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/>
            <a:endParaRPr lang="el-GR" sz="2000" dirty="0"/>
          </a:p>
          <a:p>
            <a:pPr algn="ctr"/>
            <a:r>
              <a:rPr lang="el-GR" sz="3200" dirty="0">
                <a:latin typeface="Cambria" pitchFamily="18" charset="0"/>
              </a:rPr>
              <a:t> </a:t>
            </a:r>
            <a:endParaRPr lang="en-US" sz="3200" dirty="0">
              <a:latin typeface="Cambria" pitchFamily="18" charset="0"/>
            </a:endParaRPr>
          </a:p>
          <a:p>
            <a:pPr algn="ctr"/>
            <a:r>
              <a:rPr lang="el-GR" sz="3200" dirty="0">
                <a:latin typeface="Cambria" pitchFamily="18" charset="0"/>
              </a:rPr>
              <a:t>Ρομπ</a:t>
            </a:r>
            <a:r>
              <a:rPr lang="en-US" sz="3200" dirty="0">
                <a:latin typeface="Cambria" pitchFamily="18" charset="0"/>
              </a:rPr>
              <a:t>o</a:t>
            </a:r>
            <a:r>
              <a:rPr lang="el-GR" sz="3200" dirty="0">
                <a:latin typeface="Cambria" pitchFamily="18" charset="0"/>
              </a:rPr>
              <a:t>τικά</a:t>
            </a:r>
          </a:p>
          <a:p>
            <a:pPr algn="ctr"/>
            <a:r>
              <a:rPr lang="el-GR" sz="3200" dirty="0">
                <a:latin typeface="Cambria" pitchFamily="18" charset="0"/>
              </a:rPr>
              <a:t>χέρια</a:t>
            </a:r>
          </a:p>
          <a:p>
            <a:endParaRPr lang="el-GR" sz="3200" dirty="0">
              <a:latin typeface="Cambria" pitchFamily="18" charset="0"/>
            </a:endParaRPr>
          </a:p>
          <a:p>
            <a:endParaRPr lang="en-US" sz="3200" dirty="0">
              <a:latin typeface="Cambria" pitchFamily="18" charset="0"/>
            </a:endParaRPr>
          </a:p>
          <a:p>
            <a:endParaRPr lang="el-GR" sz="3200" dirty="0">
              <a:latin typeface="Cambria" pitchFamily="18" charset="0"/>
            </a:endParaRPr>
          </a:p>
          <a:p>
            <a:pPr marL="342900" indent="-342900"/>
            <a:endParaRPr lang="el-GR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BA3B2D-9E4F-4902-9740-9C169AF4FB57}"/>
              </a:ext>
            </a:extLst>
          </p:cNvPr>
          <p:cNvSpPr/>
          <p:nvPr/>
        </p:nvSpPr>
        <p:spPr>
          <a:xfrm>
            <a:off x="340360" y="1290320"/>
            <a:ext cx="8479971" cy="5489627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DC9BE4-F0A1-4605-9ACA-B395FA4AD88C}"/>
              </a:ext>
            </a:extLst>
          </p:cNvPr>
          <p:cNvSpPr txBox="1"/>
          <p:nvPr/>
        </p:nvSpPr>
        <p:spPr>
          <a:xfrm>
            <a:off x="2392300" y="4023432"/>
            <a:ext cx="36337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https://www.youtube.com/watch?v=HRkEMi_uwfs&amp;feature=emb_logo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2664623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Το μάθημα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F0A6B4-621A-4407-BF5A-5A229D1E90EE}"/>
              </a:ext>
            </a:extLst>
          </p:cNvPr>
          <p:cNvSpPr txBox="1"/>
          <p:nvPr/>
        </p:nvSpPr>
        <p:spPr>
          <a:xfrm>
            <a:off x="513080" y="1237734"/>
            <a:ext cx="1146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Bookman Old Style" panose="02050604050505020204" pitchFamily="18" charset="0"/>
              </a:rPr>
              <a:t>Το μάθημα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latin typeface="Bookman Old Style" panose="02050604050505020204" pitchFamily="18" charset="0"/>
              </a:rPr>
              <a:t>(</a:t>
            </a:r>
            <a:r>
              <a:rPr lang="el-GR" sz="2400" dirty="0">
                <a:latin typeface="Bookman Old Style" panose="02050604050505020204" pitchFamily="18" charset="0"/>
              </a:rPr>
              <a:t>συνοπτικά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6964B-19BB-4382-8A0C-E1D6AE6E4EF5}"/>
              </a:ext>
            </a:extLst>
          </p:cNvPr>
          <p:cNvSpPr txBox="1"/>
          <p:nvPr/>
        </p:nvSpPr>
        <p:spPr>
          <a:xfrm>
            <a:off x="259080" y="1813967"/>
            <a:ext cx="117195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Εισαγωγή</a:t>
            </a:r>
            <a:r>
              <a:rPr lang="el-GR" sz="2000" dirty="0">
                <a:latin typeface="Bookman Old Style" panose="02050604050505020204" pitchFamily="18" charset="0"/>
              </a:rPr>
              <a:t> στην επιστήμη της Ρομποτικής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Περιγραφή θέσης και προσανατολισμού </a:t>
            </a:r>
            <a:r>
              <a:rPr lang="el-GR" sz="2000" dirty="0">
                <a:latin typeface="Bookman Old Style" panose="02050604050505020204" pitchFamily="18" charset="0"/>
              </a:rPr>
              <a:t>στερεού σώματος στον χώρο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Κινηματική ανάλυση </a:t>
            </a:r>
            <a:r>
              <a:rPr lang="el-GR" sz="2000" dirty="0">
                <a:latin typeface="Bookman Old Style" panose="02050604050505020204" pitchFamily="18" charset="0"/>
              </a:rPr>
              <a:t>ρομποτικού συστήματος στο επίπεδο θέσης και ταχύτητας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Σχεδίαση τροχιάς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Δυναμική μελέτη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κίνησης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αλληλεπίδρασης </a:t>
            </a:r>
            <a:r>
              <a:rPr lang="el-GR" sz="2000" dirty="0">
                <a:latin typeface="Bookman Old Style" panose="02050604050505020204" pitchFamily="18" charset="0"/>
              </a:rPr>
              <a:t>του ρομπότ με το περιβάλλον και τον άνθρωπο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Προγραμματισμός</a:t>
            </a:r>
            <a:r>
              <a:rPr lang="el-GR" sz="2000" dirty="0">
                <a:latin typeface="Bookman Old Style" panose="02050604050505020204" pitchFamily="18" charset="0"/>
              </a:rPr>
              <a:t> του ρομπότ για έλεγχο </a:t>
            </a:r>
          </a:p>
        </p:txBody>
      </p:sp>
    </p:spTree>
    <p:extLst>
      <p:ext uri="{BB962C8B-B14F-4D97-AF65-F5344CB8AC3E}">
        <p14:creationId xmlns:p14="http://schemas.microsoft.com/office/powerpoint/2010/main" val="11357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Το μάθημα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F0A6B4-621A-4407-BF5A-5A229D1E90EE}"/>
              </a:ext>
            </a:extLst>
          </p:cNvPr>
          <p:cNvSpPr txBox="1"/>
          <p:nvPr/>
        </p:nvSpPr>
        <p:spPr>
          <a:xfrm>
            <a:off x="513080" y="1237734"/>
            <a:ext cx="1146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Bookman Old Style" panose="02050604050505020204" pitchFamily="18" charset="0"/>
              </a:rPr>
              <a:t>Το μάθημα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latin typeface="Bookman Old Style" panose="02050604050505020204" pitchFamily="18" charset="0"/>
              </a:rPr>
              <a:t>(</a:t>
            </a:r>
            <a:r>
              <a:rPr lang="el-GR" sz="2400" dirty="0">
                <a:latin typeface="Bookman Old Style" panose="02050604050505020204" pitchFamily="18" charset="0"/>
              </a:rPr>
              <a:t>συνοπτικά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6964B-19BB-4382-8A0C-E1D6AE6E4EF5}"/>
              </a:ext>
            </a:extLst>
          </p:cNvPr>
          <p:cNvSpPr txBox="1"/>
          <p:nvPr/>
        </p:nvSpPr>
        <p:spPr>
          <a:xfrm>
            <a:off x="259080" y="1813967"/>
            <a:ext cx="117195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Εισαγωγή</a:t>
            </a:r>
            <a:r>
              <a:rPr lang="el-GR" sz="2000" dirty="0">
                <a:latin typeface="Bookman Old Style" panose="02050604050505020204" pitchFamily="18" charset="0"/>
              </a:rPr>
              <a:t> στην επιστήμη της Ρομποτικής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Περιγραφή θέσης και προσανατολισμού </a:t>
            </a:r>
            <a:r>
              <a:rPr lang="el-GR" sz="2000" dirty="0">
                <a:latin typeface="Bookman Old Style" panose="02050604050505020204" pitchFamily="18" charset="0"/>
              </a:rPr>
              <a:t>στερεού σώματος στον χώρο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Κινηματική ανάλυση </a:t>
            </a:r>
            <a:r>
              <a:rPr lang="el-GR" sz="2000" dirty="0">
                <a:latin typeface="Bookman Old Style" panose="02050604050505020204" pitchFamily="18" charset="0"/>
              </a:rPr>
              <a:t>ρομποτικού συστήματος στο επίπεδο θέσης και ταχύτητας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Σχεδίαση τροχιάς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Δυναμική μελέτη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κίνησης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αλληλεπίδρασης </a:t>
            </a:r>
            <a:r>
              <a:rPr lang="el-GR" sz="2000" dirty="0">
                <a:latin typeface="Bookman Old Style" panose="02050604050505020204" pitchFamily="18" charset="0"/>
              </a:rPr>
              <a:t>του ρομπότ με το περιβάλλον και τον άνθρωπο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Προγραμματισμός</a:t>
            </a:r>
            <a:r>
              <a:rPr lang="el-GR" sz="2000" dirty="0">
                <a:latin typeface="Bookman Old Style" panose="02050604050505020204" pitchFamily="18" charset="0"/>
              </a:rPr>
              <a:t> του ρομπότ για έλεγχο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/>
              <p:nvPr/>
            </p:nvSpPr>
            <p:spPr>
              <a:xfrm>
                <a:off x="106049" y="2915920"/>
                <a:ext cx="11506831" cy="3721587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9" y="2915920"/>
                <a:ext cx="11506831" cy="3721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uboid">
                <a:extLst>
                  <a:ext uri="{FF2B5EF4-FFF2-40B4-BE49-F238E27FC236}">
                    <a16:creationId xmlns:a16="http://schemas.microsoft.com/office/drawing/2014/main" id="{DEDC550F-F056-43E0-B4C6-CDFC78C573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5274139"/>
                  </p:ext>
                </p:extLst>
              </p:nvPr>
            </p:nvGraphicFramePr>
            <p:xfrm>
              <a:off x="5274170" y="3017528"/>
              <a:ext cx="4312353" cy="35054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312353" cy="35054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</am3d:spPr>
                  <am3d:camera>
                    <am3d:pos x="0" y="0" z="576644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61393" d="1000000"/>
                    <am3d:preTrans dx="0" dy="-649360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508298" ay="1643052" az="1018295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4497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uboid">
                <a:extLst>
                  <a:ext uri="{FF2B5EF4-FFF2-40B4-BE49-F238E27FC236}">
                    <a16:creationId xmlns:a16="http://schemas.microsoft.com/office/drawing/2014/main" id="{DEDC550F-F056-43E0-B4C6-CDFC78C573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4170" y="3017528"/>
                <a:ext cx="4312353" cy="350542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69FA6D-67A9-45A0-83E1-61B5E6432CCC}"/>
              </a:ext>
            </a:extLst>
          </p:cNvPr>
          <p:cNvCxnSpPr/>
          <p:nvPr/>
        </p:nvCxnSpPr>
        <p:spPr>
          <a:xfrm flipV="1">
            <a:off x="1550520" y="4593787"/>
            <a:ext cx="0" cy="19291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2A36BD-79DF-4276-A7A2-E9B8897D579B}"/>
              </a:ext>
            </a:extLst>
          </p:cNvPr>
          <p:cNvCxnSpPr/>
          <p:nvPr/>
        </p:nvCxnSpPr>
        <p:spPr>
          <a:xfrm>
            <a:off x="1550520" y="6522948"/>
            <a:ext cx="183995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D2DCA1-33F9-41F9-93F6-682E4324F25A}"/>
              </a:ext>
            </a:extLst>
          </p:cNvPr>
          <p:cNvCxnSpPr>
            <a:cxnSpLocks/>
          </p:cNvCxnSpPr>
          <p:nvPr/>
        </p:nvCxnSpPr>
        <p:spPr>
          <a:xfrm flipV="1">
            <a:off x="1550519" y="5233638"/>
            <a:ext cx="1268880" cy="128931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989E17-02B3-4214-8005-16AE62262564}"/>
                  </a:ext>
                </a:extLst>
              </p:cNvPr>
              <p:cNvSpPr txBox="1"/>
              <p:nvPr/>
            </p:nvSpPr>
            <p:spPr>
              <a:xfrm>
                <a:off x="2376304" y="6061283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989E17-02B3-4214-8005-16AE62262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304" y="6061283"/>
                <a:ext cx="885039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A76C73-837F-4520-8A33-DB960B19341A}"/>
                  </a:ext>
                </a:extLst>
              </p:cNvPr>
              <p:cNvSpPr txBox="1"/>
              <p:nvPr/>
            </p:nvSpPr>
            <p:spPr>
              <a:xfrm>
                <a:off x="1674721" y="5416628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A76C73-837F-4520-8A33-DB960B193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721" y="5416628"/>
                <a:ext cx="885039" cy="461665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18865D-ABCB-4FA2-90BF-147148DE0440}"/>
                  </a:ext>
                </a:extLst>
              </p:cNvPr>
              <p:cNvSpPr txBox="1"/>
              <p:nvPr/>
            </p:nvSpPr>
            <p:spPr>
              <a:xfrm>
                <a:off x="965628" y="5096702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D18865D-ABCB-4FA2-90BF-147148DE0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28" y="5096702"/>
                <a:ext cx="88503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24B1D46-0418-40DA-B087-EF88F74A325E}"/>
              </a:ext>
            </a:extLst>
          </p:cNvPr>
          <p:cNvCxnSpPr>
            <a:cxnSpLocks/>
          </p:cNvCxnSpPr>
          <p:nvPr/>
        </p:nvCxnSpPr>
        <p:spPr>
          <a:xfrm flipV="1">
            <a:off x="7530705" y="4136239"/>
            <a:ext cx="1132354" cy="7428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D39BCCC-375E-4D94-80E7-9CC7B90B5306}"/>
              </a:ext>
            </a:extLst>
          </p:cNvPr>
          <p:cNvCxnSpPr>
            <a:cxnSpLocks/>
          </p:cNvCxnSpPr>
          <p:nvPr/>
        </p:nvCxnSpPr>
        <p:spPr>
          <a:xfrm flipH="1" flipV="1">
            <a:off x="6009476" y="4595170"/>
            <a:ext cx="1517824" cy="29018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A85DAB-5ACD-4785-8F6A-E7888F35A375}"/>
              </a:ext>
            </a:extLst>
          </p:cNvPr>
          <p:cNvCxnSpPr>
            <a:cxnSpLocks/>
          </p:cNvCxnSpPr>
          <p:nvPr/>
        </p:nvCxnSpPr>
        <p:spPr>
          <a:xfrm flipV="1">
            <a:off x="7527300" y="3394559"/>
            <a:ext cx="0" cy="14845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D92F1C-6F9E-420C-A1BB-333D34CA880B}"/>
                  </a:ext>
                </a:extLst>
              </p:cNvPr>
              <p:cNvSpPr txBox="1"/>
              <p:nvPr/>
            </p:nvSpPr>
            <p:spPr>
              <a:xfrm>
                <a:off x="7716593" y="4532041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bg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D92F1C-6F9E-420C-A1BB-333D34CA8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593" y="4532041"/>
                <a:ext cx="885039" cy="461665"/>
              </a:xfrm>
              <a:prstGeom prst="rect">
                <a:avLst/>
              </a:prstGeom>
              <a:blipFill>
                <a:blip r:embed="rId9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60E445-5689-4C7F-901C-40487EE6AB25}"/>
                  </a:ext>
                </a:extLst>
              </p:cNvPr>
              <p:cNvSpPr txBox="1"/>
              <p:nvPr/>
            </p:nvSpPr>
            <p:spPr>
              <a:xfrm>
                <a:off x="6332224" y="4657056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bg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60E445-5689-4C7F-901C-40487EE6A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224" y="4657056"/>
                <a:ext cx="885039" cy="461665"/>
              </a:xfrm>
              <a:prstGeom prst="rect">
                <a:avLst/>
              </a:prstGeom>
              <a:blipFill>
                <a:blip r:embed="rId10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33BB33D-0353-44F9-AB50-824D851C4362}"/>
                  </a:ext>
                </a:extLst>
              </p:cNvPr>
              <p:cNvSpPr txBox="1"/>
              <p:nvPr/>
            </p:nvSpPr>
            <p:spPr>
              <a:xfrm>
                <a:off x="7431362" y="3906016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bg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33BB33D-0353-44F9-AB50-824D851C4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1362" y="3906016"/>
                <a:ext cx="885039" cy="461665"/>
              </a:xfrm>
              <a:prstGeom prst="rect">
                <a:avLst/>
              </a:prstGeom>
              <a:blipFill>
                <a:blip r:embed="rId11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BF461EA-769D-43C9-A14A-3F5DE305D21E}"/>
              </a:ext>
            </a:extLst>
          </p:cNvPr>
          <p:cNvSpPr txBox="1"/>
          <p:nvPr/>
        </p:nvSpPr>
        <p:spPr>
          <a:xfrm>
            <a:off x="7084780" y="4910125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{B}</a:t>
            </a:r>
            <a:endParaRPr lang="el-G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46B7AA-C203-4C47-B847-9D442B8210D0}"/>
              </a:ext>
            </a:extLst>
          </p:cNvPr>
          <p:cNvSpPr txBox="1"/>
          <p:nvPr/>
        </p:nvSpPr>
        <p:spPr>
          <a:xfrm>
            <a:off x="742239" y="6103621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{A}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5C4CD6F-67BA-4A8F-9CC3-4F4278D0CA1A}"/>
              </a:ext>
            </a:extLst>
          </p:cNvPr>
          <p:cNvSpPr/>
          <p:nvPr/>
        </p:nvSpPr>
        <p:spPr>
          <a:xfrm>
            <a:off x="7461009" y="4821831"/>
            <a:ext cx="139390" cy="139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3DA2162-2ED6-4BCC-969B-E641AC5E5968}"/>
              </a:ext>
            </a:extLst>
          </p:cNvPr>
          <p:cNvCxnSpPr>
            <a:cxnSpLocks/>
          </p:cNvCxnSpPr>
          <p:nvPr/>
        </p:nvCxnSpPr>
        <p:spPr>
          <a:xfrm flipV="1">
            <a:off x="1547034" y="4961221"/>
            <a:ext cx="5883312" cy="1561726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6C1162-8885-4E24-BC49-BCFDB58308C3}"/>
              </a:ext>
            </a:extLst>
          </p:cNvPr>
          <p:cNvCxnSpPr/>
          <p:nvPr/>
        </p:nvCxnSpPr>
        <p:spPr>
          <a:xfrm>
            <a:off x="668199" y="2816772"/>
            <a:ext cx="86645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04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29" grpId="0"/>
      <p:bldP spid="31" grpId="0"/>
      <p:bldP spid="33" grpId="0"/>
      <p:bldP spid="35" grpId="0"/>
      <p:bldP spid="37" grpId="0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Βασικοί ορισμοί και έννοιες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4"/>
          <p:cNvSpPr txBox="1">
            <a:spLocks/>
          </p:cNvSpPr>
          <p:nvPr/>
        </p:nvSpPr>
        <p:spPr>
          <a:xfrm>
            <a:off x="1609122" y="1200297"/>
            <a:ext cx="9210820" cy="438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>
                <a:latin typeface="Bookman Old Style" panose="02050604050505020204" pitchFamily="18" charset="0"/>
              </a:rPr>
              <a:t>Ρομπότ και Ρομποτική</a:t>
            </a:r>
            <a:endParaRPr lang="el-GR" sz="1700" dirty="0">
              <a:latin typeface="Bookman Old Style" panose="02050604050505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"/>
          <a:stretch/>
        </p:blipFill>
        <p:spPr>
          <a:xfrm>
            <a:off x="2971800" y="1977897"/>
            <a:ext cx="9071471" cy="4410023"/>
          </a:xfrm>
          <a:prstGeom prst="rect">
            <a:avLst/>
          </a:prstGeom>
        </p:spPr>
      </p:pic>
      <p:sp>
        <p:nvSpPr>
          <p:cNvPr id="12" name="Subtitle 4"/>
          <p:cNvSpPr txBox="1">
            <a:spLocks/>
          </p:cNvSpPr>
          <p:nvPr/>
        </p:nvSpPr>
        <p:spPr>
          <a:xfrm>
            <a:off x="585522" y="3595803"/>
            <a:ext cx="2124725" cy="1720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ookman Old Style" panose="02050604050505020204" pitchFamily="18" charset="0"/>
              </a:rPr>
              <a:t>What Google  </a:t>
            </a:r>
          </a:p>
          <a:p>
            <a:r>
              <a:rPr lang="en-US" dirty="0">
                <a:latin typeface="Bookman Old Style" panose="02050604050505020204" pitchFamily="18" charset="0"/>
              </a:rPr>
              <a:t>thinks </a:t>
            </a:r>
          </a:p>
          <a:p>
            <a:r>
              <a:rPr lang="en-US" dirty="0">
                <a:latin typeface="Bookman Old Style" panose="02050604050505020204" pitchFamily="18" charset="0"/>
              </a:rPr>
              <a:t>about robots:</a:t>
            </a:r>
          </a:p>
        </p:txBody>
      </p:sp>
    </p:spTree>
    <p:extLst>
      <p:ext uri="{BB962C8B-B14F-4D97-AF65-F5344CB8AC3E}">
        <p14:creationId xmlns:p14="http://schemas.microsoft.com/office/powerpoint/2010/main" val="4075170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Το μάθημα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F0A6B4-621A-4407-BF5A-5A229D1E90EE}"/>
              </a:ext>
            </a:extLst>
          </p:cNvPr>
          <p:cNvSpPr txBox="1"/>
          <p:nvPr/>
        </p:nvSpPr>
        <p:spPr>
          <a:xfrm>
            <a:off x="513080" y="1237734"/>
            <a:ext cx="1146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Bookman Old Style" panose="02050604050505020204" pitchFamily="18" charset="0"/>
              </a:rPr>
              <a:t>Το μάθημα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latin typeface="Bookman Old Style" panose="02050604050505020204" pitchFamily="18" charset="0"/>
              </a:rPr>
              <a:t>(</a:t>
            </a:r>
            <a:r>
              <a:rPr lang="el-GR" sz="2400" dirty="0">
                <a:latin typeface="Bookman Old Style" panose="02050604050505020204" pitchFamily="18" charset="0"/>
              </a:rPr>
              <a:t>συνοπτικά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6964B-19BB-4382-8A0C-E1D6AE6E4EF5}"/>
              </a:ext>
            </a:extLst>
          </p:cNvPr>
          <p:cNvSpPr txBox="1"/>
          <p:nvPr/>
        </p:nvSpPr>
        <p:spPr>
          <a:xfrm>
            <a:off x="259080" y="1813967"/>
            <a:ext cx="117195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Εισαγωγή</a:t>
            </a:r>
            <a:r>
              <a:rPr lang="el-GR" sz="2000" dirty="0">
                <a:latin typeface="Bookman Old Style" panose="02050604050505020204" pitchFamily="18" charset="0"/>
              </a:rPr>
              <a:t> στην επιστήμη της Ρομποτικής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Περιγραφή θέσης και προσανατολισμού </a:t>
            </a:r>
            <a:r>
              <a:rPr lang="el-GR" sz="2000" dirty="0">
                <a:latin typeface="Bookman Old Style" panose="02050604050505020204" pitchFamily="18" charset="0"/>
              </a:rPr>
              <a:t>στερεού σώματος στον χώρο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Κινηματική ανάλυση </a:t>
            </a:r>
            <a:r>
              <a:rPr lang="el-GR" sz="2000" dirty="0">
                <a:latin typeface="Bookman Old Style" panose="02050604050505020204" pitchFamily="18" charset="0"/>
              </a:rPr>
              <a:t>ρομποτικού συστήματος στο επίπεδο θέσης και ταχύτητας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Σχεδίαση τροχιάς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Δυναμική μελέτη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κίνησης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αλληλεπίδρασης </a:t>
            </a:r>
            <a:r>
              <a:rPr lang="el-GR" sz="2000" dirty="0">
                <a:latin typeface="Bookman Old Style" panose="02050604050505020204" pitchFamily="18" charset="0"/>
              </a:rPr>
              <a:t>του ρομπότ με το περιβάλλον και τον άνθρωπο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Προγραμματισμός</a:t>
            </a:r>
            <a:r>
              <a:rPr lang="el-GR" sz="2000" dirty="0">
                <a:latin typeface="Bookman Old Style" panose="02050604050505020204" pitchFamily="18" charset="0"/>
              </a:rPr>
              <a:t> του ρομπότ για έλεγχο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/>
              <p:nvPr/>
            </p:nvSpPr>
            <p:spPr>
              <a:xfrm>
                <a:off x="342584" y="3586974"/>
                <a:ext cx="11506831" cy="3024501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84" y="3586974"/>
                <a:ext cx="11506831" cy="30245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D92F1C-6F9E-420C-A1BB-333D34CA880B}"/>
                  </a:ext>
                </a:extLst>
              </p:cNvPr>
              <p:cNvSpPr txBox="1"/>
              <p:nvPr/>
            </p:nvSpPr>
            <p:spPr>
              <a:xfrm>
                <a:off x="3361868" y="4760266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bg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8D92F1C-6F9E-420C-A1BB-333D34CA88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868" y="4760266"/>
                <a:ext cx="885039" cy="461665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60E445-5689-4C7F-901C-40487EE6AB25}"/>
                  </a:ext>
                </a:extLst>
              </p:cNvPr>
              <p:cNvSpPr txBox="1"/>
              <p:nvPr/>
            </p:nvSpPr>
            <p:spPr>
              <a:xfrm>
                <a:off x="1977499" y="4885281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bg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60E445-5689-4C7F-901C-40487EE6AB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7499" y="4885281"/>
                <a:ext cx="885039" cy="461665"/>
              </a:xfrm>
              <a:prstGeom prst="rect">
                <a:avLst/>
              </a:prstGeom>
              <a:blipFill>
                <a:blip r:embed="rId5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33BB33D-0353-44F9-AB50-824D851C4362}"/>
                  </a:ext>
                </a:extLst>
              </p:cNvPr>
              <p:cNvSpPr txBox="1"/>
              <p:nvPr/>
            </p:nvSpPr>
            <p:spPr>
              <a:xfrm>
                <a:off x="3076637" y="4134241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bg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33BB33D-0353-44F9-AB50-824D851C4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637" y="4134241"/>
                <a:ext cx="885039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BF461EA-769D-43C9-A14A-3F5DE305D21E}"/>
              </a:ext>
            </a:extLst>
          </p:cNvPr>
          <p:cNvSpPr txBox="1"/>
          <p:nvPr/>
        </p:nvSpPr>
        <p:spPr>
          <a:xfrm>
            <a:off x="2730055" y="5138350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{B}</a:t>
            </a:r>
            <a:endParaRPr lang="el-GR" sz="24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5C4CD6F-67BA-4A8F-9CC3-4F4278D0CA1A}"/>
              </a:ext>
            </a:extLst>
          </p:cNvPr>
          <p:cNvSpPr/>
          <p:nvPr/>
        </p:nvSpPr>
        <p:spPr>
          <a:xfrm>
            <a:off x="3106284" y="5050056"/>
            <a:ext cx="139390" cy="1393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6C1162-8885-4E24-BC49-BCFDB58308C3}"/>
              </a:ext>
            </a:extLst>
          </p:cNvPr>
          <p:cNvCxnSpPr>
            <a:cxnSpLocks/>
          </p:cNvCxnSpPr>
          <p:nvPr/>
        </p:nvCxnSpPr>
        <p:spPr>
          <a:xfrm>
            <a:off x="342584" y="3438268"/>
            <a:ext cx="99802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ars Curiosity Rover">
                <a:extLst>
                  <a:ext uri="{FF2B5EF4-FFF2-40B4-BE49-F238E27FC236}">
                    <a16:creationId xmlns:a16="http://schemas.microsoft.com/office/drawing/2014/main" id="{20598BA1-CBA0-44A5-AF1C-593F575883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3212987"/>
                  </p:ext>
                </p:extLst>
              </p:nvPr>
            </p:nvGraphicFramePr>
            <p:xfrm>
              <a:off x="1483013" y="3384313"/>
              <a:ext cx="4123514" cy="3418801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123514" cy="3418801"/>
                    </a:xfrm>
                    <a:prstGeom prst="rect">
                      <a:avLst/>
                    </a:prstGeom>
                  </am3d:spPr>
                  <am3d:camera>
                    <am3d:pos x="0" y="0" z="628983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0016" d="1000000"/>
                    <am3d:preTrans dx="21602" dy="-9937771" dz="-2548208"/>
                    <am3d:scale>
                      <am3d:sx n="1000000" d="1000000"/>
                      <am3d:sy n="1000000" d="1000000"/>
                      <am3d:sz n="1000000" d="1000000"/>
                    </am3d:scale>
                    <am3d:rot ax="3189016" ay="-3790394" az="-299845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54186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ars Curiosity Rover">
                <a:extLst>
                  <a:ext uri="{FF2B5EF4-FFF2-40B4-BE49-F238E27FC236}">
                    <a16:creationId xmlns:a16="http://schemas.microsoft.com/office/drawing/2014/main" id="{20598BA1-CBA0-44A5-AF1C-593F575883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83013" y="3384313"/>
                <a:ext cx="4123514" cy="3418801"/>
              </a:xfrm>
              <a:prstGeom prst="rect">
                <a:avLst/>
              </a:prstGeom>
            </p:spPr>
          </p:pic>
        </mc:Fallback>
      </mc:AlternateContent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9811A52-7E3D-46DC-AC49-E7E25B0B58D9}"/>
              </a:ext>
            </a:extLst>
          </p:cNvPr>
          <p:cNvCxnSpPr>
            <a:cxnSpLocks/>
          </p:cNvCxnSpPr>
          <p:nvPr/>
        </p:nvCxnSpPr>
        <p:spPr>
          <a:xfrm>
            <a:off x="1695468" y="4584796"/>
            <a:ext cx="650663" cy="4345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443752-0A37-43E4-A211-2E16C5DDC029}"/>
              </a:ext>
            </a:extLst>
          </p:cNvPr>
          <p:cNvCxnSpPr>
            <a:cxnSpLocks/>
          </p:cNvCxnSpPr>
          <p:nvPr/>
        </p:nvCxnSpPr>
        <p:spPr>
          <a:xfrm flipH="1" flipV="1">
            <a:off x="1671747" y="3793708"/>
            <a:ext cx="41798" cy="77008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E8E432D-AF65-4104-88C9-CC78041A501C}"/>
              </a:ext>
            </a:extLst>
          </p:cNvPr>
          <p:cNvCxnSpPr>
            <a:cxnSpLocks/>
          </p:cNvCxnSpPr>
          <p:nvPr/>
        </p:nvCxnSpPr>
        <p:spPr>
          <a:xfrm flipH="1">
            <a:off x="1024213" y="4595906"/>
            <a:ext cx="665024" cy="8165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410C6C-A3E1-4353-B27A-BE2F1AF5667C}"/>
                  </a:ext>
                </a:extLst>
              </p:cNvPr>
              <p:cNvSpPr txBox="1"/>
              <p:nvPr/>
            </p:nvSpPr>
            <p:spPr>
              <a:xfrm>
                <a:off x="1800986" y="4774948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rgbClr val="FF0000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410C6C-A3E1-4353-B27A-BE2F1AF56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986" y="4774948"/>
                <a:ext cx="885039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0F39E2-7127-4D20-A512-52D3E4DB5081}"/>
                  </a:ext>
                </a:extLst>
              </p:cNvPr>
              <p:cNvSpPr txBox="1"/>
              <p:nvPr/>
            </p:nvSpPr>
            <p:spPr>
              <a:xfrm>
                <a:off x="672792" y="4106957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A0F39E2-7127-4D20-A512-52D3E4DB5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792" y="4106957"/>
                <a:ext cx="885039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2068B53-7518-44A7-8F17-96741E3024BD}"/>
                  </a:ext>
                </a:extLst>
              </p:cNvPr>
              <p:cNvSpPr txBox="1"/>
              <p:nvPr/>
            </p:nvSpPr>
            <p:spPr>
              <a:xfrm>
                <a:off x="1636475" y="3897607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solidFill>
                    <a:schemeClr val="tx1"/>
                  </a:solidFill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2068B53-7518-44A7-8F17-96741E302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475" y="3897607"/>
                <a:ext cx="885039" cy="461665"/>
              </a:xfrm>
              <a:prstGeom prst="rect">
                <a:avLst/>
              </a:prstGeom>
              <a:blipFill>
                <a:blip r:embed="rId11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Partial Circle 50">
            <a:extLst>
              <a:ext uri="{FF2B5EF4-FFF2-40B4-BE49-F238E27FC236}">
                <a16:creationId xmlns:a16="http://schemas.microsoft.com/office/drawing/2014/main" id="{A6053169-B265-4B5C-ADC3-56DF81789A3A}"/>
              </a:ext>
            </a:extLst>
          </p:cNvPr>
          <p:cNvSpPr/>
          <p:nvPr/>
        </p:nvSpPr>
        <p:spPr>
          <a:xfrm>
            <a:off x="1499553" y="5228913"/>
            <a:ext cx="731172" cy="731172"/>
          </a:xfrm>
          <a:prstGeom prst="pie">
            <a:avLst>
              <a:gd name="adj1" fmla="val 15882190"/>
              <a:gd name="adj2" fmla="val 21148774"/>
            </a:avLst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Partial Circle 52">
            <a:extLst>
              <a:ext uri="{FF2B5EF4-FFF2-40B4-BE49-F238E27FC236}">
                <a16:creationId xmlns:a16="http://schemas.microsoft.com/office/drawing/2014/main" id="{28DFC02F-1EF2-4EB7-A5C9-A9841AD0F8F0}"/>
              </a:ext>
            </a:extLst>
          </p:cNvPr>
          <p:cNvSpPr/>
          <p:nvPr/>
        </p:nvSpPr>
        <p:spPr>
          <a:xfrm>
            <a:off x="1348936" y="4180382"/>
            <a:ext cx="731172" cy="731172"/>
          </a:xfrm>
          <a:prstGeom prst="pie">
            <a:avLst>
              <a:gd name="adj1" fmla="val 10122720"/>
              <a:gd name="adj2" fmla="val 15844227"/>
            </a:avLst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8" name="Partial Circle 57">
            <a:extLst>
              <a:ext uri="{FF2B5EF4-FFF2-40B4-BE49-F238E27FC236}">
                <a16:creationId xmlns:a16="http://schemas.microsoft.com/office/drawing/2014/main" id="{07F574C1-4605-4BC7-B690-BF4460856055}"/>
              </a:ext>
            </a:extLst>
          </p:cNvPr>
          <p:cNvSpPr/>
          <p:nvPr/>
        </p:nvSpPr>
        <p:spPr>
          <a:xfrm>
            <a:off x="2314504" y="5069431"/>
            <a:ext cx="731172" cy="731172"/>
          </a:xfrm>
          <a:prstGeom prst="pie">
            <a:avLst>
              <a:gd name="adj1" fmla="val 9979435"/>
              <a:gd name="adj2" fmla="val 16101293"/>
            </a:avLst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Partial Circle 59">
            <a:extLst>
              <a:ext uri="{FF2B5EF4-FFF2-40B4-BE49-F238E27FC236}">
                <a16:creationId xmlns:a16="http://schemas.microsoft.com/office/drawing/2014/main" id="{FBC75AD5-7C16-43CC-9A96-879CAE687BB6}"/>
              </a:ext>
            </a:extLst>
          </p:cNvPr>
          <p:cNvSpPr/>
          <p:nvPr/>
        </p:nvSpPr>
        <p:spPr>
          <a:xfrm>
            <a:off x="1376778" y="4436790"/>
            <a:ext cx="731172" cy="424730"/>
          </a:xfrm>
          <a:prstGeom prst="pie">
            <a:avLst>
              <a:gd name="adj1" fmla="val 1948873"/>
              <a:gd name="adj2" fmla="val 10522617"/>
            </a:avLst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F1DF08C-913A-438D-8BC6-9783FEB7B7F5}"/>
              </a:ext>
            </a:extLst>
          </p:cNvPr>
          <p:cNvSpPr/>
          <p:nvPr/>
        </p:nvSpPr>
        <p:spPr>
          <a:xfrm>
            <a:off x="2710247" y="3586974"/>
            <a:ext cx="3213477" cy="322633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76C325A8-FECA-4CA3-AF7A-2031BF4C8D6F}"/>
              </a:ext>
            </a:extLst>
          </p:cNvPr>
          <p:cNvCxnSpPr/>
          <p:nvPr/>
        </p:nvCxnSpPr>
        <p:spPr>
          <a:xfrm flipV="1">
            <a:off x="4614864" y="3666484"/>
            <a:ext cx="0" cy="19291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C0FA83B-C3B2-44CA-97BB-FFEC3E6062BD}"/>
              </a:ext>
            </a:extLst>
          </p:cNvPr>
          <p:cNvCxnSpPr>
            <a:cxnSpLocks/>
          </p:cNvCxnSpPr>
          <p:nvPr/>
        </p:nvCxnSpPr>
        <p:spPr>
          <a:xfrm flipH="1">
            <a:off x="3361868" y="5595645"/>
            <a:ext cx="1233106" cy="1189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907AEB2-8DD2-4B1B-AB7E-CB9EDC43F800}"/>
              </a:ext>
            </a:extLst>
          </p:cNvPr>
          <p:cNvCxnSpPr>
            <a:cxnSpLocks/>
          </p:cNvCxnSpPr>
          <p:nvPr/>
        </p:nvCxnSpPr>
        <p:spPr>
          <a:xfrm flipH="1" flipV="1">
            <a:off x="3831225" y="4595906"/>
            <a:ext cx="783638" cy="99973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2BBC809-7500-44BD-876F-6715F4565187}"/>
                  </a:ext>
                </a:extLst>
              </p:cNvPr>
              <p:cNvSpPr txBox="1"/>
              <p:nvPr/>
            </p:nvSpPr>
            <p:spPr>
              <a:xfrm>
                <a:off x="3515931" y="5569770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2BBC809-7500-44BD-876F-6715F4565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931" y="5569770"/>
                <a:ext cx="885039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CE4B964-8F42-4444-B622-1CBC0634F49D}"/>
                  </a:ext>
                </a:extLst>
              </p:cNvPr>
              <p:cNvSpPr txBox="1"/>
              <p:nvPr/>
            </p:nvSpPr>
            <p:spPr>
              <a:xfrm>
                <a:off x="3695342" y="4165549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CE4B964-8F42-4444-B622-1CBC0634F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342" y="4165549"/>
                <a:ext cx="885039" cy="461665"/>
              </a:xfrm>
              <a:prstGeom prst="rect">
                <a:avLst/>
              </a:prstGeom>
              <a:blipFill>
                <a:blip r:embed="rId13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0D1E888-4FE4-4588-8321-B2CCC3771B8C}"/>
                  </a:ext>
                </a:extLst>
              </p:cNvPr>
              <p:cNvSpPr txBox="1"/>
              <p:nvPr/>
            </p:nvSpPr>
            <p:spPr>
              <a:xfrm>
                <a:off x="4466333" y="3670999"/>
                <a:ext cx="88503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l-GR" sz="2400" b="1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0D1E888-4FE4-4588-8321-B2CCC3771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333" y="3670999"/>
                <a:ext cx="885039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TextBox 75">
            <a:extLst>
              <a:ext uri="{FF2B5EF4-FFF2-40B4-BE49-F238E27FC236}">
                <a16:creationId xmlns:a16="http://schemas.microsoft.com/office/drawing/2014/main" id="{466A7977-6759-47AB-8FDE-5ACCD53484A5}"/>
              </a:ext>
            </a:extLst>
          </p:cNvPr>
          <p:cNvSpPr txBox="1"/>
          <p:nvPr/>
        </p:nvSpPr>
        <p:spPr>
          <a:xfrm>
            <a:off x="4417577" y="5569770"/>
            <a:ext cx="8850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Bookman Old Style" panose="02050604050505020204" pitchFamily="18" charset="0"/>
              </a:rPr>
              <a:t>{A}</a:t>
            </a:r>
            <a:endParaRPr lang="el-GR" sz="2400" b="1" dirty="0">
              <a:latin typeface="Bookman Old Style" panose="02050604050505020204" pitchFamily="18" charset="0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138214A-6957-4EA8-B47A-73B6383DCB46}"/>
              </a:ext>
            </a:extLst>
          </p:cNvPr>
          <p:cNvCxnSpPr>
            <a:cxnSpLocks/>
          </p:cNvCxnSpPr>
          <p:nvPr/>
        </p:nvCxnSpPr>
        <p:spPr>
          <a:xfrm flipH="1" flipV="1">
            <a:off x="1713545" y="4595906"/>
            <a:ext cx="2866836" cy="973864"/>
          </a:xfrm>
          <a:prstGeom prst="straightConnector1">
            <a:avLst/>
          </a:prstGeom>
          <a:ln w="57150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4BAA1E2-2872-4A7B-8BC7-9384DD7BD733}"/>
              </a:ext>
            </a:extLst>
          </p:cNvPr>
          <p:cNvSpPr txBox="1"/>
          <p:nvPr/>
        </p:nvSpPr>
        <p:spPr>
          <a:xfrm>
            <a:off x="6273488" y="3497435"/>
            <a:ext cx="1792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latin typeface="Bookman Old Style" panose="02050604050505020204" pitchFamily="18" charset="0"/>
              </a:rPr>
              <a:t>Χώρος αρθρώσεων</a:t>
            </a:r>
            <a:endParaRPr lang="el-GR" sz="1800" dirty="0">
              <a:latin typeface="Bookman Old Style" panose="020506040505050202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l-GR" sz="1800" dirty="0">
              <a:latin typeface="Bookman Old Style" panose="02050604050505020204" pitchFamily="18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9F2826ED-BC0D-45F6-BB5A-90D7B0F087B1}"/>
              </a:ext>
            </a:extLst>
          </p:cNvPr>
          <p:cNvSpPr/>
          <p:nvPr/>
        </p:nvSpPr>
        <p:spPr>
          <a:xfrm>
            <a:off x="6268278" y="4247714"/>
            <a:ext cx="1927868" cy="213079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E8DA4E6-7A46-4A81-9260-B10F4583BF39}"/>
              </a:ext>
            </a:extLst>
          </p:cNvPr>
          <p:cNvSpPr/>
          <p:nvPr/>
        </p:nvSpPr>
        <p:spPr>
          <a:xfrm>
            <a:off x="9728513" y="4255450"/>
            <a:ext cx="1927868" cy="21307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C788D92-F0CA-4B91-9CC5-C9840EDABFD1}"/>
              </a:ext>
            </a:extLst>
          </p:cNvPr>
          <p:cNvSpPr txBox="1"/>
          <p:nvPr/>
        </p:nvSpPr>
        <p:spPr>
          <a:xfrm>
            <a:off x="7580443" y="5569770"/>
            <a:ext cx="28207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Αντίστροφο </a:t>
            </a:r>
          </a:p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κινηματικό </a:t>
            </a:r>
          </a:p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Πρόβλημα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l-GR" sz="1400" dirty="0">
              <a:latin typeface="Bookman Old Style" panose="02050604050505020204" pitchFamily="18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2C58D1E-7769-44D6-B53F-E4D558179053}"/>
              </a:ext>
            </a:extLst>
          </p:cNvPr>
          <p:cNvSpPr/>
          <p:nvPr/>
        </p:nvSpPr>
        <p:spPr>
          <a:xfrm>
            <a:off x="7656495" y="5529639"/>
            <a:ext cx="150542" cy="1505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1DAA8AB-1DFD-4C4D-ADDA-8259FCB39C1C}"/>
              </a:ext>
            </a:extLst>
          </p:cNvPr>
          <p:cNvSpPr/>
          <p:nvPr/>
        </p:nvSpPr>
        <p:spPr>
          <a:xfrm>
            <a:off x="10843064" y="4813650"/>
            <a:ext cx="143262" cy="14326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7B00BF6-A19B-4E6A-8518-4344B43F1C84}"/>
              </a:ext>
            </a:extLst>
          </p:cNvPr>
          <p:cNvCxnSpPr>
            <a:cxnSpLocks/>
          </p:cNvCxnSpPr>
          <p:nvPr/>
        </p:nvCxnSpPr>
        <p:spPr>
          <a:xfrm flipV="1">
            <a:off x="7838227" y="4936382"/>
            <a:ext cx="2983627" cy="65111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DD7A21C-B5FD-4359-B509-ECE994A703A4}"/>
              </a:ext>
            </a:extLst>
          </p:cNvPr>
          <p:cNvSpPr txBox="1"/>
          <p:nvPr/>
        </p:nvSpPr>
        <p:spPr>
          <a:xfrm>
            <a:off x="8094514" y="4310623"/>
            <a:ext cx="17925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Ευθύ </a:t>
            </a:r>
          </a:p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κινηματικό </a:t>
            </a:r>
          </a:p>
          <a:p>
            <a:pPr algn="ctr"/>
            <a:r>
              <a:rPr lang="el-GR" sz="1400" b="1" dirty="0">
                <a:latin typeface="Bookman Old Style" panose="02050604050505020204" pitchFamily="18" charset="0"/>
              </a:rPr>
              <a:t>πρόβλημα</a:t>
            </a:r>
            <a:endParaRPr lang="el-GR" sz="1400" dirty="0">
              <a:latin typeface="Bookman Old Style" panose="020506040505050202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l-GR" sz="1400" dirty="0">
              <a:latin typeface="Bookman Old Style" panose="020506040505050202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9D7DC25-250D-4E58-9843-A56145090376}"/>
              </a:ext>
            </a:extLst>
          </p:cNvPr>
          <p:cNvSpPr txBox="1"/>
          <p:nvPr/>
        </p:nvSpPr>
        <p:spPr>
          <a:xfrm>
            <a:off x="9782026" y="3491768"/>
            <a:ext cx="1792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latin typeface="Bookman Old Style" panose="02050604050505020204" pitchFamily="18" charset="0"/>
              </a:rPr>
              <a:t>Χώρος εργασίας</a:t>
            </a:r>
            <a:endParaRPr lang="el-GR" sz="1800" dirty="0">
              <a:latin typeface="Bookman Old Style" panose="020506040505050202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l-GR" sz="1800" dirty="0">
              <a:latin typeface="Bookman Old Style" panose="02050604050505020204" pitchFamily="18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78F6D2B-9B65-4017-8A91-23CDEE1F7953}"/>
              </a:ext>
            </a:extLst>
          </p:cNvPr>
          <p:cNvSpPr/>
          <p:nvPr/>
        </p:nvSpPr>
        <p:spPr>
          <a:xfrm>
            <a:off x="10573008" y="5604910"/>
            <a:ext cx="143262" cy="14326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34F0B12-BFC2-4653-BE18-852543B365FA}"/>
              </a:ext>
            </a:extLst>
          </p:cNvPr>
          <p:cNvCxnSpPr>
            <a:cxnSpLocks/>
          </p:cNvCxnSpPr>
          <p:nvPr/>
        </p:nvCxnSpPr>
        <p:spPr>
          <a:xfrm flipH="1" flipV="1">
            <a:off x="7300771" y="5200144"/>
            <a:ext cx="3186760" cy="42012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228F2498-4593-42D5-B03F-A380988FDF9F}"/>
              </a:ext>
            </a:extLst>
          </p:cNvPr>
          <p:cNvSpPr/>
          <p:nvPr/>
        </p:nvSpPr>
        <p:spPr>
          <a:xfrm>
            <a:off x="6674427" y="4797720"/>
            <a:ext cx="647554" cy="856964"/>
          </a:xfrm>
          <a:custGeom>
            <a:avLst/>
            <a:gdLst>
              <a:gd name="connsiteX0" fmla="*/ 192505 w 712269"/>
              <a:gd name="connsiteY0" fmla="*/ 1087655 h 1087655"/>
              <a:gd name="connsiteX1" fmla="*/ 0 w 712269"/>
              <a:gd name="connsiteY1" fmla="*/ 413886 h 1087655"/>
              <a:gd name="connsiteX2" fmla="*/ 712269 w 712269"/>
              <a:gd name="connsiteY2" fmla="*/ 0 h 1087655"/>
              <a:gd name="connsiteX3" fmla="*/ 548640 w 712269"/>
              <a:gd name="connsiteY3" fmla="*/ 904775 h 1087655"/>
              <a:gd name="connsiteX4" fmla="*/ 221381 w 712269"/>
              <a:gd name="connsiteY4" fmla="*/ 981777 h 1087655"/>
              <a:gd name="connsiteX5" fmla="*/ 192505 w 712269"/>
              <a:gd name="connsiteY5" fmla="*/ 1087655 h 1087655"/>
              <a:gd name="connsiteX0" fmla="*/ 192505 w 712269"/>
              <a:gd name="connsiteY0" fmla="*/ 1087655 h 1087655"/>
              <a:gd name="connsiteX1" fmla="*/ 0 w 712269"/>
              <a:gd name="connsiteY1" fmla="*/ 413886 h 1087655"/>
              <a:gd name="connsiteX2" fmla="*/ 712269 w 712269"/>
              <a:gd name="connsiteY2" fmla="*/ 0 h 1087655"/>
              <a:gd name="connsiteX3" fmla="*/ 548640 w 712269"/>
              <a:gd name="connsiteY3" fmla="*/ 904775 h 1087655"/>
              <a:gd name="connsiteX4" fmla="*/ 221381 w 712269"/>
              <a:gd name="connsiteY4" fmla="*/ 981777 h 1087655"/>
              <a:gd name="connsiteX5" fmla="*/ 192505 w 712269"/>
              <a:gd name="connsiteY5" fmla="*/ 1087655 h 1087655"/>
              <a:gd name="connsiteX0" fmla="*/ 207446 w 727210"/>
              <a:gd name="connsiteY0" fmla="*/ 1087655 h 1087655"/>
              <a:gd name="connsiteX1" fmla="*/ 14941 w 727210"/>
              <a:gd name="connsiteY1" fmla="*/ 413886 h 1087655"/>
              <a:gd name="connsiteX2" fmla="*/ 727210 w 727210"/>
              <a:gd name="connsiteY2" fmla="*/ 0 h 1087655"/>
              <a:gd name="connsiteX3" fmla="*/ 563581 w 727210"/>
              <a:gd name="connsiteY3" fmla="*/ 904775 h 1087655"/>
              <a:gd name="connsiteX4" fmla="*/ 236322 w 727210"/>
              <a:gd name="connsiteY4" fmla="*/ 981777 h 1087655"/>
              <a:gd name="connsiteX5" fmla="*/ 207446 w 727210"/>
              <a:gd name="connsiteY5" fmla="*/ 1087655 h 1087655"/>
              <a:gd name="connsiteX0" fmla="*/ 207446 w 727210"/>
              <a:gd name="connsiteY0" fmla="*/ 1087655 h 1155031"/>
              <a:gd name="connsiteX1" fmla="*/ 14941 w 727210"/>
              <a:gd name="connsiteY1" fmla="*/ 413886 h 1155031"/>
              <a:gd name="connsiteX2" fmla="*/ 727210 w 727210"/>
              <a:gd name="connsiteY2" fmla="*/ 0 h 1155031"/>
              <a:gd name="connsiteX3" fmla="*/ 563581 w 727210"/>
              <a:gd name="connsiteY3" fmla="*/ 904775 h 1155031"/>
              <a:gd name="connsiteX4" fmla="*/ 467329 w 727210"/>
              <a:gd name="connsiteY4" fmla="*/ 1155031 h 1155031"/>
              <a:gd name="connsiteX5" fmla="*/ 207446 w 727210"/>
              <a:gd name="connsiteY5" fmla="*/ 1087655 h 1155031"/>
              <a:gd name="connsiteX0" fmla="*/ 207446 w 727210"/>
              <a:gd name="connsiteY0" fmla="*/ 1087655 h 1155031"/>
              <a:gd name="connsiteX1" fmla="*/ 14941 w 727210"/>
              <a:gd name="connsiteY1" fmla="*/ 413886 h 1155031"/>
              <a:gd name="connsiteX2" fmla="*/ 727210 w 727210"/>
              <a:gd name="connsiteY2" fmla="*/ 0 h 1155031"/>
              <a:gd name="connsiteX3" fmla="*/ 563581 w 727210"/>
              <a:gd name="connsiteY3" fmla="*/ 904775 h 1155031"/>
              <a:gd name="connsiteX4" fmla="*/ 467329 w 727210"/>
              <a:gd name="connsiteY4" fmla="*/ 1155031 h 1155031"/>
              <a:gd name="connsiteX5" fmla="*/ 207446 w 727210"/>
              <a:gd name="connsiteY5" fmla="*/ 1087655 h 1155031"/>
              <a:gd name="connsiteX0" fmla="*/ 207446 w 727210"/>
              <a:gd name="connsiteY0" fmla="*/ 1087655 h 1195071"/>
              <a:gd name="connsiteX1" fmla="*/ 14941 w 727210"/>
              <a:gd name="connsiteY1" fmla="*/ 413886 h 1195071"/>
              <a:gd name="connsiteX2" fmla="*/ 727210 w 727210"/>
              <a:gd name="connsiteY2" fmla="*/ 0 h 1195071"/>
              <a:gd name="connsiteX3" fmla="*/ 563581 w 727210"/>
              <a:gd name="connsiteY3" fmla="*/ 904775 h 1195071"/>
              <a:gd name="connsiteX4" fmla="*/ 467329 w 727210"/>
              <a:gd name="connsiteY4" fmla="*/ 1155031 h 1195071"/>
              <a:gd name="connsiteX5" fmla="*/ 207446 w 727210"/>
              <a:gd name="connsiteY5" fmla="*/ 1087655 h 1195071"/>
              <a:gd name="connsiteX0" fmla="*/ 207446 w 727210"/>
              <a:gd name="connsiteY0" fmla="*/ 1087655 h 1195071"/>
              <a:gd name="connsiteX1" fmla="*/ 14941 w 727210"/>
              <a:gd name="connsiteY1" fmla="*/ 413886 h 1195071"/>
              <a:gd name="connsiteX2" fmla="*/ 727210 w 727210"/>
              <a:gd name="connsiteY2" fmla="*/ 0 h 1195071"/>
              <a:gd name="connsiteX3" fmla="*/ 563581 w 727210"/>
              <a:gd name="connsiteY3" fmla="*/ 904775 h 1195071"/>
              <a:gd name="connsiteX4" fmla="*/ 467329 w 727210"/>
              <a:gd name="connsiteY4" fmla="*/ 1155031 h 1195071"/>
              <a:gd name="connsiteX5" fmla="*/ 207446 w 727210"/>
              <a:gd name="connsiteY5" fmla="*/ 1087655 h 1195071"/>
              <a:gd name="connsiteX0" fmla="*/ 207446 w 775337"/>
              <a:gd name="connsiteY0" fmla="*/ 1087655 h 1195071"/>
              <a:gd name="connsiteX1" fmla="*/ 14941 w 775337"/>
              <a:gd name="connsiteY1" fmla="*/ 413886 h 1195071"/>
              <a:gd name="connsiteX2" fmla="*/ 727210 w 775337"/>
              <a:gd name="connsiteY2" fmla="*/ 0 h 1195071"/>
              <a:gd name="connsiteX3" fmla="*/ 775337 w 775337"/>
              <a:gd name="connsiteY3" fmla="*/ 625643 h 1195071"/>
              <a:gd name="connsiteX4" fmla="*/ 467329 w 775337"/>
              <a:gd name="connsiteY4" fmla="*/ 1155031 h 1195071"/>
              <a:gd name="connsiteX5" fmla="*/ 207446 w 775337"/>
              <a:gd name="connsiteY5" fmla="*/ 1087655 h 1195071"/>
              <a:gd name="connsiteX0" fmla="*/ 207446 w 885046"/>
              <a:gd name="connsiteY0" fmla="*/ 1087655 h 1195071"/>
              <a:gd name="connsiteX1" fmla="*/ 14941 w 885046"/>
              <a:gd name="connsiteY1" fmla="*/ 413886 h 1195071"/>
              <a:gd name="connsiteX2" fmla="*/ 727210 w 885046"/>
              <a:gd name="connsiteY2" fmla="*/ 0 h 1195071"/>
              <a:gd name="connsiteX3" fmla="*/ 775337 w 885046"/>
              <a:gd name="connsiteY3" fmla="*/ 625643 h 1195071"/>
              <a:gd name="connsiteX4" fmla="*/ 467329 w 885046"/>
              <a:gd name="connsiteY4" fmla="*/ 1155031 h 1195071"/>
              <a:gd name="connsiteX5" fmla="*/ 207446 w 885046"/>
              <a:gd name="connsiteY5" fmla="*/ 1087655 h 1195071"/>
              <a:gd name="connsiteX0" fmla="*/ 207446 w 885046"/>
              <a:gd name="connsiteY0" fmla="*/ 1087655 h 1195071"/>
              <a:gd name="connsiteX1" fmla="*/ 14941 w 885046"/>
              <a:gd name="connsiteY1" fmla="*/ 413886 h 1195071"/>
              <a:gd name="connsiteX2" fmla="*/ 727210 w 885046"/>
              <a:gd name="connsiteY2" fmla="*/ 0 h 1195071"/>
              <a:gd name="connsiteX3" fmla="*/ 775337 w 885046"/>
              <a:gd name="connsiteY3" fmla="*/ 625643 h 1195071"/>
              <a:gd name="connsiteX4" fmla="*/ 467329 w 885046"/>
              <a:gd name="connsiteY4" fmla="*/ 1155031 h 1195071"/>
              <a:gd name="connsiteX5" fmla="*/ 207446 w 885046"/>
              <a:gd name="connsiteY5" fmla="*/ 1087655 h 1195071"/>
              <a:gd name="connsiteX0" fmla="*/ 207446 w 885046"/>
              <a:gd name="connsiteY0" fmla="*/ 1087655 h 1247815"/>
              <a:gd name="connsiteX1" fmla="*/ 14941 w 885046"/>
              <a:gd name="connsiteY1" fmla="*/ 413886 h 1247815"/>
              <a:gd name="connsiteX2" fmla="*/ 727210 w 885046"/>
              <a:gd name="connsiteY2" fmla="*/ 0 h 1247815"/>
              <a:gd name="connsiteX3" fmla="*/ 775337 w 885046"/>
              <a:gd name="connsiteY3" fmla="*/ 625643 h 1247815"/>
              <a:gd name="connsiteX4" fmla="*/ 467329 w 885046"/>
              <a:gd name="connsiteY4" fmla="*/ 1155031 h 1247815"/>
              <a:gd name="connsiteX5" fmla="*/ 207446 w 885046"/>
              <a:gd name="connsiteY5" fmla="*/ 1087655 h 1247815"/>
              <a:gd name="connsiteX0" fmla="*/ 207446 w 885046"/>
              <a:gd name="connsiteY0" fmla="*/ 1087655 h 1240458"/>
              <a:gd name="connsiteX1" fmla="*/ 14941 w 885046"/>
              <a:gd name="connsiteY1" fmla="*/ 413886 h 1240458"/>
              <a:gd name="connsiteX2" fmla="*/ 727210 w 885046"/>
              <a:gd name="connsiteY2" fmla="*/ 0 h 1240458"/>
              <a:gd name="connsiteX3" fmla="*/ 775337 w 885046"/>
              <a:gd name="connsiteY3" fmla="*/ 625643 h 1240458"/>
              <a:gd name="connsiteX4" fmla="*/ 467329 w 885046"/>
              <a:gd name="connsiteY4" fmla="*/ 1155031 h 1240458"/>
              <a:gd name="connsiteX5" fmla="*/ 207446 w 885046"/>
              <a:gd name="connsiteY5" fmla="*/ 1087655 h 124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046" h="1240458">
                <a:moveTo>
                  <a:pt x="207446" y="1087655"/>
                </a:moveTo>
                <a:cubicBezTo>
                  <a:pt x="143278" y="863065"/>
                  <a:pt x="-55645" y="869482"/>
                  <a:pt x="14941" y="413886"/>
                </a:cubicBezTo>
                <a:cubicBezTo>
                  <a:pt x="213863" y="-80211"/>
                  <a:pt x="451286" y="32084"/>
                  <a:pt x="727210" y="0"/>
                </a:cubicBezTo>
                <a:cubicBezTo>
                  <a:pt x="1060886" y="83420"/>
                  <a:pt x="759295" y="417095"/>
                  <a:pt x="775337" y="625643"/>
                </a:cubicBezTo>
                <a:cubicBezTo>
                  <a:pt x="743253" y="709062"/>
                  <a:pt x="605291" y="1061987"/>
                  <a:pt x="467329" y="1155031"/>
                </a:cubicBezTo>
                <a:cubicBezTo>
                  <a:pt x="332574" y="1248074"/>
                  <a:pt x="332575" y="1312245"/>
                  <a:pt x="207446" y="1087655"/>
                </a:cubicBezTo>
                <a:close/>
              </a:path>
            </a:pathLst>
          </a:custGeom>
          <a:pattFill prst="wdDn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B5E0024A-862A-4C91-A699-B11F6EA06937}"/>
              </a:ext>
            </a:extLst>
          </p:cNvPr>
          <p:cNvSpPr/>
          <p:nvPr/>
        </p:nvSpPr>
        <p:spPr>
          <a:xfrm>
            <a:off x="7106125" y="5086071"/>
            <a:ext cx="150542" cy="1505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B7F437B5-9346-4634-8DDE-62004E1C71CC}"/>
              </a:ext>
            </a:extLst>
          </p:cNvPr>
          <p:cNvSpPr txBox="1"/>
          <p:nvPr/>
        </p:nvSpPr>
        <p:spPr>
          <a:xfrm>
            <a:off x="5921095" y="6217197"/>
            <a:ext cx="6107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πλεονασματικό </a:t>
            </a:r>
          </a:p>
          <a:p>
            <a:pPr algn="ctr"/>
            <a:r>
              <a:rPr lang="el-GR" sz="1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ρομπότ</a:t>
            </a:r>
            <a:endParaRPr lang="el-GR" sz="14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0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5" grpId="0"/>
      <p:bldP spid="38" grpId="0" animBg="1"/>
      <p:bldP spid="46" grpId="0"/>
      <p:bldP spid="47" grpId="0"/>
      <p:bldP spid="48" grpId="0"/>
      <p:bldP spid="51" grpId="0" animBg="1"/>
      <p:bldP spid="53" grpId="0" animBg="1"/>
      <p:bldP spid="58" grpId="0" animBg="1"/>
      <p:bldP spid="60" grpId="0" animBg="1"/>
      <p:bldP spid="82" grpId="0" animBg="1"/>
      <p:bldP spid="73" grpId="0"/>
      <p:bldP spid="74" grpId="0"/>
      <p:bldP spid="75" grpId="0"/>
      <p:bldP spid="76" grpId="0"/>
      <p:bldP spid="84" grpId="0"/>
      <p:bldP spid="85" grpId="0" animBg="1"/>
      <p:bldP spid="87" grpId="0" animBg="1"/>
      <p:bldP spid="89" grpId="0"/>
      <p:bldP spid="91" grpId="0" animBg="1"/>
      <p:bldP spid="91" grpId="1" animBg="1"/>
      <p:bldP spid="95" grpId="0" animBg="1"/>
      <p:bldP spid="95" grpId="1" animBg="1"/>
      <p:bldP spid="101" grpId="0"/>
      <p:bldP spid="101" grpId="1"/>
      <p:bldP spid="103" grpId="0"/>
      <p:bldP spid="110" grpId="0" animBg="1"/>
      <p:bldP spid="123" grpId="0" animBg="1"/>
      <p:bldP spid="112" grpId="0" animBg="1"/>
      <p:bldP spid="112" grpId="1" animBg="1"/>
      <p:bldP spid="1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Το μάθημα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F0A6B4-621A-4407-BF5A-5A229D1E90EE}"/>
              </a:ext>
            </a:extLst>
          </p:cNvPr>
          <p:cNvSpPr txBox="1"/>
          <p:nvPr/>
        </p:nvSpPr>
        <p:spPr>
          <a:xfrm>
            <a:off x="513080" y="1237734"/>
            <a:ext cx="1146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Bookman Old Style" panose="02050604050505020204" pitchFamily="18" charset="0"/>
              </a:rPr>
              <a:t>Το μάθημα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latin typeface="Bookman Old Style" panose="02050604050505020204" pitchFamily="18" charset="0"/>
              </a:rPr>
              <a:t>(</a:t>
            </a:r>
            <a:r>
              <a:rPr lang="el-GR" sz="2400" dirty="0">
                <a:latin typeface="Bookman Old Style" panose="02050604050505020204" pitchFamily="18" charset="0"/>
              </a:rPr>
              <a:t>συνοπτικά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6964B-19BB-4382-8A0C-E1D6AE6E4EF5}"/>
              </a:ext>
            </a:extLst>
          </p:cNvPr>
          <p:cNvSpPr txBox="1"/>
          <p:nvPr/>
        </p:nvSpPr>
        <p:spPr>
          <a:xfrm>
            <a:off x="259080" y="1813967"/>
            <a:ext cx="117195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Εισαγωγή</a:t>
            </a:r>
            <a:r>
              <a:rPr lang="el-GR" sz="2000" dirty="0">
                <a:latin typeface="Bookman Old Style" panose="02050604050505020204" pitchFamily="18" charset="0"/>
              </a:rPr>
              <a:t> στην επιστήμη της Ρομποτικής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Περιγραφή θέσης και προσανατολισμού </a:t>
            </a:r>
            <a:r>
              <a:rPr lang="el-GR" sz="2000" dirty="0">
                <a:latin typeface="Bookman Old Style" panose="02050604050505020204" pitchFamily="18" charset="0"/>
              </a:rPr>
              <a:t>στερεού σώματος στον χώρο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Κινηματική ανάλυση </a:t>
            </a:r>
            <a:r>
              <a:rPr lang="el-GR" sz="2000" dirty="0">
                <a:latin typeface="Bookman Old Style" panose="02050604050505020204" pitchFamily="18" charset="0"/>
              </a:rPr>
              <a:t>ρομποτικού συστήματος στο επίπεδο θέσης και ταχύτητας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Σχεδίαση τροχιάς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Δυναμική μελέτη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κίνησης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αλληλεπίδρασης </a:t>
            </a:r>
            <a:r>
              <a:rPr lang="el-GR" sz="2000" dirty="0">
                <a:latin typeface="Bookman Old Style" panose="02050604050505020204" pitchFamily="18" charset="0"/>
              </a:rPr>
              <a:t>του ρομπότ με το περιβάλλον και τον άνθρωπο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Προγραμματισμός</a:t>
            </a:r>
            <a:r>
              <a:rPr lang="el-GR" sz="2000" dirty="0">
                <a:latin typeface="Bookman Old Style" panose="02050604050505020204" pitchFamily="18" charset="0"/>
              </a:rPr>
              <a:t> του ρομπότ για έλεγχο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/>
              <p:nvPr/>
            </p:nvSpPr>
            <p:spPr>
              <a:xfrm>
                <a:off x="342584" y="4148490"/>
                <a:ext cx="11506831" cy="2462985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84" y="4148490"/>
                <a:ext cx="11506831" cy="24629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6C1162-8885-4E24-BC49-BCFDB58308C3}"/>
              </a:ext>
            </a:extLst>
          </p:cNvPr>
          <p:cNvCxnSpPr>
            <a:cxnSpLocks/>
          </p:cNvCxnSpPr>
          <p:nvPr/>
        </p:nvCxnSpPr>
        <p:spPr>
          <a:xfrm>
            <a:off x="513080" y="4054285"/>
            <a:ext cx="25958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C440917-5596-4D02-B6CD-AE492CF3BF58}"/>
              </a:ext>
            </a:extLst>
          </p:cNvPr>
          <p:cNvCxnSpPr/>
          <p:nvPr/>
        </p:nvCxnSpPr>
        <p:spPr>
          <a:xfrm flipV="1">
            <a:off x="6546031" y="4305029"/>
            <a:ext cx="0" cy="19291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A016E06-6988-4DE0-87D8-815992A73252}"/>
              </a:ext>
            </a:extLst>
          </p:cNvPr>
          <p:cNvCxnSpPr>
            <a:cxnSpLocks/>
          </p:cNvCxnSpPr>
          <p:nvPr/>
        </p:nvCxnSpPr>
        <p:spPr>
          <a:xfrm>
            <a:off x="6546031" y="6234190"/>
            <a:ext cx="530338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4B4FFE5-086E-40BA-A74F-3DD255B882BE}"/>
              </a:ext>
            </a:extLst>
          </p:cNvPr>
          <p:cNvSpPr txBox="1"/>
          <p:nvPr/>
        </p:nvSpPr>
        <p:spPr>
          <a:xfrm>
            <a:off x="8795801" y="6313181"/>
            <a:ext cx="6107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Bookman Old Style" panose="02050604050505020204" pitchFamily="18" charset="0"/>
              </a:rPr>
              <a:t>time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9690274-7F89-40DD-8372-02909C145C8E}"/>
              </a:ext>
            </a:extLst>
          </p:cNvPr>
          <p:cNvSpPr/>
          <p:nvPr/>
        </p:nvSpPr>
        <p:spPr>
          <a:xfrm>
            <a:off x="6564428" y="4782807"/>
            <a:ext cx="5082135" cy="1463989"/>
          </a:xfrm>
          <a:custGeom>
            <a:avLst/>
            <a:gdLst>
              <a:gd name="connsiteX0" fmla="*/ 0 w 4947386"/>
              <a:gd name="connsiteY0" fmla="*/ 1698859 h 1698859"/>
              <a:gd name="connsiteX1" fmla="*/ 750771 w 4947386"/>
              <a:gd name="connsiteY1" fmla="*/ 1342724 h 1698859"/>
              <a:gd name="connsiteX2" fmla="*/ 1530417 w 4947386"/>
              <a:gd name="connsiteY2" fmla="*/ 235819 h 1698859"/>
              <a:gd name="connsiteX3" fmla="*/ 2184935 w 4947386"/>
              <a:gd name="connsiteY3" fmla="*/ 24063 h 1698859"/>
              <a:gd name="connsiteX4" fmla="*/ 4947386 w 4947386"/>
              <a:gd name="connsiteY4" fmla="*/ 4812 h 1698859"/>
              <a:gd name="connsiteX0" fmla="*/ 0 w 4947386"/>
              <a:gd name="connsiteY0" fmla="*/ 1698859 h 1698859"/>
              <a:gd name="connsiteX1" fmla="*/ 750771 w 4947386"/>
              <a:gd name="connsiteY1" fmla="*/ 1342724 h 1698859"/>
              <a:gd name="connsiteX2" fmla="*/ 1530417 w 4947386"/>
              <a:gd name="connsiteY2" fmla="*/ 235819 h 1698859"/>
              <a:gd name="connsiteX3" fmla="*/ 2184935 w 4947386"/>
              <a:gd name="connsiteY3" fmla="*/ 24063 h 1698859"/>
              <a:gd name="connsiteX4" fmla="*/ 4947386 w 4947386"/>
              <a:gd name="connsiteY4" fmla="*/ 4812 h 1698859"/>
              <a:gd name="connsiteX0" fmla="*/ 0 w 4947386"/>
              <a:gd name="connsiteY0" fmla="*/ 1698859 h 1698859"/>
              <a:gd name="connsiteX1" fmla="*/ 750771 w 4947386"/>
              <a:gd name="connsiteY1" fmla="*/ 1342724 h 1698859"/>
              <a:gd name="connsiteX2" fmla="*/ 1530417 w 4947386"/>
              <a:gd name="connsiteY2" fmla="*/ 235819 h 1698859"/>
              <a:gd name="connsiteX3" fmla="*/ 2184935 w 4947386"/>
              <a:gd name="connsiteY3" fmla="*/ 24063 h 1698859"/>
              <a:gd name="connsiteX4" fmla="*/ 4947386 w 4947386"/>
              <a:gd name="connsiteY4" fmla="*/ 4812 h 1698859"/>
              <a:gd name="connsiteX0" fmla="*/ 0 w 2637323"/>
              <a:gd name="connsiteY0" fmla="*/ 1703673 h 1703673"/>
              <a:gd name="connsiteX1" fmla="*/ 750771 w 2637323"/>
              <a:gd name="connsiteY1" fmla="*/ 1347538 h 1703673"/>
              <a:gd name="connsiteX2" fmla="*/ 1530417 w 2637323"/>
              <a:gd name="connsiteY2" fmla="*/ 240633 h 1703673"/>
              <a:gd name="connsiteX3" fmla="*/ 2184935 w 2637323"/>
              <a:gd name="connsiteY3" fmla="*/ 28877 h 1703673"/>
              <a:gd name="connsiteX4" fmla="*/ 2637323 w 2637323"/>
              <a:gd name="connsiteY4" fmla="*/ 0 h 1703673"/>
              <a:gd name="connsiteX0" fmla="*/ 0 w 2637323"/>
              <a:gd name="connsiteY0" fmla="*/ 1674796 h 1674796"/>
              <a:gd name="connsiteX1" fmla="*/ 750771 w 2637323"/>
              <a:gd name="connsiteY1" fmla="*/ 1318661 h 1674796"/>
              <a:gd name="connsiteX2" fmla="*/ 1530417 w 2637323"/>
              <a:gd name="connsiteY2" fmla="*/ 211756 h 1674796"/>
              <a:gd name="connsiteX3" fmla="*/ 2184935 w 2637323"/>
              <a:gd name="connsiteY3" fmla="*/ 0 h 1674796"/>
              <a:gd name="connsiteX4" fmla="*/ 2637323 w 2637323"/>
              <a:gd name="connsiteY4" fmla="*/ 28875 h 1674796"/>
              <a:gd name="connsiteX0" fmla="*/ 0 w 2646948"/>
              <a:gd name="connsiteY0" fmla="*/ 1694047 h 1694047"/>
              <a:gd name="connsiteX1" fmla="*/ 750771 w 2646948"/>
              <a:gd name="connsiteY1" fmla="*/ 1337912 h 1694047"/>
              <a:gd name="connsiteX2" fmla="*/ 1530417 w 2646948"/>
              <a:gd name="connsiteY2" fmla="*/ 231007 h 1694047"/>
              <a:gd name="connsiteX3" fmla="*/ 2184935 w 2646948"/>
              <a:gd name="connsiteY3" fmla="*/ 19251 h 1694047"/>
              <a:gd name="connsiteX4" fmla="*/ 2646948 w 2646948"/>
              <a:gd name="connsiteY4" fmla="*/ 0 h 169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6948" h="1694047">
                <a:moveTo>
                  <a:pt x="0" y="1694047"/>
                </a:moveTo>
                <a:cubicBezTo>
                  <a:pt x="247851" y="1637899"/>
                  <a:pt x="495702" y="1581752"/>
                  <a:pt x="750771" y="1337912"/>
                </a:cubicBezTo>
                <a:cubicBezTo>
                  <a:pt x="1005840" y="1094072"/>
                  <a:pt x="1378017" y="393033"/>
                  <a:pt x="1530417" y="231007"/>
                </a:cubicBezTo>
                <a:cubicBezTo>
                  <a:pt x="1682817" y="68981"/>
                  <a:pt x="1904198" y="48126"/>
                  <a:pt x="2184935" y="19251"/>
                </a:cubicBezTo>
                <a:lnTo>
                  <a:pt x="2646948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8BA54C-E559-4AD7-A0E6-C05A4F6994F9}"/>
              </a:ext>
            </a:extLst>
          </p:cNvPr>
          <p:cNvSpPr txBox="1"/>
          <p:nvPr/>
        </p:nvSpPr>
        <p:spPr>
          <a:xfrm>
            <a:off x="5497584" y="4944584"/>
            <a:ext cx="1025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l-GR" dirty="0">
                <a:latin typeface="Bookman Old Style" panose="02050604050505020204" pitchFamily="18" charset="0"/>
              </a:rPr>
              <a:t>Τροχιά</a:t>
            </a:r>
            <a:endParaRPr lang="en-US" dirty="0">
              <a:latin typeface="Bookman Old Style" panose="02050604050505020204" pitchFamily="18" charset="0"/>
            </a:endParaRPr>
          </a:p>
          <a:p>
            <a:pPr algn="r"/>
            <a:r>
              <a:rPr lang="en-US" dirty="0">
                <a:latin typeface="Bookman Old Style" panose="02050604050505020204" pitchFamily="18" charset="0"/>
              </a:rPr>
              <a:t>z(t)</a:t>
            </a: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E61A4F-9609-43C2-9A1E-491B17112743}"/>
              </a:ext>
            </a:extLst>
          </p:cNvPr>
          <p:cNvSpPr/>
          <p:nvPr/>
        </p:nvSpPr>
        <p:spPr>
          <a:xfrm>
            <a:off x="4878087" y="4686554"/>
            <a:ext cx="192506" cy="1925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F4D8F1-2430-4AB0-BA94-D59FFE5363CB}"/>
              </a:ext>
            </a:extLst>
          </p:cNvPr>
          <p:cNvSpPr txBox="1"/>
          <p:nvPr/>
        </p:nvSpPr>
        <p:spPr>
          <a:xfrm>
            <a:off x="4574279" y="4280983"/>
            <a:ext cx="6107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target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DEED2C-A736-449B-A63A-07CFEEA76392}"/>
              </a:ext>
            </a:extLst>
          </p:cNvPr>
          <p:cNvCxnSpPr>
            <a:cxnSpLocks/>
            <a:stCxn id="20" idx="6"/>
          </p:cNvCxnSpPr>
          <p:nvPr/>
        </p:nvCxnSpPr>
        <p:spPr>
          <a:xfrm flipV="1">
            <a:off x="5070593" y="4782806"/>
            <a:ext cx="5613449" cy="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Flying drone.">
                <a:extLst>
                  <a:ext uri="{FF2B5EF4-FFF2-40B4-BE49-F238E27FC236}">
                    <a16:creationId xmlns:a16="http://schemas.microsoft.com/office/drawing/2014/main" id="{B56BE376-8D28-4A7B-8C75-D13FB26865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5498656"/>
                  </p:ext>
                </p:extLst>
              </p:nvPr>
            </p:nvGraphicFramePr>
            <p:xfrm>
              <a:off x="639899" y="4782807"/>
              <a:ext cx="3000140" cy="269209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000140" cy="2692090"/>
                    </a:xfrm>
                    <a:prstGeom prst="rect">
                      <a:avLst/>
                    </a:prstGeom>
                  </am3d:spPr>
                  <am3d:camera>
                    <am3d:pos x="0" y="0" z="653246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74121" d="1000000"/>
                    <am3d:preTrans dx="519710" dy="-18572411" dz="-1077677"/>
                    <am3d:scale>
                      <am3d:sx n="1000000" d="1000000"/>
                      <am3d:sy n="1000000" d="1000000"/>
                      <am3d:sz n="1000000" d="1000000"/>
                    </am3d:scale>
                    <am3d:rot ax="2221954" ay="2057196" az="1381536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88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1509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Flying drone.">
                <a:extLst>
                  <a:ext uri="{FF2B5EF4-FFF2-40B4-BE49-F238E27FC236}">
                    <a16:creationId xmlns:a16="http://schemas.microsoft.com/office/drawing/2014/main" id="{B56BE376-8D28-4A7B-8C75-D13FB26865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9899" y="4782807"/>
                <a:ext cx="3000140" cy="269209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74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8833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022E-16 L 0.22878 -0.1963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-981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6" grpId="0" animBg="1"/>
      <p:bldP spid="17" grpId="0"/>
      <p:bldP spid="20" grpId="0" animBg="1"/>
      <p:bldP spid="6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Το μάθημα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F0A6B4-621A-4407-BF5A-5A229D1E90EE}"/>
              </a:ext>
            </a:extLst>
          </p:cNvPr>
          <p:cNvSpPr txBox="1"/>
          <p:nvPr/>
        </p:nvSpPr>
        <p:spPr>
          <a:xfrm>
            <a:off x="513080" y="1237734"/>
            <a:ext cx="1146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Bookman Old Style" panose="02050604050505020204" pitchFamily="18" charset="0"/>
              </a:rPr>
              <a:t>Το μάθημα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latin typeface="Bookman Old Style" panose="02050604050505020204" pitchFamily="18" charset="0"/>
              </a:rPr>
              <a:t>(</a:t>
            </a:r>
            <a:r>
              <a:rPr lang="el-GR" sz="2400" dirty="0">
                <a:latin typeface="Bookman Old Style" panose="02050604050505020204" pitchFamily="18" charset="0"/>
              </a:rPr>
              <a:t>συνοπτικά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6964B-19BB-4382-8A0C-E1D6AE6E4EF5}"/>
              </a:ext>
            </a:extLst>
          </p:cNvPr>
          <p:cNvSpPr txBox="1"/>
          <p:nvPr/>
        </p:nvSpPr>
        <p:spPr>
          <a:xfrm>
            <a:off x="259080" y="1813967"/>
            <a:ext cx="117195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Εισαγωγή</a:t>
            </a:r>
            <a:r>
              <a:rPr lang="el-GR" sz="2000" dirty="0">
                <a:latin typeface="Bookman Old Style" panose="02050604050505020204" pitchFamily="18" charset="0"/>
              </a:rPr>
              <a:t> στην επιστήμη της Ρομποτικής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Περιγραφή θέσης και προσανατολισμού </a:t>
            </a:r>
            <a:r>
              <a:rPr lang="el-GR" sz="2000" dirty="0">
                <a:latin typeface="Bookman Old Style" panose="02050604050505020204" pitchFamily="18" charset="0"/>
              </a:rPr>
              <a:t>στερεού σώματος στον χώρο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Κινηματική ανάλυση </a:t>
            </a:r>
            <a:r>
              <a:rPr lang="el-GR" sz="2000" dirty="0">
                <a:latin typeface="Bookman Old Style" panose="02050604050505020204" pitchFamily="18" charset="0"/>
              </a:rPr>
              <a:t>ρομποτικού συστήματος στο επίπεδο θέσης και ταχύτητας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Σχεδίαση τροχιάς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Δυναμική μελέτη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κίνησης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αλληλεπίδρασης </a:t>
            </a:r>
            <a:r>
              <a:rPr lang="el-GR" sz="2000" dirty="0">
                <a:latin typeface="Bookman Old Style" panose="02050604050505020204" pitchFamily="18" charset="0"/>
              </a:rPr>
              <a:t>του ρομπότ με το περιβάλλον και τον άνθρωπο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Προγραμματισμός</a:t>
            </a:r>
            <a:r>
              <a:rPr lang="el-GR" sz="2000" dirty="0">
                <a:latin typeface="Bookman Old Style" panose="02050604050505020204" pitchFamily="18" charset="0"/>
              </a:rPr>
              <a:t> του ρομπότ για έλεγχο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/>
              <p:nvPr/>
            </p:nvSpPr>
            <p:spPr>
              <a:xfrm>
                <a:off x="0" y="4743596"/>
                <a:ext cx="11506831" cy="20143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43596"/>
                <a:ext cx="11506831" cy="20143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6C1162-8885-4E24-BC49-BCFDB58308C3}"/>
              </a:ext>
            </a:extLst>
          </p:cNvPr>
          <p:cNvCxnSpPr>
            <a:cxnSpLocks/>
          </p:cNvCxnSpPr>
          <p:nvPr/>
        </p:nvCxnSpPr>
        <p:spPr>
          <a:xfrm>
            <a:off x="640967" y="4667055"/>
            <a:ext cx="33150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9" name="3D Model 48" descr="Mars Curiosity Rover">
                <a:extLst>
                  <a:ext uri="{FF2B5EF4-FFF2-40B4-BE49-F238E27FC236}">
                    <a16:creationId xmlns:a16="http://schemas.microsoft.com/office/drawing/2014/main" id="{DA8F3D7B-5777-4209-AF6D-FEA18E3BBC3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5543173"/>
                  </p:ext>
                </p:extLst>
              </p:nvPr>
            </p:nvGraphicFramePr>
            <p:xfrm>
              <a:off x="7421412" y="2912030"/>
              <a:ext cx="4085419" cy="355212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085419" cy="3552124"/>
                    </a:xfrm>
                    <a:prstGeom prst="rect">
                      <a:avLst/>
                    </a:prstGeom>
                  </am3d:spPr>
                  <am3d:camera>
                    <am3d:pos x="0" y="0" z="6289834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0016" d="1000000"/>
                    <am3d:preTrans dx="21602" dy="-9937771" dz="-2548208"/>
                    <am3d:scale>
                      <am3d:sx n="1000000" d="1000000"/>
                      <am3d:sy n="1000000" d="1000000"/>
                      <am3d:sz n="1000000" d="1000000"/>
                    </am3d:scale>
                    <am3d:rot ax="3339825" ay="-3388240" az="-303994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4186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9" name="3D Model 48" descr="Mars Curiosity Rover">
                <a:extLst>
                  <a:ext uri="{FF2B5EF4-FFF2-40B4-BE49-F238E27FC236}">
                    <a16:creationId xmlns:a16="http://schemas.microsoft.com/office/drawing/2014/main" id="{DA8F3D7B-5777-4209-AF6D-FEA18E3BBC3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1412" y="2912030"/>
                <a:ext cx="4085419" cy="3552124"/>
              </a:xfrm>
              <a:prstGeom prst="rect">
                <a:avLst/>
              </a:prstGeom>
            </p:spPr>
          </p:pic>
        </mc:Fallback>
      </mc:AlternateContent>
      <p:sp>
        <p:nvSpPr>
          <p:cNvPr id="4" name="Arrow: Right 3">
            <a:extLst>
              <a:ext uri="{FF2B5EF4-FFF2-40B4-BE49-F238E27FC236}">
                <a16:creationId xmlns:a16="http://schemas.microsoft.com/office/drawing/2014/main" id="{996C6A48-9B76-41D3-B42D-1CE044F97C9C}"/>
              </a:ext>
            </a:extLst>
          </p:cNvPr>
          <p:cNvSpPr/>
          <p:nvPr/>
        </p:nvSpPr>
        <p:spPr>
          <a:xfrm rot="21328549">
            <a:off x="6023649" y="4326798"/>
            <a:ext cx="1241659" cy="72258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34D68D-CA73-4C5E-AB0F-7ABA600BB071}"/>
              </a:ext>
            </a:extLst>
          </p:cNvPr>
          <p:cNvSpPr txBox="1"/>
          <p:nvPr/>
        </p:nvSpPr>
        <p:spPr>
          <a:xfrm>
            <a:off x="4887956" y="3457243"/>
            <a:ext cx="1645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Bookman Old Style" panose="02050604050505020204" pitchFamily="18" charset="0"/>
              </a:rPr>
              <a:t>Αδρανειακές </a:t>
            </a:r>
          </a:p>
          <a:p>
            <a:r>
              <a:rPr lang="el-GR" sz="1800" dirty="0">
                <a:latin typeface="Bookman Old Style" panose="02050604050505020204" pitchFamily="18" charset="0"/>
              </a:rPr>
              <a:t>δυνάμεις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F12C95-9A07-427C-8439-0CC832A3341E}"/>
              </a:ext>
            </a:extLst>
          </p:cNvPr>
          <p:cNvSpPr txBox="1"/>
          <p:nvPr/>
        </p:nvSpPr>
        <p:spPr>
          <a:xfrm>
            <a:off x="4843648" y="4425020"/>
            <a:ext cx="1645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>
                <a:latin typeface="Bookman Old Style" panose="02050604050505020204" pitchFamily="18" charset="0"/>
              </a:rPr>
              <a:t>Δυνάμεις </a:t>
            </a:r>
            <a:r>
              <a:rPr lang="en-US" dirty="0">
                <a:latin typeface="Bookman Old Style" panose="02050604050505020204" pitchFamily="18" charset="0"/>
              </a:rPr>
              <a:t>Coriolis</a:t>
            </a:r>
            <a:endParaRPr lang="el-GR" sz="1800" dirty="0">
              <a:latin typeface="Bookman Old Style" panose="020506040505050202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E71BDF5-831D-4633-9892-BFBA2CF16F63}"/>
              </a:ext>
            </a:extLst>
          </p:cNvPr>
          <p:cNvSpPr/>
          <p:nvPr/>
        </p:nvSpPr>
        <p:spPr>
          <a:xfrm rot="19972659">
            <a:off x="5916973" y="5156705"/>
            <a:ext cx="1760084" cy="72258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18B0017-DC31-443D-B12C-B81309079DEC}"/>
              </a:ext>
            </a:extLst>
          </p:cNvPr>
          <p:cNvSpPr/>
          <p:nvPr/>
        </p:nvSpPr>
        <p:spPr>
          <a:xfrm rot="17998780">
            <a:off x="7131654" y="5618677"/>
            <a:ext cx="861858" cy="72258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3D76E1-F1EC-41FA-B973-139CCF526CA2}"/>
              </a:ext>
            </a:extLst>
          </p:cNvPr>
          <p:cNvSpPr txBox="1"/>
          <p:nvPr/>
        </p:nvSpPr>
        <p:spPr>
          <a:xfrm>
            <a:off x="4643188" y="5518678"/>
            <a:ext cx="1645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Bookman Old Style" panose="02050604050505020204" pitchFamily="18" charset="0"/>
              </a:rPr>
              <a:t>Βαρυτικές δυνάμεις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C087DC8-8C18-4C69-A721-83EF518E9ECC}"/>
              </a:ext>
            </a:extLst>
          </p:cNvPr>
          <p:cNvSpPr/>
          <p:nvPr/>
        </p:nvSpPr>
        <p:spPr>
          <a:xfrm rot="1089079">
            <a:off x="6370638" y="3560833"/>
            <a:ext cx="1241659" cy="72258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145D4B-DCDD-4006-8C32-7A144C82F3D7}"/>
              </a:ext>
            </a:extLst>
          </p:cNvPr>
          <p:cNvSpPr txBox="1"/>
          <p:nvPr/>
        </p:nvSpPr>
        <p:spPr>
          <a:xfrm>
            <a:off x="6154684" y="6165535"/>
            <a:ext cx="16457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Bookman Old Style" panose="02050604050505020204" pitchFamily="18" charset="0"/>
              </a:rPr>
              <a:t>Δυνάμεις τριβής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C4C451-D888-41D2-95FF-72AD8EF2285B}"/>
              </a:ext>
            </a:extLst>
          </p:cNvPr>
          <p:cNvSpPr txBox="1"/>
          <p:nvPr/>
        </p:nvSpPr>
        <p:spPr>
          <a:xfrm>
            <a:off x="264026" y="4795230"/>
            <a:ext cx="4368604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sz="1800" b="1" dirty="0">
                <a:latin typeface="Bookman Old Style" panose="02050604050505020204" pitchFamily="18" charset="0"/>
              </a:rPr>
              <a:t>Σκοπός:</a:t>
            </a:r>
          </a:p>
          <a:p>
            <a:endParaRPr lang="el-GR" dirty="0">
              <a:latin typeface="Bookman Old Style" panose="02050604050505020204" pitchFamily="18" charset="0"/>
            </a:endParaRPr>
          </a:p>
          <a:p>
            <a:pPr algn="ctr"/>
            <a:r>
              <a:rPr lang="el-GR" sz="1800" dirty="0">
                <a:latin typeface="Bookman Old Style" panose="02050604050505020204" pitchFamily="18" charset="0"/>
              </a:rPr>
              <a:t>Μοντελοποίηση του ρομπότ ως φυσικό σύστημα</a:t>
            </a:r>
          </a:p>
          <a:p>
            <a:pPr algn="ctr"/>
            <a:endParaRPr lang="el-GR" dirty="0">
              <a:latin typeface="Bookman Old Style" panose="02050604050505020204" pitchFamily="18" charset="0"/>
            </a:endParaRP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Δηλαδή, καθορισμός της </a:t>
            </a:r>
            <a:r>
              <a:rPr lang="el-GR" b="1" dirty="0">
                <a:latin typeface="Bookman Old Style" panose="02050604050505020204" pitchFamily="18" charset="0"/>
              </a:rPr>
              <a:t>διαφορικής εξίσωσης </a:t>
            </a:r>
            <a:r>
              <a:rPr lang="el-GR" dirty="0">
                <a:latin typeface="Bookman Old Style" panose="02050604050505020204" pitchFamily="18" charset="0"/>
              </a:rPr>
              <a:t>που εκφράζει το σύστημα </a:t>
            </a:r>
            <a:endParaRPr lang="el-GR" sz="1800" dirty="0">
              <a:latin typeface="Bookman Old Style" panose="02050604050505020204" pitchFamily="18" charset="0"/>
            </a:endParaRP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BAC2C1F1-ABAE-40A9-915A-1FD1EE9FEF7E}"/>
              </a:ext>
            </a:extLst>
          </p:cNvPr>
          <p:cNvSpPr/>
          <p:nvPr/>
        </p:nvSpPr>
        <p:spPr>
          <a:xfrm rot="17998780" flipH="1">
            <a:off x="10953878" y="3391395"/>
            <a:ext cx="888300" cy="72258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8A8C16-A530-4D20-AE3A-961235590D4F}"/>
              </a:ext>
            </a:extLst>
          </p:cNvPr>
          <p:cNvSpPr txBox="1"/>
          <p:nvPr/>
        </p:nvSpPr>
        <p:spPr>
          <a:xfrm>
            <a:off x="10986427" y="2332236"/>
            <a:ext cx="16528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>
                <a:latin typeface="Bookman Old Style" panose="02050604050505020204" pitchFamily="18" charset="0"/>
              </a:rPr>
              <a:t>Δυνάμεις από τους κινητήρες</a:t>
            </a:r>
          </a:p>
        </p:txBody>
      </p:sp>
    </p:spTree>
    <p:extLst>
      <p:ext uri="{BB962C8B-B14F-4D97-AF65-F5344CB8AC3E}">
        <p14:creationId xmlns:p14="http://schemas.microsoft.com/office/powerpoint/2010/main" val="39379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0"/>
                                          </p:val>
                                        </p:tav>
                                        <p:tav tm="3330">
                                          <p:val>
                                            <p:fltVal val="-39.8698"/>
                                          </p:val>
                                        </p:tav>
                                        <p:tav tm="6660">
                                          <p:val>
                                            <p:fltVal val="-39.4913"/>
                                          </p:val>
                                        </p:tav>
                                        <p:tav tm="9990">
                                          <p:val>
                                            <p:fltVal val="-38.8821"/>
                                          </p:val>
                                        </p:tav>
                                        <p:tav tm="13320">
                                          <p:val>
                                            <p:fltVal val="-38.0599"/>
                                          </p:val>
                                        </p:tav>
                                        <p:tav tm="16650">
                                          <p:val>
                                            <p:fltVal val="-37.0425"/>
                                          </p:val>
                                        </p:tav>
                                        <p:tav tm="19970">
                                          <p:val>
                                            <p:fltVal val="-35.8515"/>
                                          </p:val>
                                        </p:tav>
                                        <p:tav tm="23290">
                                          <p:val>
                                            <p:fltVal val="-34.5015"/>
                                          </p:val>
                                        </p:tav>
                                        <p:tav tm="26620">
                                          <p:val>
                                            <p:fltVal val="-33.0055"/>
                                          </p:val>
                                        </p:tav>
                                        <p:tav tm="29950">
                                          <p:val>
                                            <p:fltVal val="-31.3851"/>
                                          </p:val>
                                        </p:tav>
                                        <p:tav tm="33280">
                                          <p:val>
                                            <p:fltVal val="-29.658"/>
                                          </p:val>
                                        </p:tav>
                                        <p:tav tm="36610">
                                          <p:val>
                                            <p:fltVal val="-27.8419"/>
                                          </p:val>
                                        </p:tav>
                                        <p:tav tm="39940">
                                          <p:val>
                                            <p:fltVal val="-25.9545"/>
                                          </p:val>
                                        </p:tav>
                                        <p:tav tm="43270">
                                          <p:val>
                                            <p:fltVal val="-24.0136"/>
                                          </p:val>
                                        </p:tav>
                                        <p:tav tm="46600">
                                          <p:val>
                                            <p:fltVal val="-22.0368"/>
                                          </p:val>
                                        </p:tav>
                                        <p:tav tm="49930">
                                          <p:val>
                                            <p:fltVal val="-20.0419"/>
                                          </p:val>
                                        </p:tav>
                                        <p:tav tm="53250">
                                          <p:val>
                                            <p:fltVal val="-18.0527"/>
                                          </p:val>
                                        </p:tav>
                                        <p:tav tm="56580">
                                          <p:val>
                                            <p:fltVal val="-16.0747"/>
                                          </p:val>
                                        </p:tav>
                                        <p:tav tm="59900">
                                          <p:val>
                                            <p:fltVal val="-14.1376"/>
                                          </p:val>
                                        </p:tav>
                                        <p:tav tm="63220">
                                          <p:val>
                                            <p:fltVal val="-12.2528"/>
                                          </p:val>
                                        </p:tav>
                                        <p:tav tm="66540">
                                          <p:val>
                                            <p:fltVal val="-10.4379"/>
                                          </p:val>
                                        </p:tav>
                                        <p:tav tm="69870">
                                          <p:val>
                                            <p:fltVal val="-8.7056"/>
                                          </p:val>
                                        </p:tav>
                                        <p:tav tm="73190">
                                          <p:val>
                                            <p:fltVal val="-7.0836"/>
                                          </p:val>
                                        </p:tav>
                                        <p:tav tm="76510">
                                          <p:val>
                                            <p:fltVal val="-5.5844"/>
                                          </p:val>
                                        </p:tav>
                                        <p:tav tm="79830">
                                          <p:val>
                                            <p:fltVal val="-4.2254"/>
                                          </p:val>
                                        </p:tav>
                                        <p:tav tm="83160">
                                          <p:val>
                                            <p:fltVal val="-3.0209"/>
                                          </p:val>
                                        </p:tav>
                                        <p:tav tm="86480">
                                          <p:val>
                                            <p:fltVal val="-1.9957"/>
                                          </p:val>
                                        </p:tav>
                                        <p:tav tm="89800">
                                          <p:val>
                                            <p:fltVal val="-1.1635"/>
                                          </p:val>
                                        </p:tav>
                                        <p:tav tm="93120">
                                          <p:val>
                                            <p:fltVal val="-0.5419"/>
                                          </p:val>
                                        </p:tav>
                                        <p:tav tm="96450">
                                          <p:val>
                                            <p:fltVal val="-0.1476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2" grpId="0"/>
      <p:bldP spid="8" grpId="0"/>
      <p:bldP spid="9" grpId="0" animBg="1"/>
      <p:bldP spid="11" grpId="0" animBg="1"/>
      <p:bldP spid="12" grpId="0"/>
      <p:bldP spid="14" grpId="0" animBg="1"/>
      <p:bldP spid="15" grpId="0"/>
      <p:bldP spid="16" grpId="0" animBg="1"/>
      <p:bldP spid="67" grpId="0" animBg="1"/>
      <p:bldP spid="6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Το μάθημα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F0A6B4-621A-4407-BF5A-5A229D1E90EE}"/>
              </a:ext>
            </a:extLst>
          </p:cNvPr>
          <p:cNvSpPr txBox="1"/>
          <p:nvPr/>
        </p:nvSpPr>
        <p:spPr>
          <a:xfrm>
            <a:off x="513080" y="1237734"/>
            <a:ext cx="1146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Bookman Old Style" panose="02050604050505020204" pitchFamily="18" charset="0"/>
              </a:rPr>
              <a:t>Το μάθημα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latin typeface="Bookman Old Style" panose="02050604050505020204" pitchFamily="18" charset="0"/>
              </a:rPr>
              <a:t>(</a:t>
            </a:r>
            <a:r>
              <a:rPr lang="el-GR" sz="2400" dirty="0">
                <a:latin typeface="Bookman Old Style" panose="02050604050505020204" pitchFamily="18" charset="0"/>
              </a:rPr>
              <a:t>συνοπτικά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6964B-19BB-4382-8A0C-E1D6AE6E4EF5}"/>
              </a:ext>
            </a:extLst>
          </p:cNvPr>
          <p:cNvSpPr txBox="1"/>
          <p:nvPr/>
        </p:nvSpPr>
        <p:spPr>
          <a:xfrm>
            <a:off x="259080" y="1813967"/>
            <a:ext cx="117195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Εισαγωγή</a:t>
            </a:r>
            <a:r>
              <a:rPr lang="el-GR" sz="2000" dirty="0">
                <a:latin typeface="Bookman Old Style" panose="02050604050505020204" pitchFamily="18" charset="0"/>
              </a:rPr>
              <a:t> στην επιστήμη της Ρομποτικής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Περιγραφή θέσης και προσανατολισμού </a:t>
            </a:r>
            <a:r>
              <a:rPr lang="el-GR" sz="2000" dirty="0">
                <a:latin typeface="Bookman Old Style" panose="02050604050505020204" pitchFamily="18" charset="0"/>
              </a:rPr>
              <a:t>στερεού σώματος στον χώρο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Κινηματική ανάλυση </a:t>
            </a:r>
            <a:r>
              <a:rPr lang="el-GR" sz="2000" dirty="0">
                <a:latin typeface="Bookman Old Style" panose="02050604050505020204" pitchFamily="18" charset="0"/>
              </a:rPr>
              <a:t>ρομποτικού συστήματος στο επίπεδο θέσης και ταχύτητας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Σχεδίαση τροχιάς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Δυναμική μελέτη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κίνησης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αλληλεπίδρασης </a:t>
            </a:r>
            <a:r>
              <a:rPr lang="el-GR" sz="2000" dirty="0">
                <a:latin typeface="Bookman Old Style" panose="02050604050505020204" pitchFamily="18" charset="0"/>
              </a:rPr>
              <a:t>του ρομπότ με το περιβάλλον και τον άνθρωπο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Προγραμματισμός</a:t>
            </a:r>
            <a:r>
              <a:rPr lang="el-GR" sz="2000" dirty="0">
                <a:latin typeface="Bookman Old Style" panose="02050604050505020204" pitchFamily="18" charset="0"/>
              </a:rPr>
              <a:t> του ρομπότ για έλεγχο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/>
              <p:nvPr/>
            </p:nvSpPr>
            <p:spPr>
              <a:xfrm>
                <a:off x="106049" y="5292236"/>
                <a:ext cx="11506831" cy="1230707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49" y="5292236"/>
                <a:ext cx="11506831" cy="12307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6C1162-8885-4E24-BC49-BCFDB58308C3}"/>
              </a:ext>
            </a:extLst>
          </p:cNvPr>
          <p:cNvCxnSpPr>
            <a:cxnSpLocks/>
          </p:cNvCxnSpPr>
          <p:nvPr/>
        </p:nvCxnSpPr>
        <p:spPr>
          <a:xfrm>
            <a:off x="679468" y="5300664"/>
            <a:ext cx="33150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67C6FC7-D930-4B32-8BCE-D9266D19F435}"/>
              </a:ext>
            </a:extLst>
          </p:cNvPr>
          <p:cNvSpPr/>
          <p:nvPr/>
        </p:nvSpPr>
        <p:spPr>
          <a:xfrm>
            <a:off x="9004980" y="4047027"/>
            <a:ext cx="1159727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2D0395-379A-4693-94D2-835268E2B492}"/>
              </a:ext>
            </a:extLst>
          </p:cNvPr>
          <p:cNvSpPr/>
          <p:nvPr/>
        </p:nvSpPr>
        <p:spPr>
          <a:xfrm>
            <a:off x="7232352" y="4047027"/>
            <a:ext cx="1333678" cy="100800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EE3B50-B5AE-44D9-B222-48A7D91C0645}"/>
              </a:ext>
            </a:extLst>
          </p:cNvPr>
          <p:cNvSpPr/>
          <p:nvPr/>
        </p:nvSpPr>
        <p:spPr>
          <a:xfrm>
            <a:off x="9108305" y="4313635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Ρομπότ</a:t>
            </a: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2438C5-9848-45F9-BDB8-00AE13726627}"/>
              </a:ext>
            </a:extLst>
          </p:cNvPr>
          <p:cNvSpPr/>
          <p:nvPr/>
        </p:nvSpPr>
        <p:spPr>
          <a:xfrm>
            <a:off x="7337890" y="4313635"/>
            <a:ext cx="119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dirty="0">
                <a:latin typeface="Bookman Old Style" panose="02050604050505020204" pitchFamily="18" charset="0"/>
              </a:rPr>
              <a:t>Ελεγκτής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6F7DD2-2849-4D22-A7F2-E8E1C8D7A7BF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585735" y="4551030"/>
            <a:ext cx="4192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E990E5-E097-4E77-B2E7-174E7D8DD50A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10164707" y="4548306"/>
            <a:ext cx="788842" cy="27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312701-7827-45DC-AB95-881A5F240434}"/>
              </a:ext>
            </a:extLst>
          </p:cNvPr>
          <p:cNvCxnSpPr/>
          <p:nvPr/>
        </p:nvCxnSpPr>
        <p:spPr>
          <a:xfrm flipH="1">
            <a:off x="10379723" y="4550175"/>
            <a:ext cx="2" cy="116667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D0954BE-2C86-4D4F-9247-1823AFCCC2C2}"/>
              </a:ext>
            </a:extLst>
          </p:cNvPr>
          <p:cNvCxnSpPr>
            <a:cxnSpLocks/>
          </p:cNvCxnSpPr>
          <p:nvPr/>
        </p:nvCxnSpPr>
        <p:spPr>
          <a:xfrm flipH="1">
            <a:off x="6484278" y="5716852"/>
            <a:ext cx="3895446" cy="100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F8FC38-2518-4A25-BA6C-9C2826D230E4}"/>
              </a:ext>
            </a:extLst>
          </p:cNvPr>
          <p:cNvCxnSpPr>
            <a:cxnSpLocks/>
            <a:stCxn id="20" idx="4"/>
          </p:cNvCxnSpPr>
          <p:nvPr/>
        </p:nvCxnSpPr>
        <p:spPr>
          <a:xfrm flipH="1">
            <a:off x="6473560" y="4944676"/>
            <a:ext cx="7607" cy="772171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926C7A-B3EC-4951-973A-96A3F2E9F4AA}"/>
              </a:ext>
            </a:extLst>
          </p:cNvPr>
          <p:cNvCxnSpPr>
            <a:cxnSpLocks/>
          </p:cNvCxnSpPr>
          <p:nvPr/>
        </p:nvCxnSpPr>
        <p:spPr>
          <a:xfrm>
            <a:off x="5625047" y="4600169"/>
            <a:ext cx="482684" cy="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ED825A9-E1DD-4986-8BAB-85CB6B2F2320}"/>
                  </a:ext>
                </a:extLst>
              </p:cNvPr>
              <p:cNvSpPr/>
              <p:nvPr/>
            </p:nvSpPr>
            <p:spPr>
              <a:xfrm>
                <a:off x="4295171" y="3763926"/>
                <a:ext cx="1488036" cy="1477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Επιθυμητή </a:t>
                </a: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τροχιά:</a:t>
                </a: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θέση κ </a:t>
                </a: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ταχύτητα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l-GR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ED825A9-E1DD-4986-8BAB-85CB6B2F23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171" y="3763926"/>
                <a:ext cx="1488036" cy="1477328"/>
              </a:xfrm>
              <a:prstGeom prst="rect">
                <a:avLst/>
              </a:prstGeom>
              <a:blipFill>
                <a:blip r:embed="rId4"/>
                <a:stretch>
                  <a:fillRect l="-2869" t="-1646" r="-2049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AE6D344-3F6E-4808-9EF6-755A6F568627}"/>
                  </a:ext>
                </a:extLst>
              </p:cNvPr>
              <p:cNvSpPr/>
              <p:nvPr/>
            </p:nvSpPr>
            <p:spPr>
              <a:xfrm>
                <a:off x="10559128" y="3803935"/>
                <a:ext cx="1683474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Θέση</a:t>
                </a:r>
                <a:r>
                  <a:rPr lang="en-US" dirty="0">
                    <a:latin typeface="Bookman Old Style" panose="02050604050505020204" pitchFamily="18" charset="0"/>
                  </a:rPr>
                  <a:t> </a:t>
                </a:r>
                <a:r>
                  <a:rPr lang="el-GR" dirty="0">
                    <a:latin typeface="Bookman Old Style" panose="02050604050505020204" pitchFamily="18" charset="0"/>
                  </a:rPr>
                  <a:t>κ </a:t>
                </a: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ταχύτητα</a:t>
                </a:r>
                <a:r>
                  <a:rPr lang="en-US" dirty="0">
                    <a:latin typeface="Bookman Old Style" panose="02050604050505020204" pitchFamily="18" charset="0"/>
                  </a:rPr>
                  <a:t> </a:t>
                </a:r>
                <a:r>
                  <a:rPr lang="el-GR" dirty="0">
                    <a:latin typeface="Bookman Old Style" panose="02050604050505020204" pitchFamily="18" charset="0"/>
                  </a:rPr>
                  <a:t>του </a:t>
                </a:r>
              </a:p>
              <a:p>
                <a:pPr algn="ctr"/>
                <a:r>
                  <a:rPr lang="el-GR" dirty="0">
                    <a:latin typeface="Bookman Old Style" panose="02050604050505020204" pitchFamily="18" charset="0"/>
                  </a:rPr>
                  <a:t>ρομπότ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l-GR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AE6D344-3F6E-4808-9EF6-755A6F568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9128" y="3803935"/>
                <a:ext cx="1683474" cy="1200329"/>
              </a:xfrm>
              <a:prstGeom prst="rect">
                <a:avLst/>
              </a:prstGeom>
              <a:blipFill>
                <a:blip r:embed="rId5"/>
                <a:stretch>
                  <a:fillRect l="-2536" t="-2030" r="-2536" b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8D017436-651F-4F6F-B216-C377BB6E553B}"/>
              </a:ext>
            </a:extLst>
          </p:cNvPr>
          <p:cNvSpPr/>
          <p:nvPr/>
        </p:nvSpPr>
        <p:spPr>
          <a:xfrm>
            <a:off x="6111830" y="4206002"/>
            <a:ext cx="738674" cy="7386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611C4D-0120-4807-B37A-6338FCEB70FC}"/>
              </a:ext>
            </a:extLst>
          </p:cNvPr>
          <p:cNvSpPr/>
          <p:nvPr/>
        </p:nvSpPr>
        <p:spPr>
          <a:xfrm>
            <a:off x="6288282" y="4280509"/>
            <a:ext cx="447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Σ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8C7A6BB-E77E-415A-A798-143DB65A919E}"/>
              </a:ext>
            </a:extLst>
          </p:cNvPr>
          <p:cNvCxnSpPr>
            <a:cxnSpLocks/>
          </p:cNvCxnSpPr>
          <p:nvPr/>
        </p:nvCxnSpPr>
        <p:spPr>
          <a:xfrm>
            <a:off x="6875243" y="4589624"/>
            <a:ext cx="33740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DC93747B-29B8-48FD-859C-5AB97E33944A}"/>
              </a:ext>
            </a:extLst>
          </p:cNvPr>
          <p:cNvSpPr/>
          <p:nvPr/>
        </p:nvSpPr>
        <p:spPr>
          <a:xfrm>
            <a:off x="6107178" y="4810099"/>
            <a:ext cx="348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-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CDCD400-8CB6-4AC2-9788-3A7FDFC09BA1}"/>
              </a:ext>
            </a:extLst>
          </p:cNvPr>
          <p:cNvSpPr/>
          <p:nvPr/>
        </p:nvSpPr>
        <p:spPr>
          <a:xfrm>
            <a:off x="5784765" y="4517711"/>
            <a:ext cx="431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3200" dirty="0">
                <a:latin typeface="Bookman Old Style" panose="02050604050505020204" pitchFamily="18" charset="0"/>
              </a:rPr>
              <a:t>+</a:t>
            </a:r>
            <a:endParaRPr lang="en-US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1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  <p:bldP spid="35" grpId="0"/>
      <p:bldP spid="36" grpId="0"/>
      <p:bldP spid="20" grpId="0" animBg="1"/>
      <p:bldP spid="43" grpId="0"/>
      <p:bldP spid="46" grpId="0"/>
      <p:bldP spid="4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Το μάθημα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F0A6B4-621A-4407-BF5A-5A229D1E90EE}"/>
              </a:ext>
            </a:extLst>
          </p:cNvPr>
          <p:cNvSpPr txBox="1"/>
          <p:nvPr/>
        </p:nvSpPr>
        <p:spPr>
          <a:xfrm>
            <a:off x="513080" y="1237734"/>
            <a:ext cx="1146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Bookman Old Style" panose="02050604050505020204" pitchFamily="18" charset="0"/>
              </a:rPr>
              <a:t>Το μάθημα</a:t>
            </a:r>
            <a:r>
              <a:rPr lang="en-US" sz="2400" b="1" dirty="0">
                <a:latin typeface="Bookman Old Style" panose="02050604050505020204" pitchFamily="18" charset="0"/>
              </a:rPr>
              <a:t> </a:t>
            </a:r>
            <a:r>
              <a:rPr lang="en-US" sz="2400" dirty="0">
                <a:latin typeface="Bookman Old Style" panose="02050604050505020204" pitchFamily="18" charset="0"/>
              </a:rPr>
              <a:t>(</a:t>
            </a:r>
            <a:r>
              <a:rPr lang="el-GR" sz="2400" dirty="0">
                <a:latin typeface="Bookman Old Style" panose="02050604050505020204" pitchFamily="18" charset="0"/>
              </a:rPr>
              <a:t>συνοπτικά</a:t>
            </a:r>
            <a:r>
              <a:rPr lang="en-US" sz="2400" dirty="0">
                <a:latin typeface="Bookman Old Style" panose="02050604050505020204" pitchFamily="18" charset="0"/>
              </a:rPr>
              <a:t>)</a:t>
            </a:r>
            <a:endParaRPr lang="el-GR" sz="2400" dirty="0">
              <a:latin typeface="Bookman Old Style" panose="02050604050505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6964B-19BB-4382-8A0C-E1D6AE6E4EF5}"/>
              </a:ext>
            </a:extLst>
          </p:cNvPr>
          <p:cNvSpPr txBox="1"/>
          <p:nvPr/>
        </p:nvSpPr>
        <p:spPr>
          <a:xfrm>
            <a:off x="259080" y="1813967"/>
            <a:ext cx="117195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Εισαγωγή</a:t>
            </a:r>
            <a:r>
              <a:rPr lang="el-GR" sz="2000" dirty="0">
                <a:latin typeface="Bookman Old Style" panose="02050604050505020204" pitchFamily="18" charset="0"/>
              </a:rPr>
              <a:t> στην επιστήμη της Ρομποτικής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Περιγραφή θέσης και προσανατολισμού </a:t>
            </a:r>
            <a:r>
              <a:rPr lang="el-GR" sz="2000" dirty="0">
                <a:latin typeface="Bookman Old Style" panose="02050604050505020204" pitchFamily="18" charset="0"/>
              </a:rPr>
              <a:t>στερεού σώματος στον χώρο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Κινηματική ανάλυση </a:t>
            </a:r>
            <a:r>
              <a:rPr lang="el-GR" sz="2000" dirty="0">
                <a:latin typeface="Bookman Old Style" panose="02050604050505020204" pitchFamily="18" charset="0"/>
              </a:rPr>
              <a:t>ρομποτικού συστήματος στο επίπεδο θέσης και ταχύτητας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Σχεδίαση τροχιάς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Δυναμική μελέτη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κίνησης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αλληλεπίδρασης </a:t>
            </a:r>
            <a:r>
              <a:rPr lang="el-GR" sz="2000" dirty="0">
                <a:latin typeface="Bookman Old Style" panose="02050604050505020204" pitchFamily="18" charset="0"/>
              </a:rPr>
              <a:t>του ρομπότ με το περιβάλλον και τον άνθρωπο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Προγραμματισμός</a:t>
            </a:r>
            <a:r>
              <a:rPr lang="el-GR" sz="2000" dirty="0">
                <a:latin typeface="Bookman Old Style" panose="02050604050505020204" pitchFamily="18" charset="0"/>
              </a:rPr>
              <a:t> του ρομπότ για έλεγχο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/>
              <p:nvPr/>
            </p:nvSpPr>
            <p:spPr>
              <a:xfrm>
                <a:off x="69316" y="5903383"/>
                <a:ext cx="11506831" cy="854604"/>
              </a:xfrm>
              <a:prstGeom prst="rect">
                <a:avLst/>
              </a:prstGeom>
              <a:solidFill>
                <a:schemeClr val="bg1">
                  <a:alpha val="86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E9A0B4-056D-4A1D-A1C6-17AB789A77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6" y="5903383"/>
                <a:ext cx="11506831" cy="8546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6C1162-8885-4E24-BC49-BCFDB58308C3}"/>
              </a:ext>
            </a:extLst>
          </p:cNvPr>
          <p:cNvCxnSpPr>
            <a:cxnSpLocks/>
          </p:cNvCxnSpPr>
          <p:nvPr/>
        </p:nvCxnSpPr>
        <p:spPr>
          <a:xfrm>
            <a:off x="700489" y="5903383"/>
            <a:ext cx="904260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729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Το μάθημα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F0A6B4-621A-4407-BF5A-5A229D1E90EE}"/>
              </a:ext>
            </a:extLst>
          </p:cNvPr>
          <p:cNvSpPr txBox="1"/>
          <p:nvPr/>
        </p:nvSpPr>
        <p:spPr>
          <a:xfrm>
            <a:off x="513080" y="1237734"/>
            <a:ext cx="1146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Bookman Old Style" panose="02050604050505020204" pitchFamily="18" charset="0"/>
              </a:rPr>
              <a:t>Συνοπτικά…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6964B-19BB-4382-8A0C-E1D6AE6E4EF5}"/>
              </a:ext>
            </a:extLst>
          </p:cNvPr>
          <p:cNvSpPr txBox="1"/>
          <p:nvPr/>
        </p:nvSpPr>
        <p:spPr>
          <a:xfrm>
            <a:off x="259080" y="1813967"/>
            <a:ext cx="117195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Εισαγωγή</a:t>
            </a:r>
            <a:r>
              <a:rPr lang="el-GR" sz="2000" dirty="0">
                <a:latin typeface="Bookman Old Style" panose="02050604050505020204" pitchFamily="18" charset="0"/>
              </a:rPr>
              <a:t> στην επιστήμη της Ρομποτικής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Περιγραφή θέσης και προσανατολισμού </a:t>
            </a:r>
            <a:r>
              <a:rPr lang="el-GR" sz="2000" dirty="0">
                <a:latin typeface="Bookman Old Style" panose="02050604050505020204" pitchFamily="18" charset="0"/>
              </a:rPr>
              <a:t>στερεού σώματος στον χώρο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Κινηματική ανάλυση </a:t>
            </a:r>
            <a:r>
              <a:rPr lang="el-GR" sz="2000" dirty="0">
                <a:latin typeface="Bookman Old Style" panose="02050604050505020204" pitchFamily="18" charset="0"/>
              </a:rPr>
              <a:t>ρομποτικού συστήματος στο επίπεδο θέσης και ταχύτητας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Σχεδίαση τροχιάς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Δυναμική μελέτη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κίνησης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αλληλεπίδρασης </a:t>
            </a:r>
            <a:r>
              <a:rPr lang="el-GR" sz="2000" dirty="0">
                <a:latin typeface="Bookman Old Style" panose="02050604050505020204" pitchFamily="18" charset="0"/>
              </a:rPr>
              <a:t>του ρομπότ με το περιβάλλον και τον άνθρωπο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Προγραμματισμός</a:t>
            </a:r>
            <a:r>
              <a:rPr lang="el-GR" sz="2000" dirty="0">
                <a:latin typeface="Bookman Old Style" panose="02050604050505020204" pitchFamily="18" charset="0"/>
              </a:rPr>
              <a:t> του ρομπότ για έλεγχο 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E6C1162-8885-4E24-BC49-BCFDB58308C3}"/>
              </a:ext>
            </a:extLst>
          </p:cNvPr>
          <p:cNvCxnSpPr>
            <a:cxnSpLocks/>
          </p:cNvCxnSpPr>
          <p:nvPr/>
        </p:nvCxnSpPr>
        <p:spPr>
          <a:xfrm flipV="1">
            <a:off x="605896" y="6522948"/>
            <a:ext cx="5311428" cy="70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row: Right 3">
            <a:extLst>
              <a:ext uri="{FF2B5EF4-FFF2-40B4-BE49-F238E27FC236}">
                <a16:creationId xmlns:a16="http://schemas.microsoft.com/office/drawing/2014/main" id="{E886FFFC-EA10-46CC-815C-5629253442FC}"/>
              </a:ext>
            </a:extLst>
          </p:cNvPr>
          <p:cNvSpPr/>
          <p:nvPr/>
        </p:nvSpPr>
        <p:spPr>
          <a:xfrm rot="19469761">
            <a:off x="5944601" y="5259584"/>
            <a:ext cx="2055620" cy="75202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C60790-A533-44ED-ADBB-6E5509317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498" y="3683448"/>
            <a:ext cx="3225397" cy="9269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D3E48D-33C3-4E67-8907-A195BAC64FDD}"/>
              </a:ext>
            </a:extLst>
          </p:cNvPr>
          <p:cNvSpPr txBox="1"/>
          <p:nvPr/>
        </p:nvSpPr>
        <p:spPr>
          <a:xfrm>
            <a:off x="8580116" y="4610432"/>
            <a:ext cx="2361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https://www.ros.org/</a:t>
            </a:r>
            <a:endParaRPr lang="en-US" dirty="0"/>
          </a:p>
          <a:p>
            <a:pPr algn="ctr"/>
            <a:r>
              <a:rPr lang="en-US" dirty="0"/>
              <a:t>in Linux &amp; C++</a:t>
            </a:r>
          </a:p>
        </p:txBody>
      </p:sp>
    </p:spTree>
    <p:extLst>
      <p:ext uri="{BB962C8B-B14F-4D97-AF65-F5344CB8AC3E}">
        <p14:creationId xmlns:p14="http://schemas.microsoft.com/office/powerpoint/2010/main" val="311803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Το μάθημα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F0A6B4-621A-4407-BF5A-5A229D1E90EE}"/>
              </a:ext>
            </a:extLst>
          </p:cNvPr>
          <p:cNvSpPr txBox="1"/>
          <p:nvPr/>
        </p:nvSpPr>
        <p:spPr>
          <a:xfrm>
            <a:off x="513080" y="1237734"/>
            <a:ext cx="1146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dirty="0">
                <a:latin typeface="Bookman Old Style" panose="02050604050505020204" pitchFamily="18" charset="0"/>
              </a:rPr>
              <a:t>Προαπαιτούμενα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6964B-19BB-4382-8A0C-E1D6AE6E4EF5}"/>
              </a:ext>
            </a:extLst>
          </p:cNvPr>
          <p:cNvSpPr txBox="1"/>
          <p:nvPr/>
        </p:nvSpPr>
        <p:spPr>
          <a:xfrm>
            <a:off x="259080" y="1813967"/>
            <a:ext cx="117195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Εισαγωγή</a:t>
            </a:r>
            <a:r>
              <a:rPr lang="el-GR" sz="2000" dirty="0">
                <a:latin typeface="Bookman Old Style" panose="02050604050505020204" pitchFamily="18" charset="0"/>
              </a:rPr>
              <a:t> στην επιστήμη της Ρομποτικής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Περιγραφή θέσης και προσανατολισμού </a:t>
            </a:r>
            <a:r>
              <a:rPr lang="el-GR" sz="2000" dirty="0">
                <a:latin typeface="Bookman Old Style" panose="02050604050505020204" pitchFamily="18" charset="0"/>
              </a:rPr>
              <a:t>στερεού σώματος στον χώρο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Κινηματική ανάλυση </a:t>
            </a:r>
            <a:r>
              <a:rPr lang="el-GR" sz="2000" dirty="0">
                <a:latin typeface="Bookman Old Style" panose="02050604050505020204" pitchFamily="18" charset="0"/>
              </a:rPr>
              <a:t>ρομποτικού συστήματος στο επίπεδο θέσης και ταχύτητας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Σχεδίαση τροχιάς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Δυναμική μελέτη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κίνησης </a:t>
            </a:r>
            <a:r>
              <a:rPr lang="el-GR" sz="2000" dirty="0">
                <a:latin typeface="Bookman Old Style" panose="02050604050505020204" pitchFamily="18" charset="0"/>
              </a:rPr>
              <a:t>ρομπότ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Έλεγχος αλληλεπίδρασης </a:t>
            </a:r>
            <a:r>
              <a:rPr lang="el-GR" sz="2000" dirty="0">
                <a:latin typeface="Bookman Old Style" panose="02050604050505020204" pitchFamily="18" charset="0"/>
              </a:rPr>
              <a:t>του ρομπότ με το περιβάλλον και τον άνθρωπο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000" dirty="0"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>
                <a:latin typeface="Bookman Old Style" panose="02050604050505020204" pitchFamily="18" charset="0"/>
              </a:rPr>
              <a:t>Προγραμματισμός</a:t>
            </a:r>
            <a:r>
              <a:rPr lang="el-GR" sz="2000" dirty="0">
                <a:latin typeface="Bookman Old Style" panose="02050604050505020204" pitchFamily="18" charset="0"/>
              </a:rPr>
              <a:t> του ρομπότ για έλεγχο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1084AE-195C-4A9D-81C7-87D83ECCD5CF}"/>
              </a:ext>
            </a:extLst>
          </p:cNvPr>
          <p:cNvSpPr txBox="1"/>
          <p:nvPr/>
        </p:nvSpPr>
        <p:spPr>
          <a:xfrm>
            <a:off x="10726594" y="3569368"/>
            <a:ext cx="61065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Λογισμός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80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Γραμμική </a:t>
            </a:r>
          </a:p>
          <a:p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   άλγεβρα </a:t>
            </a:r>
          </a:p>
          <a:p>
            <a:endParaRPr lang="el-GR" sz="180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Πίνακες, </a:t>
            </a:r>
          </a:p>
          <a:p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διανύσματα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72DC321B-70AB-4E9D-B27B-2B73AB4716A4}"/>
              </a:ext>
            </a:extLst>
          </p:cNvPr>
          <p:cNvSpPr/>
          <p:nvPr/>
        </p:nvSpPr>
        <p:spPr>
          <a:xfrm>
            <a:off x="10463047" y="2372216"/>
            <a:ext cx="207317" cy="42653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0563B8-E28F-4624-82F7-D03E7849E603}"/>
              </a:ext>
            </a:extLst>
          </p:cNvPr>
          <p:cNvSpPr txBox="1"/>
          <p:nvPr/>
        </p:nvSpPr>
        <p:spPr>
          <a:xfrm>
            <a:off x="4390696" y="4009033"/>
            <a:ext cx="59068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Λογισμός: μερική παράγωγος, κλίση συνάρτησης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Βασικές γν</a:t>
            </a:r>
            <a:r>
              <a:rPr lang="el-GR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ώσεις διαφορικών εξισώσεων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Βασικές γνώσεις συστημάτων ελέγχου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Φυσική: Νευτώνια μηχανική</a:t>
            </a:r>
            <a:endParaRPr lang="en-US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Η</a:t>
            </a:r>
            <a:r>
              <a:rPr lang="el-GR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λεκτρικά κυκλώματα</a:t>
            </a:r>
            <a:endParaRPr lang="el-GR" sz="180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0619348F-8459-4669-92FB-7689E3405457}"/>
              </a:ext>
            </a:extLst>
          </p:cNvPr>
          <p:cNvSpPr/>
          <p:nvPr/>
        </p:nvSpPr>
        <p:spPr>
          <a:xfrm>
            <a:off x="3994982" y="4231383"/>
            <a:ext cx="230177" cy="113025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D4EEFF87-9B8A-4E4F-BB49-A052B382B966}"/>
              </a:ext>
            </a:extLst>
          </p:cNvPr>
          <p:cNvSpPr/>
          <p:nvPr/>
        </p:nvSpPr>
        <p:spPr>
          <a:xfrm>
            <a:off x="5888683" y="5965409"/>
            <a:ext cx="207317" cy="672107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6924FD-2CF0-4641-AC16-4B01BDC62F9D}"/>
              </a:ext>
            </a:extLst>
          </p:cNvPr>
          <p:cNvSpPr txBox="1"/>
          <p:nvPr/>
        </p:nvSpPr>
        <p:spPr>
          <a:xfrm>
            <a:off x="6181920" y="6116796"/>
            <a:ext cx="8455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Προγραμματισμός (π.χ. </a:t>
            </a:r>
            <a:r>
              <a:rPr lang="en-US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C++</a:t>
            </a:r>
            <a:r>
              <a:rPr lang="el-GR" sz="1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26F4F0-D2EB-B1E7-A341-817959E067B8}"/>
              </a:ext>
            </a:extLst>
          </p:cNvPr>
          <p:cNvCxnSpPr>
            <a:cxnSpLocks/>
          </p:cNvCxnSpPr>
          <p:nvPr/>
        </p:nvCxnSpPr>
        <p:spPr>
          <a:xfrm>
            <a:off x="649995" y="4395730"/>
            <a:ext cx="9243152" cy="20903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5CD04-8C7E-1897-5C01-23FB490FE3BE}"/>
              </a:ext>
            </a:extLst>
          </p:cNvPr>
          <p:cNvCxnSpPr>
            <a:cxnSpLocks/>
          </p:cNvCxnSpPr>
          <p:nvPr/>
        </p:nvCxnSpPr>
        <p:spPr>
          <a:xfrm flipV="1">
            <a:off x="513080" y="4120308"/>
            <a:ext cx="9016510" cy="24026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41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Το μάθημα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F0A6B4-621A-4407-BF5A-5A229D1E90EE}"/>
              </a:ext>
            </a:extLst>
          </p:cNvPr>
          <p:cNvSpPr txBox="1"/>
          <p:nvPr/>
        </p:nvSpPr>
        <p:spPr>
          <a:xfrm>
            <a:off x="106049" y="1382972"/>
            <a:ext cx="4327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Bookman Old Style" panose="02050604050505020204" pitchFamily="18" charset="0"/>
              </a:rPr>
              <a:t>Σύστημα βαθμολόγησης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ACAA26-43AE-4B0B-9E4C-C57B98E25683}"/>
              </a:ext>
            </a:extLst>
          </p:cNvPr>
          <p:cNvSpPr txBox="1"/>
          <p:nvPr/>
        </p:nvSpPr>
        <p:spPr>
          <a:xfrm>
            <a:off x="4870175" y="1210056"/>
            <a:ext cx="747422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latin typeface="Bookman Old Style" panose="02050604050505020204" pitchFamily="18" charset="0"/>
              </a:rPr>
              <a:t>Βιβλία</a:t>
            </a:r>
          </a:p>
          <a:p>
            <a:pPr algn="ctr"/>
            <a:endParaRPr lang="el-GR" sz="2400" dirty="0">
              <a:latin typeface="Bookman Old Style" panose="02050604050505020204" pitchFamily="18" charset="0"/>
            </a:endParaRPr>
          </a:p>
          <a:p>
            <a:pPr algn="l">
              <a:buFont typeface="+mj-lt"/>
              <a:buAutoNum type="arabicPeriod"/>
            </a:pPr>
            <a:endParaRPr lang="el-GR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+mj-lt"/>
              <a:buAutoNum type="arabicPeriod"/>
            </a:pPr>
            <a:endParaRPr lang="el-GR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742950" lvl="1" indent="-285750" algn="l">
              <a:buFont typeface="+mj-lt"/>
              <a:buAutoNum type="arabicPeriod"/>
            </a:pPr>
            <a:endParaRPr lang="el-GR" b="0" i="0" u="none" strike="noStrike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l-GR" b="1" i="0" u="none" strike="noStrike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Βιβλίο [11768]: Ρομποτική, Δουλγέρη Ζωή</a:t>
            </a:r>
            <a:endParaRPr lang="el-GR" sz="2400" b="1" dirty="0">
              <a:latin typeface="Bookman Old Style" panose="02050604050505020204" pitchFamily="18" charset="0"/>
            </a:endParaRPr>
          </a:p>
          <a:p>
            <a:pPr algn="ctr"/>
            <a:endParaRPr lang="el-GR" sz="2400" dirty="0">
              <a:latin typeface="Bookman Old Style" panose="02050604050505020204" pitchFamily="18" charset="0"/>
            </a:endParaRPr>
          </a:p>
          <a:p>
            <a:pPr algn="ctr"/>
            <a:endParaRPr lang="el-GR" sz="2400" dirty="0">
              <a:latin typeface="Bookman Old Style" panose="02050604050505020204" pitchFamily="18" charset="0"/>
            </a:endParaRPr>
          </a:p>
          <a:p>
            <a:pPr algn="ctr"/>
            <a:r>
              <a:rPr lang="el-GR" sz="2400" dirty="0">
                <a:latin typeface="Bookman Old Style" panose="02050604050505020204" pitchFamily="18" charset="0"/>
              </a:rPr>
              <a:t>Επιπρόσθετα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l-GR" sz="2400" dirty="0">
                <a:latin typeface="Bookman Old Style" panose="02050604050505020204" pitchFamily="18" charset="0"/>
              </a:rPr>
              <a:t>βιβλία:</a:t>
            </a:r>
          </a:p>
          <a:p>
            <a:pPr algn="ctr"/>
            <a:endParaRPr lang="el-GR" sz="24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Bruno Siciliano, Oussama Khatib ,“Springer </a:t>
            </a:r>
            <a:r>
              <a:rPr lang="en-US" b="1" dirty="0">
                <a:latin typeface="Bookman Old Style" panose="02050604050505020204" pitchFamily="18" charset="0"/>
              </a:rPr>
              <a:t>Handbook of Robotics</a:t>
            </a:r>
            <a:r>
              <a:rPr lang="en-US" dirty="0">
                <a:latin typeface="Bookman Old Style" panose="02050604050505020204" pitchFamily="18" charset="0"/>
              </a:rPr>
              <a:t>”. </a:t>
            </a:r>
            <a:endParaRPr lang="el-GR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Christian Ott, “</a:t>
            </a:r>
            <a:r>
              <a:rPr lang="en-US" b="1" dirty="0">
                <a:latin typeface="Bookman Old Style" panose="02050604050505020204" pitchFamily="18" charset="0"/>
              </a:rPr>
              <a:t>Cartesian Impedance Control of Redundant and Flexible-Joint Robot” </a:t>
            </a:r>
            <a:r>
              <a:rPr lang="el-GR" dirty="0">
                <a:solidFill>
                  <a:schemeClr val="accent6"/>
                </a:solidFill>
                <a:latin typeface="Bookman Old Style" panose="02050604050505020204" pitchFamily="18" charset="0"/>
              </a:rPr>
              <a:t>(</a:t>
            </a:r>
            <a:r>
              <a:rPr lang="en-US" dirty="0">
                <a:solidFill>
                  <a:schemeClr val="accent6"/>
                </a:solidFill>
                <a:latin typeface="Bookman Old Style" panose="02050604050505020204" pitchFamily="18" charset="0"/>
              </a:rPr>
              <a:t>Free from Springer</a:t>
            </a:r>
            <a:r>
              <a:rPr lang="el-GR" dirty="0">
                <a:solidFill>
                  <a:schemeClr val="accent6"/>
                </a:solidFill>
                <a:latin typeface="Bookman Old Style" panose="02050604050505020204" pitchFamily="18" charset="0"/>
              </a:rPr>
              <a:t>)</a:t>
            </a:r>
            <a:endParaRPr lang="en-US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Jason M. O’Kane, “</a:t>
            </a:r>
            <a:r>
              <a:rPr lang="en-US" b="1" dirty="0">
                <a:latin typeface="Bookman Old Style" panose="02050604050505020204" pitchFamily="18" charset="0"/>
              </a:rPr>
              <a:t>A Gentle Introduction to ROS</a:t>
            </a:r>
            <a:r>
              <a:rPr lang="en-US" dirty="0">
                <a:latin typeface="Bookman Old Style" panose="02050604050505020204" pitchFamily="18" charset="0"/>
              </a:rPr>
              <a:t>” </a:t>
            </a:r>
            <a:r>
              <a:rPr lang="en-US" dirty="0">
                <a:solidFill>
                  <a:schemeClr val="accent6"/>
                </a:solidFill>
                <a:latin typeface="Bookman Old Style" panose="02050604050505020204" pitchFamily="18" charset="0"/>
              </a:rPr>
              <a:t>(Free)</a:t>
            </a:r>
            <a:endParaRPr lang="el-GR" sz="2400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274C330-7D04-45A8-A3D8-A24D2B9DA662}"/>
              </a:ext>
            </a:extLst>
          </p:cNvPr>
          <p:cNvSpPr/>
          <p:nvPr/>
        </p:nvSpPr>
        <p:spPr>
          <a:xfrm>
            <a:off x="5051298" y="2635605"/>
            <a:ext cx="7140702" cy="7741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Partial Circle 14">
            <a:extLst>
              <a:ext uri="{FF2B5EF4-FFF2-40B4-BE49-F238E27FC236}">
                <a16:creationId xmlns:a16="http://schemas.microsoft.com/office/drawing/2014/main" id="{F5FA3654-7BA9-4FD4-A112-78E82B88256C}"/>
              </a:ext>
            </a:extLst>
          </p:cNvPr>
          <p:cNvSpPr/>
          <p:nvPr/>
        </p:nvSpPr>
        <p:spPr>
          <a:xfrm>
            <a:off x="326064" y="2150057"/>
            <a:ext cx="4301756" cy="4301756"/>
          </a:xfrm>
          <a:prstGeom prst="pie">
            <a:avLst>
              <a:gd name="adj1" fmla="val 12673370"/>
              <a:gd name="adj2" fmla="val 5337169"/>
            </a:avLst>
          </a:prstGeom>
          <a:solidFill>
            <a:schemeClr val="accent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Partial Circle 3">
            <a:extLst>
              <a:ext uri="{FF2B5EF4-FFF2-40B4-BE49-F238E27FC236}">
                <a16:creationId xmlns:a16="http://schemas.microsoft.com/office/drawing/2014/main" id="{04250A4B-9CFB-4D5A-87B8-0888B591E996}"/>
              </a:ext>
            </a:extLst>
          </p:cNvPr>
          <p:cNvSpPr/>
          <p:nvPr/>
        </p:nvSpPr>
        <p:spPr>
          <a:xfrm>
            <a:off x="120178" y="1944171"/>
            <a:ext cx="4713530" cy="4713530"/>
          </a:xfrm>
          <a:prstGeom prst="pie">
            <a:avLst>
              <a:gd name="adj1" fmla="val 5332159"/>
              <a:gd name="adj2" fmla="val 12652424"/>
            </a:avLst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480976-C693-484C-8726-267B0D85857C}"/>
              </a:ext>
            </a:extLst>
          </p:cNvPr>
          <p:cNvSpPr txBox="1"/>
          <p:nvPr/>
        </p:nvSpPr>
        <p:spPr>
          <a:xfrm>
            <a:off x="219870" y="4408512"/>
            <a:ext cx="2222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 err="1">
                <a:latin typeface="Bookman Old Style" panose="02050604050505020204" pitchFamily="18" charset="0"/>
              </a:rPr>
              <a:t>Εργασ</a:t>
            </a:r>
            <a:r>
              <a:rPr lang="el-GR" sz="2000" b="1" dirty="0">
                <a:latin typeface="Bookman Old Style" panose="02050604050505020204" pitchFamily="18" charset="0"/>
              </a:rPr>
              <a:t>. αναφορές </a:t>
            </a:r>
          </a:p>
          <a:p>
            <a:pPr algn="ctr"/>
            <a:r>
              <a:rPr lang="en-US" sz="2000" b="1" dirty="0">
                <a:latin typeface="Bookman Old Style" panose="02050604050505020204" pitchFamily="18" charset="0"/>
              </a:rPr>
              <a:t>(</a:t>
            </a:r>
            <a:r>
              <a:rPr lang="el-GR" sz="2000" b="1" dirty="0">
                <a:latin typeface="Bookman Old Style" panose="02050604050505020204" pitchFamily="18" charset="0"/>
              </a:rPr>
              <a:t>3</a:t>
            </a:r>
            <a:r>
              <a:rPr lang="en-US" sz="2000" b="1" dirty="0">
                <a:latin typeface="Bookman Old Style" panose="02050604050505020204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</a:rPr>
              <a:t>μονάδες)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06964B-19BB-4382-8A0C-E1D6AE6E4EF5}"/>
              </a:ext>
            </a:extLst>
          </p:cNvPr>
          <p:cNvSpPr txBox="1"/>
          <p:nvPr/>
        </p:nvSpPr>
        <p:spPr>
          <a:xfrm>
            <a:off x="572929" y="2988501"/>
            <a:ext cx="5760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Γραπτή </a:t>
            </a:r>
          </a:p>
          <a:p>
            <a:pPr algn="ctr"/>
            <a:r>
              <a:rPr lang="el-G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Εξέταση</a:t>
            </a:r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el-G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(</a:t>
            </a:r>
            <a:r>
              <a:rPr lang="el-G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7</a:t>
            </a:r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l-G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μονάδες</a:t>
            </a:r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  <a:r>
              <a:rPr lang="el-GR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endParaRPr lang="el-GR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endParaRPr lang="el-GR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1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 animBg="1"/>
      <p:bldP spid="15" grpId="0" animBg="1"/>
      <p:bldP spid="4" grpId="0" animBg="1"/>
      <p:bldP spid="14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4">
            <a:extLst>
              <a:ext uri="{FF2B5EF4-FFF2-40B4-BE49-F238E27FC236}">
                <a16:creationId xmlns:a16="http://schemas.microsoft.com/office/drawing/2014/main" id="{27BA1ABD-5520-437F-88D5-9D568FE0A0DF}"/>
              </a:ext>
            </a:extLst>
          </p:cNvPr>
          <p:cNvSpPr txBox="1">
            <a:spLocks/>
          </p:cNvSpPr>
          <p:nvPr/>
        </p:nvSpPr>
        <p:spPr>
          <a:xfrm>
            <a:off x="1408148" y="3429000"/>
            <a:ext cx="9144000" cy="1046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>
                <a:latin typeface="Bookman Old Style" panose="02050604050505020204" pitchFamily="18" charset="0"/>
              </a:rPr>
              <a:t>Ευχαριστώ</a:t>
            </a:r>
            <a:endParaRPr lang="el-G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51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Βασικοί ορισμοί και έννοιες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4"/>
          <p:cNvSpPr txBox="1">
            <a:spLocks/>
          </p:cNvSpPr>
          <p:nvPr/>
        </p:nvSpPr>
        <p:spPr>
          <a:xfrm>
            <a:off x="1609122" y="1200297"/>
            <a:ext cx="9210820" cy="438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>
                <a:latin typeface="Bookman Old Style" panose="02050604050505020204" pitchFamily="18" charset="0"/>
              </a:rPr>
              <a:t>Ρομπότ και Ρομποτική</a:t>
            </a:r>
            <a:endParaRPr lang="el-GR" sz="1700" dirty="0">
              <a:latin typeface="Bookman Old Style" panose="02050604050505020204" pitchFamily="18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50750" y="1533465"/>
            <a:ext cx="11440732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</a:pP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Ποι</a:t>
            </a:r>
            <a:r>
              <a:rPr lang="el-GR" sz="2000" dirty="0">
                <a:latin typeface="Bookman Old Style" panose="02050604050505020204" pitchFamily="18" charset="0"/>
              </a:rPr>
              <a:t>ε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ς είναι οι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δυνατότητες/δεξιότητες 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των ρομπότ σήμερα;</a:t>
            </a: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Ποι</a:t>
            </a:r>
            <a:r>
              <a:rPr lang="el-GR" sz="2000" dirty="0">
                <a:latin typeface="Bookman Old Style" panose="02050604050505020204" pitchFamily="18" charset="0"/>
              </a:rPr>
              <a:t>ο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 είναι το επίπεδο της </a:t>
            </a: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“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νοημοσύνης</a:t>
            </a: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”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τους; </a:t>
            </a: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Σε τι εργασίες έχουν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αντικαταστήσει τον άνθρωπο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;</a:t>
            </a: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Που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 και </a:t>
            </a:r>
            <a:r>
              <a:rPr lang="el-GR" sz="2000" b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itchFamily="18" charset="0"/>
              </a:rPr>
              <a:t>γιατί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 χρησιμοποιούνται;</a:t>
            </a: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Γιατί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δεν </a:t>
            </a:r>
            <a:r>
              <a:rPr lang="en-US" sz="2000" b="1" dirty="0">
                <a:latin typeface="Bookman Old Style" panose="02050604050505020204" pitchFamily="18" charset="0"/>
              </a:rPr>
              <a:t>“</a:t>
            </a:r>
            <a:r>
              <a:rPr lang="el-GR" sz="2000" b="1" dirty="0">
                <a:latin typeface="Bookman Old Style" panose="02050604050505020204" pitchFamily="18" charset="0"/>
              </a:rPr>
              <a:t>ζ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ούν</a:t>
            </a:r>
            <a:r>
              <a:rPr lang="en-US" sz="2000" b="1" dirty="0">
                <a:latin typeface="Bookman Old Style" panose="02050604050505020204" pitchFamily="18" charset="0"/>
              </a:rPr>
              <a:t>”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ανάμεσά μας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;</a:t>
            </a: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Τι είναι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;</a:t>
            </a: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l-GR" sz="2000" dirty="0">
                <a:latin typeface="Bookman Old Style" panose="02050604050505020204" pitchFamily="18" charset="0"/>
              </a:rPr>
              <a:t>Πως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 θα είναι τα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</a:t>
            </a:r>
            <a:r>
              <a:rPr lang="el-GR" sz="2000" b="1" dirty="0">
                <a:latin typeface="Bookman Old Style" panose="02050604050505020204" pitchFamily="18" charset="0"/>
              </a:rPr>
              <a:t>ό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 του μέλλοντος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;</a:t>
            </a: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endParaRPr lang="en-US" sz="2000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r>
              <a:rPr lang="el-GR" sz="2000" dirty="0">
                <a:latin typeface="Bookman Old Style" panose="02050604050505020204" pitchFamily="18" charset="0"/>
              </a:rPr>
              <a:t>Πώς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 θα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θέλα</a:t>
            </a:r>
            <a:r>
              <a:rPr lang="el-GR" sz="2000" b="1" dirty="0">
                <a:latin typeface="Bookman Old Style" panose="02050604050505020204" pitchFamily="18" charset="0"/>
              </a:rPr>
              <a:t>μ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ε να είναι τα ρομπότ του μέλλοντος</a:t>
            </a:r>
            <a:r>
              <a:rPr lang="el-GR" sz="2000" dirty="0">
                <a:latin typeface="Bookman Old Style" panose="02050604050505020204" pitchFamily="18" charset="0"/>
                <a:cs typeface="Times New Roman" pitchFamily="18" charset="0"/>
              </a:rPr>
              <a:t>;</a:t>
            </a:r>
            <a:endParaRPr lang="el-GR" sz="2000" dirty="0">
              <a:latin typeface="Bookman Old Style" panose="02050604050505020204" pitchFamily="18" charset="0"/>
            </a:endParaRPr>
          </a:p>
          <a:p>
            <a:pPr algn="ctr" eaLnBrk="0" hangingPunct="0">
              <a:spcBef>
                <a:spcPct val="0"/>
              </a:spcBef>
              <a:buClrTx/>
              <a:buSzTx/>
            </a:pPr>
            <a:endParaRPr lang="el-GR" sz="2000" dirty="0">
              <a:latin typeface="Bookman Old Style" panose="02050604050505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86377" y="1787275"/>
            <a:ext cx="7907629" cy="528035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090930" y="2405994"/>
            <a:ext cx="6053070" cy="52803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710246" y="3018945"/>
            <a:ext cx="6614057" cy="528035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709115" y="3636165"/>
            <a:ext cx="4636394" cy="52803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3699077" y="4233350"/>
            <a:ext cx="4636394" cy="528035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729655" y="4846301"/>
            <a:ext cx="2648607" cy="52803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3410753" y="5460359"/>
            <a:ext cx="5282485" cy="528035"/>
          </a:xfrm>
          <a:prstGeom prst="round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457717" y="6057544"/>
            <a:ext cx="7175679" cy="52803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utoUpdateAnimBg="0"/>
      <p:bldP spid="2" grpId="0" uiExpand="1" animBg="1"/>
      <p:bldP spid="14" grpId="0" uiExpand="1" animBg="1"/>
      <p:bldP spid="15" grpId="0" uiExpand="1" animBg="1"/>
      <p:bldP spid="16" grpId="0" uiExpand="1" animBg="1"/>
      <p:bldP spid="17" grpId="0" uiExpand="1" animBg="1"/>
      <p:bldP spid="18" grpId="0" uiExpand="1" animBg="1"/>
      <p:bldP spid="19" grpId="0" uiExpan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Βασικοί ορισμοί και έννοιες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4"/>
          <p:cNvSpPr txBox="1">
            <a:spLocks/>
          </p:cNvSpPr>
          <p:nvPr/>
        </p:nvSpPr>
        <p:spPr>
          <a:xfrm>
            <a:off x="1609122" y="1200297"/>
            <a:ext cx="9210820" cy="438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>
                <a:latin typeface="Bookman Old Style" panose="02050604050505020204" pitchFamily="18" charset="0"/>
              </a:rPr>
              <a:t>Ρομπότ και Ρομποτική</a:t>
            </a:r>
            <a:endParaRPr lang="el-GR" sz="1700" dirty="0">
              <a:latin typeface="Bookman Old Style" panose="02050604050505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4" y="3621853"/>
            <a:ext cx="4013638" cy="2240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731783" y="1638301"/>
            <a:ext cx="10728434" cy="1754326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latin typeface="Bookman Old Style" panose="02050604050505020204" pitchFamily="18" charset="0"/>
              </a:rPr>
              <a:t>Λεξικό:</a:t>
            </a:r>
            <a:endParaRPr lang="en-US" b="1" dirty="0">
              <a:latin typeface="Bookman Old Style" panose="02050604050505020204" pitchFamily="18" charset="0"/>
            </a:endParaRPr>
          </a:p>
          <a:p>
            <a:r>
              <a:rPr lang="en-US" b="1" dirty="0">
                <a:latin typeface="Bookman Old Style" panose="02050604050505020204" pitchFamily="18" charset="0"/>
              </a:rPr>
              <a:t>ρομπότ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i="1" dirty="0">
                <a:latin typeface="Bookman Old Style" panose="02050604050505020204" pitchFamily="18" charset="0"/>
              </a:rPr>
              <a:t>ουδέτερο άκλιτο    </a:t>
            </a:r>
          </a:p>
          <a:p>
            <a:endParaRPr lang="en-US" dirty="0">
              <a:latin typeface="Bookman Old Style" panose="02050604050505020204" pitchFamily="18" charset="0"/>
            </a:endParaRPr>
          </a:p>
          <a:p>
            <a:r>
              <a:rPr lang="el-GR" dirty="0">
                <a:latin typeface="Bookman Old Style" panose="02050604050505020204" pitchFamily="18" charset="0"/>
              </a:rPr>
              <a:t>Α</a:t>
            </a:r>
            <a:r>
              <a:rPr lang="en-US" dirty="0">
                <a:latin typeface="Bookman Old Style" panose="02050604050505020204" pitchFamily="18" charset="0"/>
              </a:rPr>
              <a:t>υτόματη συσκευή που λειτουργεί με αυτοματισμό ή τηλεχειρισμό και υποκαθιστά τον άνθρωπο σε διάφορες εργασίες (βιομηχανικές, επιστημονικές, κοπιαστικές, επικίνδυνες κ.λπ.). Συνήθως, έχει τη μορφή ανθρώπου, ζώου ή ανθρωποειδούς, σχήμα βραχίονα ή μηχανικής συσκευής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1892" y="5894672"/>
            <a:ext cx="4603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Bookman Old Style" panose="02050604050505020204" pitchFamily="18" charset="0"/>
              </a:rPr>
              <a:t>Karel Capek </a:t>
            </a:r>
            <a:r>
              <a:rPr lang="el-GR" b="1" dirty="0">
                <a:latin typeface="Bookman Old Style" panose="02050604050505020204" pitchFamily="18" charset="0"/>
              </a:rPr>
              <a:t>– 1921</a:t>
            </a:r>
          </a:p>
          <a:p>
            <a:pPr algn="ctr"/>
            <a:r>
              <a:rPr lang="el-GR" dirty="0">
                <a:latin typeface="Bookman Old Style" panose="02050604050505020204" pitchFamily="18" charset="0"/>
              </a:rPr>
              <a:t>Πρώτη εμφάνιση της λέξης στο θεατρικό έργο </a:t>
            </a:r>
            <a:r>
              <a:rPr lang="en-US" dirty="0">
                <a:latin typeface="Bookman Old Style" panose="02050604050505020204" pitchFamily="18" charset="0"/>
              </a:rPr>
              <a:t>“Rossum’s Universal Robots”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35581" y="3735262"/>
            <a:ext cx="34184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Bookman Old Style" panose="02050604050505020204" pitchFamily="18" charset="0"/>
              </a:rPr>
              <a:t>Το </a:t>
            </a:r>
            <a:r>
              <a:rPr lang="el-GR" b="1" dirty="0">
                <a:latin typeface="Bookman Old Style" panose="02050604050505020204" pitchFamily="18" charset="0"/>
              </a:rPr>
              <a:t>1961</a:t>
            </a:r>
            <a:r>
              <a:rPr lang="el-GR" dirty="0">
                <a:latin typeface="Bookman Old Style" panose="02050604050505020204" pitchFamily="18" charset="0"/>
              </a:rPr>
              <a:t> κατασκευάζεται και τίθεται σε λειτουργία το πρώτο βιομηχανικό ρομπότ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l-GR" dirty="0">
                <a:latin typeface="Bookman Old Style" panose="02050604050505020204" pitchFamily="18" charset="0"/>
              </a:rPr>
              <a:t>(ρομποτικός βραχίονας) από την εταιρεία </a:t>
            </a:r>
            <a:r>
              <a:rPr lang="en-US" dirty="0">
                <a:latin typeface="Bookman Old Style" panose="02050604050505020204" pitchFamily="18" charset="0"/>
              </a:rPr>
              <a:t>Unimate </a:t>
            </a:r>
            <a:r>
              <a:rPr lang="el-GR" dirty="0">
                <a:latin typeface="Bookman Old Style" panose="02050604050505020204" pitchFamily="18" charset="0"/>
              </a:rPr>
              <a:t>στην γραμμή παραγωγής της </a:t>
            </a:r>
            <a:r>
              <a:rPr lang="en-US" dirty="0">
                <a:latin typeface="Bookman Old Style" panose="02050604050505020204" pitchFamily="18" charset="0"/>
              </a:rPr>
              <a:t>General motors</a:t>
            </a:r>
            <a:endParaRPr lang="el-GR" dirty="0">
              <a:latin typeface="Bookman Old Style" panose="020506040505050202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40979" y="1962593"/>
            <a:ext cx="1070478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21" y="3637616"/>
            <a:ext cx="3378556" cy="2252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734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3">
            <a:extLst>
              <a:ext uri="{FF2B5EF4-FFF2-40B4-BE49-F238E27FC236}">
                <a16:creationId xmlns:a16="http://schemas.microsoft.com/office/drawing/2014/main" id="{C85D5A39-BCE3-4DC4-8FA8-57F0CA304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97" y="2019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βιομηχανία</a:t>
            </a:r>
            <a:r>
              <a:rPr lang="el-GR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406B883D-D3F3-47C2-B30C-3A78CA861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7" y="1970809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ιατρική 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81D9C4FF-16C5-4510-9C73-16DB34696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7" y="4305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σε βοήθεια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του ανθρώπου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  με ειδικές ανάγκες 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47ACB657-6504-4BD7-8D56-DB510F90E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897" y="4305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 Ρομπότ στο σπίτι,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στην διασκέδαση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στις μεταφορές </a:t>
            </a:r>
          </a:p>
        </p:txBody>
      </p:sp>
      <p:sp>
        <p:nvSpPr>
          <p:cNvPr id="18" name="AutoShape 7">
            <a:extLst>
              <a:ext uri="{FF2B5EF4-FFF2-40B4-BE49-F238E27FC236}">
                <a16:creationId xmlns:a16="http://schemas.microsoft.com/office/drawing/2014/main" id="{A443BEF2-772C-461B-A374-4217ED9F1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97" y="4304579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CFE0E81-BCDE-40A2-85B4-94A546D71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897" y="197008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</p:spTree>
    <p:extLst>
      <p:ext uri="{BB962C8B-B14F-4D97-AF65-F5344CB8AC3E}">
        <p14:creationId xmlns:p14="http://schemas.microsoft.com/office/powerpoint/2010/main" val="158667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>
            <a:extLst>
              <a:ext uri="{FF2B5EF4-FFF2-40B4-BE49-F238E27FC236}">
                <a16:creationId xmlns:a16="http://schemas.microsoft.com/office/drawing/2014/main" id="{8ABFD199-2BF1-4627-AF08-404D8051D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97" y="2019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βιομηχανία</a:t>
            </a:r>
            <a:r>
              <a:rPr lang="el-GR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6">
            <a:extLst>
              <a:ext uri="{FF2B5EF4-FFF2-40B4-BE49-F238E27FC236}">
                <a16:creationId xmlns:a16="http://schemas.microsoft.com/office/drawing/2014/main" id="{72961D75-8829-4B48-A7B1-D306BD845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7" y="1970809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ιατρική </a:t>
            </a: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D23617F5-B55C-41B3-91FB-CFE89B2FF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097" y="4305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σε βοήθεια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του ανθρώπου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  με ειδικές ανάγκες </a:t>
            </a:r>
          </a:p>
        </p:txBody>
      </p:sp>
      <p:sp>
        <p:nvSpPr>
          <p:cNvPr id="21" name="AutoShape 9">
            <a:extLst>
              <a:ext uri="{FF2B5EF4-FFF2-40B4-BE49-F238E27FC236}">
                <a16:creationId xmlns:a16="http://schemas.microsoft.com/office/drawing/2014/main" id="{27ACFD16-F667-4545-B372-3C9C6115F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897" y="4305300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 Ρομπότ στο σπίτι,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 στην διασκέδαση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στις μεταφορές </a:t>
            </a:r>
          </a:p>
        </p:txBody>
      </p:sp>
      <p:sp>
        <p:nvSpPr>
          <p:cNvPr id="22" name="AutoShape 7">
            <a:extLst>
              <a:ext uri="{FF2B5EF4-FFF2-40B4-BE49-F238E27FC236}">
                <a16:creationId xmlns:a16="http://schemas.microsoft.com/office/drawing/2014/main" id="{22C040F6-2370-436E-A988-23927829A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297" y="4304579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 dirty="0">
                <a:latin typeface="Bookman Old Style" panose="02050604050505020204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σε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στρατιωτικές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και εξερευνητικές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αποστολές </a:t>
            </a:r>
          </a:p>
        </p:txBody>
      </p:sp>
      <p:sp>
        <p:nvSpPr>
          <p:cNvPr id="23" name="AutoShape 10">
            <a:extLst>
              <a:ext uri="{FF2B5EF4-FFF2-40B4-BE49-F238E27FC236}">
                <a16:creationId xmlns:a16="http://schemas.microsoft.com/office/drawing/2014/main" id="{1F626753-20B4-4BD1-AB59-6082A9433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9897" y="1970088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    Ρομπότ στο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διάστημα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AD350C45-F5E1-4955-BEF4-3222130B0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35" y="27051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Κολλήσεις - Συγκολλήσεις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Κατεργασίες ( Λείανση,Κοπή,κ.α)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Συναρμολόγηση - Συσκευασία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Παλλετοποίηση – Ετικετοποίηση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Βαφή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Φόρτωση εργαλειομηχανών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Πλήθος άλλων εφαρμογών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5FB46E4-9FCD-4411-80D5-92F0A125D518}"/>
              </a:ext>
            </a:extLst>
          </p:cNvPr>
          <p:cNvSpPr/>
          <p:nvPr/>
        </p:nvSpPr>
        <p:spPr>
          <a:xfrm>
            <a:off x="5314034" y="2640648"/>
            <a:ext cx="1381405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7F9BE5-C109-4CCF-8540-544E65013998}"/>
              </a:ext>
            </a:extLst>
          </p:cNvPr>
          <p:cNvSpPr txBox="1"/>
          <p:nvPr/>
        </p:nvSpPr>
        <p:spPr>
          <a:xfrm>
            <a:off x="7809897" y="3390900"/>
            <a:ext cx="3414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https://www.youtube.com/watch?v=NJIgQjKDVUg&amp;feature=emb_logo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134234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4349 -0.119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 animBg="1"/>
      <p:bldP spid="21" grpId="0" animBg="1"/>
      <p:bldP spid="22" grpId="0" animBg="1"/>
      <p:bldP spid="23" grpId="0" animBg="1"/>
      <p:bldP spid="24" grpId="0"/>
      <p:bldP spid="2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>
            <a:extLst>
              <a:ext uri="{FF2B5EF4-FFF2-40B4-BE49-F238E27FC236}">
                <a16:creationId xmlns:a16="http://schemas.microsoft.com/office/drawing/2014/main" id="{AD350C45-F5E1-4955-BEF4-3222130B0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35" y="27051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Κολλήσεις - Συγκολλήσεις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Κατεργασίες ( Λείανση,Κοπή,κ.α)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Συναρμολόγηση - Συσκευασία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Παλλετοποίηση – Ετικετοποίηση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Βαφή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Φόρτωση εργαλειομηχανών</a:t>
            </a:r>
            <a:endParaRPr lang="en-US" sz="2800" dirty="0">
              <a:latin typeface="Bookman Old Style" panose="02050604050505020204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l-GR" sz="2800" dirty="0">
                <a:latin typeface="Bookman Old Style" panose="02050604050505020204" pitchFamily="18" charset="0"/>
              </a:rPr>
              <a:t>Πλήθος άλλων εφαρμογών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8ABFD199-2BF1-4627-AF08-404D8051D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263" y="1205602"/>
            <a:ext cx="2743200" cy="13716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Ρομπότ στην </a:t>
            </a:r>
            <a:endParaRPr lang="en-US" sz="2000" b="1" dirty="0">
              <a:latin typeface="Bookman Old Style" panose="02050604050505020204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sz="2000" b="1" dirty="0">
                <a:latin typeface="Bookman Old Style" panose="02050604050505020204" pitchFamily="18" charset="0"/>
                <a:cs typeface="Times New Roman" pitchFamily="18" charset="0"/>
              </a:rPr>
              <a:t>βιομηχανία</a:t>
            </a:r>
            <a:r>
              <a:rPr lang="el-GR" sz="2000" b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971800" y="78053"/>
            <a:ext cx="9144000" cy="1046648"/>
          </a:xfrm>
        </p:spPr>
        <p:txBody>
          <a:bodyPr/>
          <a:lstStyle/>
          <a:p>
            <a:pPr algn="r"/>
            <a:r>
              <a:rPr lang="el-GR" b="1" dirty="0">
                <a:latin typeface="Bookman Old Style" panose="02050604050505020204" pitchFamily="18" charset="0"/>
              </a:rPr>
              <a:t>Ρομποτική - </a:t>
            </a:r>
            <a:r>
              <a:rPr lang="en-US" dirty="0">
                <a:latin typeface="Bookman Old Style" panose="02050604050505020204" pitchFamily="18" charset="0"/>
              </a:rPr>
              <a:t>1. </a:t>
            </a:r>
            <a:r>
              <a:rPr lang="el-GR" dirty="0">
                <a:latin typeface="Bookman Old Style" panose="02050604050505020204" pitchFamily="18" charset="0"/>
              </a:rPr>
              <a:t>Εισαγωγή στην επιστήμη της Ρομποτικής</a:t>
            </a:r>
          </a:p>
          <a:p>
            <a:pPr algn="r"/>
            <a:r>
              <a:rPr lang="el-GR" b="1" dirty="0">
                <a:latin typeface="Bookman Old Style" panose="02050604050505020204" pitchFamily="18" charset="0"/>
              </a:rPr>
              <a:t>Είδη ρομπότ και εφαρμογές της Ρομποτικής</a:t>
            </a:r>
            <a:endParaRPr lang="en-US" dirty="0">
              <a:latin typeface="Bookman Old Style" panose="0205060405050502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114114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Right 1">
            <a:extLst>
              <a:ext uri="{FF2B5EF4-FFF2-40B4-BE49-F238E27FC236}">
                <a16:creationId xmlns:a16="http://schemas.microsoft.com/office/drawing/2014/main" id="{F5FB46E4-9FCD-4411-80D5-92F0A125D518}"/>
              </a:ext>
            </a:extLst>
          </p:cNvPr>
          <p:cNvSpPr/>
          <p:nvPr/>
        </p:nvSpPr>
        <p:spPr>
          <a:xfrm>
            <a:off x="6410959" y="3078480"/>
            <a:ext cx="1105503" cy="70104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A27B5-E523-4FDA-B0D8-28F384BC0DE1}"/>
              </a:ext>
            </a:extLst>
          </p:cNvPr>
          <p:cNvSpPr txBox="1"/>
          <p:nvPr/>
        </p:nvSpPr>
        <p:spPr>
          <a:xfrm>
            <a:off x="8057235" y="2688651"/>
            <a:ext cx="3500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https://www.youtube.com/watch?v=N5n90zFHrIM&amp;feature=emb_logo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6787C8-DBAE-4073-B438-D48FDEEA7FF3}"/>
              </a:ext>
            </a:extLst>
          </p:cNvPr>
          <p:cNvSpPr txBox="1"/>
          <p:nvPr/>
        </p:nvSpPr>
        <p:spPr>
          <a:xfrm>
            <a:off x="8018502" y="5159482"/>
            <a:ext cx="3481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https://www.youtube.com/watch?v=7k20Zp5aPjY&amp;feature=emb_logo</a:t>
            </a:r>
          </a:p>
        </p:txBody>
      </p:sp>
    </p:spTree>
    <p:extLst>
      <p:ext uri="{BB962C8B-B14F-4D97-AF65-F5344CB8AC3E}">
        <p14:creationId xmlns:p14="http://schemas.microsoft.com/office/powerpoint/2010/main" val="419444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1358</TotalTime>
  <Words>3229</Words>
  <Application>Microsoft Office PowerPoint</Application>
  <PresentationFormat>Widescreen</PresentationFormat>
  <Paragraphs>857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Bookman Old Style</vt:lpstr>
      <vt:lpstr>Calibri</vt:lpstr>
      <vt:lpstr>Calibri Light</vt:lpstr>
      <vt:lpstr>Cambria</vt:lpstr>
      <vt:lpstr>Cambria Math</vt:lpstr>
      <vt:lpstr>Georgia</vt:lpstr>
      <vt:lpstr>Office Theme</vt:lpstr>
      <vt:lpstr>Ρομποτική  1. Εισαγωγή στην επιστήμη της Ρομποτικής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Ρομποτική</dc:title>
  <dc:creator>Dimitrios Papageorgiou</dc:creator>
  <cp:lastModifiedBy>Dimitrios Papageorgiou</cp:lastModifiedBy>
  <cp:revision>146</cp:revision>
  <dcterms:created xsi:type="dcterms:W3CDTF">2020-09-16T08:31:11Z</dcterms:created>
  <dcterms:modified xsi:type="dcterms:W3CDTF">2024-03-20T12:32:36Z</dcterms:modified>
</cp:coreProperties>
</file>