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65963" cy="101981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67" d="100"/>
          <a:sy n="167" d="100"/>
        </p:scale>
        <p:origin x="-4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1917" cy="509905"/>
          </a:xfrm>
          <a:prstGeom prst="rect">
            <a:avLst/>
          </a:prstGeom>
        </p:spPr>
        <p:txBody>
          <a:bodyPr vert="horz" lIns="98645" tIns="49323" rIns="98645" bIns="49323" rtlCol="0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2411" y="0"/>
            <a:ext cx="3061917" cy="509905"/>
          </a:xfrm>
          <a:prstGeom prst="rect">
            <a:avLst/>
          </a:prstGeom>
        </p:spPr>
        <p:txBody>
          <a:bodyPr vert="horz" lIns="98645" tIns="49323" rIns="98645" bIns="49323" rtlCol="0"/>
          <a:lstStyle>
            <a:lvl1pPr algn="r">
              <a:defRPr sz="1300"/>
            </a:lvl1pPr>
          </a:lstStyle>
          <a:p>
            <a:fld id="{279AAAFB-FF51-4532-B721-282B47A510A1}" type="datetimeFigureOut">
              <a:rPr lang="el-GR" smtClean="0"/>
              <a:pPr/>
              <a:t>2/5/14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4250" y="765175"/>
            <a:ext cx="5097463" cy="382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645" tIns="49323" rIns="98645" bIns="49323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6597" y="4844098"/>
            <a:ext cx="5652770" cy="4589145"/>
          </a:xfrm>
          <a:prstGeom prst="rect">
            <a:avLst/>
          </a:prstGeom>
        </p:spPr>
        <p:txBody>
          <a:bodyPr vert="horz" lIns="98645" tIns="49323" rIns="98645" bIns="493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686425"/>
            <a:ext cx="3061917" cy="509905"/>
          </a:xfrm>
          <a:prstGeom prst="rect">
            <a:avLst/>
          </a:prstGeom>
        </p:spPr>
        <p:txBody>
          <a:bodyPr vert="horz" lIns="98645" tIns="49323" rIns="98645" bIns="49323" rtlCol="0" anchor="b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2411" y="9686425"/>
            <a:ext cx="3061917" cy="509905"/>
          </a:xfrm>
          <a:prstGeom prst="rect">
            <a:avLst/>
          </a:prstGeom>
        </p:spPr>
        <p:txBody>
          <a:bodyPr vert="horz" lIns="98645" tIns="49323" rIns="98645" bIns="49323" rtlCol="0" anchor="b"/>
          <a:lstStyle>
            <a:lvl1pPr algn="r">
              <a:defRPr sz="1300"/>
            </a:lvl1pPr>
          </a:lstStyle>
          <a:p>
            <a:fld id="{C50E824B-B5EC-411B-9688-182AC3BAC1C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530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E824B-B5EC-411B-9688-182AC3BAC1C3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DBE0DB4-1FF8-4B2D-92F1-3CDB341DDA45}" type="datetimeFigureOut">
              <a:rPr lang="el-GR" smtClean="0"/>
              <a:pPr/>
              <a:t>2/5/14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EEB2ADD-A73B-4B8F-9DE7-E2EB51D8B2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E0DB4-1FF8-4B2D-92F1-3CDB341DDA45}" type="datetimeFigureOut">
              <a:rPr lang="el-GR" smtClean="0"/>
              <a:pPr/>
              <a:t>2/5/14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2ADD-A73B-4B8F-9DE7-E2EB51D8B2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E0DB4-1FF8-4B2D-92F1-3CDB341DDA45}" type="datetimeFigureOut">
              <a:rPr lang="el-GR" smtClean="0"/>
              <a:pPr/>
              <a:t>2/5/14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2ADD-A73B-4B8F-9DE7-E2EB51D8B2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DBE0DB4-1FF8-4B2D-92F1-3CDB341DDA45}" type="datetimeFigureOut">
              <a:rPr lang="el-GR" smtClean="0"/>
              <a:pPr/>
              <a:t>2/5/14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2ADD-A73B-4B8F-9DE7-E2EB51D8B2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DBE0DB4-1FF8-4B2D-92F1-3CDB341DDA45}" type="datetimeFigureOut">
              <a:rPr lang="el-GR" smtClean="0"/>
              <a:pPr/>
              <a:t>2/5/14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EEB2ADD-A73B-4B8F-9DE7-E2EB51D8B2F8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DBE0DB4-1FF8-4B2D-92F1-3CDB341DDA45}" type="datetimeFigureOut">
              <a:rPr lang="el-GR" smtClean="0"/>
              <a:pPr/>
              <a:t>2/5/14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EEB2ADD-A73B-4B8F-9DE7-E2EB51D8B2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DBE0DB4-1FF8-4B2D-92F1-3CDB341DDA45}" type="datetimeFigureOut">
              <a:rPr lang="el-GR" smtClean="0"/>
              <a:pPr/>
              <a:t>2/5/14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EEB2ADD-A73B-4B8F-9DE7-E2EB51D8B2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E0DB4-1FF8-4B2D-92F1-3CDB341DDA45}" type="datetimeFigureOut">
              <a:rPr lang="el-GR" smtClean="0"/>
              <a:pPr/>
              <a:t>2/5/14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2ADD-A73B-4B8F-9DE7-E2EB51D8B2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DBE0DB4-1FF8-4B2D-92F1-3CDB341DDA45}" type="datetimeFigureOut">
              <a:rPr lang="el-GR" smtClean="0"/>
              <a:pPr/>
              <a:t>2/5/14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EEB2ADD-A73B-4B8F-9DE7-E2EB51D8B2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DBE0DB4-1FF8-4B2D-92F1-3CDB341DDA45}" type="datetimeFigureOut">
              <a:rPr lang="el-GR" smtClean="0"/>
              <a:pPr/>
              <a:t>2/5/14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EEB2ADD-A73B-4B8F-9DE7-E2EB51D8B2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DBE0DB4-1FF8-4B2D-92F1-3CDB341DDA45}" type="datetimeFigureOut">
              <a:rPr lang="el-GR" smtClean="0"/>
              <a:pPr/>
              <a:t>2/5/14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EEB2ADD-A73B-4B8F-9DE7-E2EB51D8B2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DBE0DB4-1FF8-4B2D-92F1-3CDB341DDA45}" type="datetimeFigureOut">
              <a:rPr lang="el-GR" smtClean="0"/>
              <a:pPr/>
              <a:t>2/5/14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EEB2ADD-A73B-4B8F-9DE7-E2EB51D8B2F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image" Target="../media/image16.jpeg"/><Relationship Id="rId6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4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http://upload.wikimedia.org/wikipedia/commons/thumb/9/9e/Graphen.jpg/220px-Graph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19672" y="1268760"/>
            <a:ext cx="61206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800" dirty="0" smtClean="0">
                <a:solidFill>
                  <a:srgbClr val="FF0000"/>
                </a:solidFill>
              </a:rPr>
              <a:t>ΓΡΑΦΕΝΙΟ</a:t>
            </a:r>
            <a:endParaRPr lang="el-GR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548680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 smtClean="0">
                <a:solidFill>
                  <a:srgbClr val="FF0000"/>
                </a:solidFill>
              </a:rPr>
              <a:t>ΤΙ ΕΙΝΑΙ ΤΟ ΓΡΑΦΕΝΙΟ ;</a:t>
            </a:r>
            <a:endParaRPr lang="el-GR" sz="3600" dirty="0">
              <a:solidFill>
                <a:srgbClr val="FF0000"/>
              </a:solidFill>
            </a:endParaRPr>
          </a:p>
        </p:txBody>
      </p:sp>
      <p:pic>
        <p:nvPicPr>
          <p:cNvPr id="19459" name="Picture 3" descr="C:\Users\Manos Mast\Desktop\graphenio\αρχείο λήψη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2343150" cy="1952625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75856" y="1527176"/>
            <a:ext cx="53285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Είναι ένα πολυμερές υλικό, πάχους ενός νανομέτρου, καλός αγωγός του ηλεκτρισμού, αλλά παράλληλα είναι πιο σκληρό κι απ' το διαμάντι.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23528" y="4941168"/>
            <a:ext cx="83164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Ο όρος γραφένιο πρωτοεμφανίστηκε το 1987, προκειμένου να περιγράψει μονά φύλλα γραφίτη ως ένα από τα συστατικά των ενώσεων παρεμβολής γραφίτη (GICs).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810039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Andre Geim και ο Kostya Novoselov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κατάφεραν να εξάγουν μονοατομικού πάχους κρυσταλλίτες (γραφένιο) από ακατέργαστο γραφίτη το 2004.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 descr="C:\Users\Manos Mast\Desktop\graphenio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348880"/>
            <a:ext cx="5107607" cy="339888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44208" y="1412776"/>
            <a:ext cx="20162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αποτελείται από ένα 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μοναδικό στρώμα από άτομα άνθρακα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 γεγονός που το καθιστά το λεπτότερο υλικό που έχει κατασκευαστείκε ποτέ</a:t>
            </a:r>
            <a:endParaRPr lang="el-G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196752"/>
            <a:ext cx="6912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FF00"/>
                </a:solidFill>
              </a:rPr>
              <a:t>	</a:t>
            </a:r>
            <a:r>
              <a:rPr lang="en-US" sz="2000" u="dbl" dirty="0" smtClean="0">
                <a:solidFill>
                  <a:srgbClr val="FFFF00"/>
                </a:solidFill>
                <a:uFill>
                  <a:solidFill>
                    <a:schemeClr val="bg1"/>
                  </a:solidFill>
                </a:uFill>
              </a:rPr>
              <a:t>Andre Konstantin </a:t>
            </a:r>
            <a:r>
              <a:rPr lang="en-US" sz="2000" u="dbl" dirty="0" err="1" smtClean="0">
                <a:solidFill>
                  <a:srgbClr val="FFFF00"/>
                </a:solidFill>
                <a:uFill>
                  <a:solidFill>
                    <a:schemeClr val="bg1"/>
                  </a:solidFill>
                </a:uFill>
              </a:rPr>
              <a:t>Geim</a:t>
            </a:r>
            <a:r>
              <a:rPr lang="el-GR" sz="2000" u="dbl" dirty="0" smtClean="0">
                <a:solidFill>
                  <a:srgbClr val="FFFF00"/>
                </a:solidFill>
                <a:uFill>
                  <a:solidFill>
                    <a:schemeClr val="bg1"/>
                  </a:solidFill>
                </a:uFill>
              </a:rPr>
              <a:t> </a:t>
            </a:r>
            <a:r>
              <a:rPr lang="el-GR" sz="2000" dirty="0" smtClean="0">
                <a:solidFill>
                  <a:srgbClr val="FFFF00"/>
                </a:solidFill>
              </a:rPr>
              <a:t>:  </a:t>
            </a:r>
            <a:r>
              <a:rPr lang="el-GR" sz="2000" dirty="0" smtClean="0"/>
              <a:t>Δανο – Βρετανός Φυσικός, γεννημένος στη Ρωσσία το 1958. Βραβεύτηκε με Νόμπελ το 2010 μαζί με το συνεργάτη του</a:t>
            </a:r>
            <a:r>
              <a:rPr lang="el-GR" sz="2000" dirty="0" smtClean="0">
                <a:solidFill>
                  <a:srgbClr val="FFFF00"/>
                </a:solidFill>
              </a:rPr>
              <a:t> </a:t>
            </a:r>
            <a:r>
              <a:rPr lang="en-US" sz="2000" u="sng" dirty="0" smtClean="0">
                <a:solidFill>
                  <a:srgbClr val="FFFF00"/>
                </a:solidFill>
                <a:uFill>
                  <a:solidFill>
                    <a:schemeClr val="bg1"/>
                  </a:solidFill>
                </a:uFill>
              </a:rPr>
              <a:t>Konstantin </a:t>
            </a:r>
            <a:r>
              <a:rPr lang="en-US" sz="2000" u="sng" dirty="0" err="1" smtClean="0">
                <a:solidFill>
                  <a:srgbClr val="FFFF00"/>
                </a:solidFill>
                <a:uFill>
                  <a:solidFill>
                    <a:schemeClr val="bg1"/>
                  </a:solidFill>
                </a:uFill>
              </a:rPr>
              <a:t>Novoselov</a:t>
            </a:r>
            <a:r>
              <a:rPr lang="en-US" sz="2000" u="sng" dirty="0" smtClean="0">
                <a:solidFill>
                  <a:srgbClr val="FFFF00"/>
                </a:solidFill>
                <a:uFill>
                  <a:solidFill>
                    <a:schemeClr val="bg1"/>
                  </a:solidFill>
                </a:uFill>
              </a:rPr>
              <a:t> </a:t>
            </a:r>
            <a:r>
              <a:rPr lang="el-GR" sz="2000" u="sng" dirty="0" smtClean="0">
                <a:solidFill>
                  <a:srgbClr val="FFFF00"/>
                </a:solidFill>
                <a:uFill>
                  <a:solidFill>
                    <a:schemeClr val="bg1"/>
                  </a:solidFill>
                </a:uFill>
              </a:rPr>
              <a:t>(1974) </a:t>
            </a:r>
            <a:r>
              <a:rPr lang="el-GR" sz="2000" dirty="0" smtClean="0"/>
              <a:t>για τη δουλειά τους στο γρφένιο</a:t>
            </a:r>
            <a:r>
              <a:rPr lang="en-US" sz="2000" dirty="0" smtClean="0"/>
              <a:t> </a:t>
            </a:r>
            <a:endParaRPr lang="el-GR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332656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 smtClean="0">
                <a:solidFill>
                  <a:srgbClr val="FF0000"/>
                </a:solidFill>
              </a:rPr>
              <a:t>ΕΦΕΥΡΕΤΕΣ</a:t>
            </a:r>
            <a:endParaRPr lang="el-GR" sz="4000" dirty="0">
              <a:solidFill>
                <a:srgbClr val="FF0000"/>
              </a:solidFill>
            </a:endParaRPr>
          </a:p>
        </p:txBody>
      </p:sp>
      <p:pic>
        <p:nvPicPr>
          <p:cNvPr id="30722" name="Picture 2" descr="C:\Users\Manos Mast\Desktop\graphenio\αρχείο λήψης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429000"/>
            <a:ext cx="3576900" cy="2520280"/>
          </a:xfrm>
          <a:prstGeom prst="rect">
            <a:avLst/>
          </a:prstGeom>
          <a:noFill/>
        </p:spPr>
      </p:pic>
      <p:pic>
        <p:nvPicPr>
          <p:cNvPr id="30723" name="Picture 3" descr="C:\Users\Manos Mast\Desktop\graphenio\αρχείο λήψης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077072"/>
            <a:ext cx="1800225" cy="2543175"/>
          </a:xfrm>
          <a:prstGeom prst="rect">
            <a:avLst/>
          </a:prstGeom>
          <a:noFill/>
        </p:spPr>
      </p:pic>
      <p:pic>
        <p:nvPicPr>
          <p:cNvPr id="30724" name="Picture 4" descr="C:\Users\Manos Mast\Desktop\graphenio\αρχείο λήψης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779713"/>
            <a:ext cx="1371600" cy="2009775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>
          <a:xfrm>
            <a:off x="3851920" y="4149080"/>
            <a:ext cx="1440160" cy="115212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548681"/>
            <a:ext cx="3672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dirty="0" smtClean="0">
                <a:solidFill>
                  <a:srgbClr val="FF0000"/>
                </a:solidFill>
              </a:rPr>
              <a:t>ΕΡΕΥΝΑ</a:t>
            </a:r>
            <a:endParaRPr lang="el-GR" sz="4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412776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	Τα επιτευγματα του </a:t>
            </a:r>
            <a:r>
              <a:rPr lang="en-US" dirty="0" err="1" smtClean="0"/>
              <a:t>Geim</a:t>
            </a:r>
            <a:r>
              <a:rPr lang="en-US" dirty="0" smtClean="0"/>
              <a:t> </a:t>
            </a:r>
            <a:r>
              <a:rPr lang="el-GR" dirty="0" smtClean="0"/>
              <a:t>περιλαμβάνουν την ανακάλυψη  μιας απλής μεθόδου  απομόνωσης μονοατομικών στρωμάτων γρφίτη, το γνωστό σε όλους </a:t>
            </a:r>
            <a:r>
              <a:rPr lang="el-GR" dirty="0" smtClean="0">
                <a:solidFill>
                  <a:srgbClr val="002060"/>
                </a:solidFill>
              </a:rPr>
              <a:t>γραφένιο</a:t>
            </a:r>
            <a:endParaRPr lang="el-GR" dirty="0">
              <a:solidFill>
                <a:srgbClr val="002060"/>
              </a:solidFill>
            </a:endParaRPr>
          </a:p>
        </p:txBody>
      </p:sp>
      <p:pic>
        <p:nvPicPr>
          <p:cNvPr id="31746" name="Picture 2" descr="C:\Users\Manos Mast\Desktop\graphenio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77072"/>
            <a:ext cx="2466975" cy="1847850"/>
          </a:xfrm>
          <a:prstGeom prst="rect">
            <a:avLst/>
          </a:prstGeom>
          <a:noFill/>
        </p:spPr>
      </p:pic>
      <p:pic>
        <p:nvPicPr>
          <p:cNvPr id="31747" name="Picture 3" descr="C:\Users\Manos Mast\Desktop\graphenio\αρχείο λήψης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636912"/>
            <a:ext cx="2524125" cy="1809750"/>
          </a:xfrm>
          <a:prstGeom prst="rect">
            <a:avLst/>
          </a:prstGeom>
          <a:noFill/>
        </p:spPr>
      </p:pic>
      <p:pic>
        <p:nvPicPr>
          <p:cNvPr id="31748" name="Picture 4" descr="C:\Users\Manos Mast\Desktop\graphenio\images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924944"/>
            <a:ext cx="1743075" cy="2628900"/>
          </a:xfrm>
          <a:prstGeom prst="rect">
            <a:avLst/>
          </a:prstGeom>
          <a:noFill/>
        </p:spPr>
      </p:pic>
      <p:pic>
        <p:nvPicPr>
          <p:cNvPr id="31749" name="Picture 5" descr="C:\Users\Manos Mast\Desktop\graphenio\dia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3645024"/>
            <a:ext cx="2143125" cy="2143125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 flipV="1">
            <a:off x="3059832" y="4293096"/>
            <a:ext cx="115212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588224" y="3429000"/>
            <a:ext cx="504056" cy="72008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020272" y="2996952"/>
            <a:ext cx="482352" cy="98640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740352" y="2924944"/>
            <a:ext cx="0" cy="93610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172400" y="3356992"/>
            <a:ext cx="432048" cy="57606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8604448" y="4005064"/>
            <a:ext cx="539552" cy="288032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604448" y="4725144"/>
            <a:ext cx="539552" cy="57606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316416" y="5157192"/>
            <a:ext cx="576064" cy="93610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100392" y="5445224"/>
            <a:ext cx="216024" cy="93610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812360" y="5445224"/>
            <a:ext cx="0" cy="864096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7164288" y="5445224"/>
            <a:ext cx="360040" cy="864096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588224" y="5301208"/>
            <a:ext cx="576064" cy="57606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300192" y="5085184"/>
            <a:ext cx="720080" cy="36004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372200" y="4005064"/>
            <a:ext cx="504056" cy="36004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228184" y="4581128"/>
            <a:ext cx="576064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620688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 smtClean="0">
                <a:solidFill>
                  <a:srgbClr val="FF0000"/>
                </a:solidFill>
              </a:rPr>
              <a:t>ΕΦΑΡΜΟΓΕΣ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484784"/>
            <a:ext cx="7776864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	 </a:t>
            </a:r>
            <a:r>
              <a:rPr lang="el-GR" dirty="0"/>
              <a:t>Απλώνοντας ένα μικρό ποσό γραφενίου σε κάποιο πολυμερές, οι ερευνητές έφτιαξαν σκληρά και ελαφρά υλικά. Η ηλεκτρική συμπεριφορά στα σύνθετα μπορεί να αντέξει πολύ υψηλότερες θερμοκρασίες από ότι τα πολυμερή μόνα τους.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4008" y="4725144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ελαφριές δεξαμενές βενζίνης και πλαστικά δοχεία που διατηρούν τη φρεσκάδα των τροφίμων για εβδομάδες.</a:t>
            </a:r>
          </a:p>
          <a:p>
            <a:endParaRPr lang="el-GR" dirty="0"/>
          </a:p>
        </p:txBody>
      </p:sp>
      <p:pic>
        <p:nvPicPr>
          <p:cNvPr id="32770" name="Picture 2" descr="C:\Users\Manos Mast\Desktop\graphenio\αρχείο λήψης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852936"/>
            <a:ext cx="2447925" cy="18669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63888" y="342900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Υλικά με ιδιότητες</a:t>
            </a:r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 dirty="0" smtClean="0"/>
              <a:t> ελαφρύτερα αεροσκάφη και εξαρτήματα αυτοκινήτων, με </a:t>
            </a:r>
            <a:r>
              <a:rPr lang="el-GR" dirty="0"/>
              <a:t>μικρότερη κατανάλωση </a:t>
            </a:r>
            <a:r>
              <a:rPr lang="el-GR" dirty="0" smtClean="0"/>
              <a:t>καυσίμων</a:t>
            </a:r>
            <a:endParaRPr lang="el-GR" dirty="0"/>
          </a:p>
        </p:txBody>
      </p:sp>
      <p:pic>
        <p:nvPicPr>
          <p:cNvPr id="33794" name="Picture 2" descr="C:\Users\Manos Mast\Desktop\graphenio\F-18F_Super_Hornet_Austral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88640"/>
            <a:ext cx="2652514" cy="1689121"/>
          </a:xfrm>
          <a:prstGeom prst="rect">
            <a:avLst/>
          </a:prstGeom>
          <a:noFill/>
        </p:spPr>
      </p:pic>
      <p:pic>
        <p:nvPicPr>
          <p:cNvPr id="33795" name="Picture 3" descr="C:\Users\Manos Mast\Desktop\graphenio\αρχείο λήψης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340768"/>
            <a:ext cx="2137816" cy="14897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321297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 dirty="0" smtClean="0"/>
              <a:t> Ανεμογεννήτριες</a:t>
            </a:r>
            <a:endParaRPr lang="el-GR" dirty="0"/>
          </a:p>
        </p:txBody>
      </p:sp>
      <p:pic>
        <p:nvPicPr>
          <p:cNvPr id="33796" name="Picture 4" descr="C:\Users\Manos Mast\Desktop\graphenio\αρχείο λήψης (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924944"/>
            <a:ext cx="1944216" cy="139780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3568" y="508518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 dirty="0" smtClean="0"/>
              <a:t>  Ιατρικά </a:t>
            </a:r>
            <a:r>
              <a:rPr lang="el-GR" dirty="0"/>
              <a:t>εμφυτεύματα, και αθλητικό εξοπλισμό.</a:t>
            </a:r>
          </a:p>
        </p:txBody>
      </p:sp>
      <p:pic>
        <p:nvPicPr>
          <p:cNvPr id="33797" name="Picture 5" descr="C:\Users\Manos Mast\Desktop\graphenio\images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4437112"/>
            <a:ext cx="2600329" cy="1944216"/>
          </a:xfrm>
          <a:prstGeom prst="rect">
            <a:avLst/>
          </a:prstGeom>
          <a:noFill/>
        </p:spPr>
      </p:pic>
      <p:pic>
        <p:nvPicPr>
          <p:cNvPr id="33798" name="Picture 6" descr="C:\Users\Manos Mast\Desktop\graphenio\images (4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5013176"/>
            <a:ext cx="1800200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2068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 b="1" dirty="0" smtClean="0"/>
              <a:t> Εύκαμπτες </a:t>
            </a:r>
            <a:r>
              <a:rPr lang="el-GR" b="1" dirty="0"/>
              <a:t>οθόνες και κυκλώματα</a:t>
            </a:r>
            <a:endParaRPr lang="el-GR" dirty="0"/>
          </a:p>
        </p:txBody>
      </p:sp>
      <p:pic>
        <p:nvPicPr>
          <p:cNvPr id="34818" name="Picture 2" descr="C:\Users\Manos Mast\Desktop\graphenio\αρχείο λήψης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88640"/>
            <a:ext cx="2162495" cy="1944216"/>
          </a:xfrm>
          <a:prstGeom prst="rect">
            <a:avLst/>
          </a:prstGeom>
          <a:noFill/>
        </p:spPr>
      </p:pic>
      <p:pic>
        <p:nvPicPr>
          <p:cNvPr id="34819" name="Picture 3" descr="C:\Users\Manos Mast\Desktop\Nano\KYKLW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268760"/>
            <a:ext cx="2705218" cy="1800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3356992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 b="1" dirty="0"/>
              <a:t>αποθήκευση του υδρογόνου</a:t>
            </a:r>
            <a:endParaRPr lang="el-GR" dirty="0"/>
          </a:p>
        </p:txBody>
      </p:sp>
      <p:pic>
        <p:nvPicPr>
          <p:cNvPr id="34820" name="Picture 4" descr="C:\Users\Manos Mast\Desktop\graphenio\αρχείο λήψης (10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4077072"/>
            <a:ext cx="4608512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3" descr="C:\Users\Manos Mast\Desktop\graphenio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4221088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ΕΥΧΑΡΙΣΤΩ ΠΟΛΥ ΓΙΑ ΤΗΝ ΠΡΟΣΟΧΗ ΣΑΣ</a:t>
            </a:r>
            <a:endParaRPr lang="el-GR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1556792"/>
            <a:ext cx="36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solidFill>
                  <a:srgbClr val="FF0000"/>
                </a:solidFill>
              </a:rPr>
              <a:t>ΕΡΩΤΗΣΕΙΣ ;</a:t>
            </a:r>
            <a:endParaRPr lang="el-GR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420</TotalTime>
  <Words>140</Words>
  <Application>Microsoft Macintosh PowerPoint</Application>
  <PresentationFormat>On-screen Show (4:3)</PresentationFormat>
  <Paragraphs>23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Manos Mast</dc:creator>
  <cp:lastModifiedBy>Otinane</cp:lastModifiedBy>
  <cp:revision>44</cp:revision>
  <dcterms:created xsi:type="dcterms:W3CDTF">2013-12-16T15:48:03Z</dcterms:created>
  <dcterms:modified xsi:type="dcterms:W3CDTF">2014-02-05T15:40:30Z</dcterms:modified>
</cp:coreProperties>
</file>