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E7540-9AA0-4E83-8046-143310656910}" type="datetimeFigureOut">
              <a:rPr lang="el-GR" smtClean="0"/>
              <a:t>6/11/2014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C7F89-9F70-4614-BC3D-9431943C77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20745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E7540-9AA0-4E83-8046-143310656910}" type="datetimeFigureOut">
              <a:rPr lang="el-GR" smtClean="0"/>
              <a:t>6/11/2014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C7F89-9F70-4614-BC3D-9431943C77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35374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E7540-9AA0-4E83-8046-143310656910}" type="datetimeFigureOut">
              <a:rPr lang="el-GR" smtClean="0"/>
              <a:t>6/11/2014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C7F89-9F70-4614-BC3D-9431943C77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14642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E7540-9AA0-4E83-8046-143310656910}" type="datetimeFigureOut">
              <a:rPr lang="el-GR" smtClean="0"/>
              <a:t>6/11/2014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C7F89-9F70-4614-BC3D-9431943C77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32706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E7540-9AA0-4E83-8046-143310656910}" type="datetimeFigureOut">
              <a:rPr lang="el-GR" smtClean="0"/>
              <a:t>6/11/2014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C7F89-9F70-4614-BC3D-9431943C77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09093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E7540-9AA0-4E83-8046-143310656910}" type="datetimeFigureOut">
              <a:rPr lang="el-GR" smtClean="0"/>
              <a:t>6/11/2014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C7F89-9F70-4614-BC3D-9431943C77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65763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E7540-9AA0-4E83-8046-143310656910}" type="datetimeFigureOut">
              <a:rPr lang="el-GR" smtClean="0"/>
              <a:t>6/11/2014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C7F89-9F70-4614-BC3D-9431943C77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95390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E7540-9AA0-4E83-8046-143310656910}" type="datetimeFigureOut">
              <a:rPr lang="el-GR" smtClean="0"/>
              <a:t>6/11/2014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C7F89-9F70-4614-BC3D-9431943C77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25404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E7540-9AA0-4E83-8046-143310656910}" type="datetimeFigureOut">
              <a:rPr lang="el-GR" smtClean="0"/>
              <a:t>6/11/2014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C7F89-9F70-4614-BC3D-9431943C77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1562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E7540-9AA0-4E83-8046-143310656910}" type="datetimeFigureOut">
              <a:rPr lang="el-GR" smtClean="0"/>
              <a:t>6/11/2014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C7F89-9F70-4614-BC3D-9431943C77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60292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E7540-9AA0-4E83-8046-143310656910}" type="datetimeFigureOut">
              <a:rPr lang="el-GR" smtClean="0"/>
              <a:t>6/11/2014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C7F89-9F70-4614-BC3D-9431943C77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58898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AE7540-9AA0-4E83-8046-143310656910}" type="datetimeFigureOut">
              <a:rPr lang="el-GR" smtClean="0"/>
              <a:t>6/11/2014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C7F89-9F70-4614-BC3D-9431943C77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14880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0"/>
            <a:ext cx="779950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771800" y="764704"/>
            <a:ext cx="6372200" cy="2308324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r>
              <a:rPr lang="el-GR" dirty="0" smtClean="0"/>
              <a:t>Για να ενεργοποιήσετε την λειτουργία </a:t>
            </a:r>
            <a:r>
              <a:rPr lang="el-GR" b="1" dirty="0" smtClean="0"/>
              <a:t>«Ανάλυση Δεδομένων» </a:t>
            </a:r>
            <a:r>
              <a:rPr lang="el-GR" dirty="0" smtClean="0"/>
              <a:t>στις νεότερες εκδόσεις του </a:t>
            </a:r>
            <a:r>
              <a:rPr lang="en-US" dirty="0" smtClean="0"/>
              <a:t>EXCEL</a:t>
            </a:r>
            <a:r>
              <a:rPr lang="el-GR" dirty="0" smtClean="0"/>
              <a:t>:</a:t>
            </a:r>
          </a:p>
          <a:p>
            <a:endParaRPr lang="el-GR" dirty="0"/>
          </a:p>
          <a:p>
            <a:pPr marL="342900" indent="-342900">
              <a:buAutoNum type="arabicPeriod"/>
            </a:pPr>
            <a:r>
              <a:rPr lang="el-GR" dirty="0" smtClean="0"/>
              <a:t>Επιλέξτε «</a:t>
            </a:r>
            <a:r>
              <a:rPr lang="en-US" dirty="0" smtClean="0"/>
              <a:t>File</a:t>
            </a:r>
            <a:r>
              <a:rPr lang="el-GR" dirty="0" smtClean="0"/>
              <a:t>» ή «Αρχείο»</a:t>
            </a:r>
          </a:p>
          <a:p>
            <a:pPr marL="342900" indent="-342900">
              <a:buAutoNum type="arabicPeriod"/>
            </a:pPr>
            <a:endParaRPr lang="el-GR" dirty="0" smtClean="0"/>
          </a:p>
          <a:p>
            <a:pPr marL="342900" indent="-342900">
              <a:buAutoNum type="arabicPeriod"/>
            </a:pPr>
            <a:r>
              <a:rPr lang="el-GR" dirty="0" smtClean="0"/>
              <a:t>«</a:t>
            </a:r>
            <a:r>
              <a:rPr lang="en-US" dirty="0" smtClean="0"/>
              <a:t>Options</a:t>
            </a:r>
            <a:r>
              <a:rPr lang="el-GR" dirty="0" smtClean="0"/>
              <a:t>» ή «Επιλογές»</a:t>
            </a:r>
            <a:endParaRPr lang="en-US" dirty="0" smtClean="0"/>
          </a:p>
          <a:p>
            <a:pPr marL="342900" indent="-342900">
              <a:buAutoNum type="arabicPeriod"/>
            </a:pPr>
            <a:endParaRPr lang="el-GR" dirty="0" smtClean="0"/>
          </a:p>
        </p:txBody>
      </p:sp>
      <p:sp>
        <p:nvSpPr>
          <p:cNvPr id="5" name="Down Arrow 4"/>
          <p:cNvSpPr/>
          <p:nvPr/>
        </p:nvSpPr>
        <p:spPr>
          <a:xfrm rot="7370704">
            <a:off x="513629" y="324920"/>
            <a:ext cx="1152128" cy="108012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7" name="Down Arrow 6"/>
          <p:cNvSpPr/>
          <p:nvPr/>
        </p:nvSpPr>
        <p:spPr>
          <a:xfrm rot="7370704">
            <a:off x="1017685" y="3449803"/>
            <a:ext cx="1152128" cy="108012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59322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8740" y="116632"/>
            <a:ext cx="7967049" cy="64851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771800" y="764704"/>
            <a:ext cx="6372200" cy="1477328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l-GR" dirty="0"/>
          </a:p>
          <a:p>
            <a:r>
              <a:rPr lang="el-GR" dirty="0" smtClean="0"/>
              <a:t>3. Επιλέξτε «</a:t>
            </a:r>
            <a:r>
              <a:rPr lang="en-US" dirty="0" smtClean="0"/>
              <a:t>Add-Ins</a:t>
            </a:r>
            <a:r>
              <a:rPr lang="el-GR" dirty="0" smtClean="0"/>
              <a:t>» ή «Πρόσθετα»</a:t>
            </a:r>
          </a:p>
          <a:p>
            <a:pPr marL="342900" indent="-342900">
              <a:buAutoNum type="arabicPeriod"/>
            </a:pPr>
            <a:endParaRPr lang="el-GR" dirty="0" smtClean="0"/>
          </a:p>
          <a:p>
            <a:r>
              <a:rPr lang="en-US" dirty="0" smtClean="0"/>
              <a:t>4. </a:t>
            </a:r>
            <a:r>
              <a:rPr lang="el-GR" dirty="0" smtClean="0"/>
              <a:t>«</a:t>
            </a:r>
            <a:r>
              <a:rPr lang="en-US" dirty="0" smtClean="0"/>
              <a:t>Go</a:t>
            </a:r>
            <a:r>
              <a:rPr lang="el-GR" dirty="0" smtClean="0"/>
              <a:t>» ή «Μετάβαση»</a:t>
            </a:r>
            <a:endParaRPr lang="en-US" dirty="0" smtClean="0"/>
          </a:p>
          <a:p>
            <a:endParaRPr lang="el-GR" dirty="0" smtClean="0"/>
          </a:p>
        </p:txBody>
      </p:sp>
      <p:sp>
        <p:nvSpPr>
          <p:cNvPr id="6" name="Down Arrow 5"/>
          <p:cNvSpPr/>
          <p:nvPr/>
        </p:nvSpPr>
        <p:spPr>
          <a:xfrm rot="7370704">
            <a:off x="729654" y="2513698"/>
            <a:ext cx="1152128" cy="108012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7" name="Down Arrow 6"/>
          <p:cNvSpPr/>
          <p:nvPr/>
        </p:nvSpPr>
        <p:spPr>
          <a:xfrm rot="7370704">
            <a:off x="4330053" y="5754058"/>
            <a:ext cx="1152128" cy="108012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39597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95536" y="2492896"/>
            <a:ext cx="2860896" cy="3666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771800" y="764704"/>
            <a:ext cx="6372200" cy="1477328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l-GR" dirty="0"/>
          </a:p>
          <a:p>
            <a:r>
              <a:rPr lang="en-US" dirty="0" smtClean="0"/>
              <a:t>5</a:t>
            </a:r>
            <a:r>
              <a:rPr lang="el-GR" dirty="0" smtClean="0"/>
              <a:t>. Επιλέξτε «</a:t>
            </a:r>
            <a:r>
              <a:rPr lang="en-US" dirty="0" smtClean="0"/>
              <a:t>Analysis </a:t>
            </a:r>
            <a:r>
              <a:rPr lang="en-US" dirty="0" err="1" smtClean="0"/>
              <a:t>ToolPak</a:t>
            </a:r>
            <a:r>
              <a:rPr lang="el-GR" dirty="0" smtClean="0"/>
              <a:t>» ή «Πακέτο εργαλείων ανάλυσης»</a:t>
            </a:r>
          </a:p>
          <a:p>
            <a:pPr marL="342900" indent="-342900">
              <a:buAutoNum type="arabicPeriod"/>
            </a:pPr>
            <a:endParaRPr lang="el-GR" dirty="0" smtClean="0"/>
          </a:p>
          <a:p>
            <a:r>
              <a:rPr lang="el-GR" dirty="0"/>
              <a:t>6</a:t>
            </a:r>
            <a:r>
              <a:rPr lang="en-US" dirty="0" smtClean="0"/>
              <a:t>. </a:t>
            </a:r>
            <a:r>
              <a:rPr lang="el-GR" dirty="0" smtClean="0"/>
              <a:t>«ΟΚ»</a:t>
            </a:r>
          </a:p>
          <a:p>
            <a:endParaRPr lang="el-GR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408350" y="2969902"/>
            <a:ext cx="1728192" cy="24307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l-GR" dirty="0" smtClean="0"/>
          </a:p>
        </p:txBody>
      </p:sp>
      <p:sp>
        <p:nvSpPr>
          <p:cNvPr id="6" name="Down Arrow 5"/>
          <p:cNvSpPr/>
          <p:nvPr/>
        </p:nvSpPr>
        <p:spPr>
          <a:xfrm rot="7370704">
            <a:off x="3033910" y="2999659"/>
            <a:ext cx="1152128" cy="108012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81953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1837458"/>
            <a:ext cx="8600792" cy="5020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771800" y="367496"/>
            <a:ext cx="6372200" cy="1477328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l-GR" dirty="0"/>
          </a:p>
          <a:p>
            <a:r>
              <a:rPr lang="el-GR" dirty="0" smtClean="0"/>
              <a:t>Αφού ολοκληρωθεί η διαδικασία η λειτουργία της «Ανάλυσης δεοδμένων» ή «</a:t>
            </a:r>
            <a:r>
              <a:rPr lang="en-US" dirty="0" smtClean="0"/>
              <a:t>Data analysis</a:t>
            </a:r>
            <a:r>
              <a:rPr lang="el-GR" dirty="0" smtClean="0"/>
              <a:t>»</a:t>
            </a:r>
            <a:r>
              <a:rPr lang="en-US" dirty="0" smtClean="0"/>
              <a:t> </a:t>
            </a:r>
            <a:r>
              <a:rPr lang="el-GR" dirty="0" smtClean="0"/>
              <a:t>θα έμφανίζεται στην καρτέλα «Δεδομένα» ή «</a:t>
            </a:r>
            <a:r>
              <a:rPr lang="en-US" dirty="0" smtClean="0"/>
              <a:t>Data</a:t>
            </a:r>
            <a:r>
              <a:rPr lang="el-GR" dirty="0" smtClean="0"/>
              <a:t>»</a:t>
            </a:r>
            <a:endParaRPr lang="el-GR" dirty="0"/>
          </a:p>
          <a:p>
            <a:endParaRPr lang="el-GR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7308304" y="2132856"/>
            <a:ext cx="1292488" cy="24307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l-GR" dirty="0" smtClean="0"/>
          </a:p>
        </p:txBody>
      </p:sp>
      <p:sp>
        <p:nvSpPr>
          <p:cNvPr id="6" name="Down Arrow 5"/>
          <p:cNvSpPr/>
          <p:nvPr/>
        </p:nvSpPr>
        <p:spPr>
          <a:xfrm rot="7370704">
            <a:off x="3537966" y="1919950"/>
            <a:ext cx="1152128" cy="108012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7" name="Down Arrow 6"/>
          <p:cNvSpPr/>
          <p:nvPr/>
        </p:nvSpPr>
        <p:spPr>
          <a:xfrm rot="7370704">
            <a:off x="7787959" y="2369682"/>
            <a:ext cx="1152128" cy="108012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457544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94</Words>
  <Application>Microsoft Office PowerPoint</Application>
  <PresentationFormat>On-screen Show (4:3)</PresentationFormat>
  <Paragraphs>16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Theano</dc:creator>
  <cp:lastModifiedBy>Theano</cp:lastModifiedBy>
  <cp:revision>5</cp:revision>
  <dcterms:created xsi:type="dcterms:W3CDTF">2014-11-06T09:19:21Z</dcterms:created>
  <dcterms:modified xsi:type="dcterms:W3CDTF">2014-11-06T09:51:02Z</dcterms:modified>
</cp:coreProperties>
</file>