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5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215167" y="1754749"/>
            <a:ext cx="9289446" cy="2262781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ΓΡΑΨΤΕ ΤΟΝ ΤΙΤΛΟ ΤΗΣ ΠΑΡΟΥΣΙΑΣΗΣ ΣΑΣ</a:t>
            </a:r>
            <a:endParaRPr lang="el-GR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589213" y="5215262"/>
            <a:ext cx="8915399" cy="1126283"/>
          </a:xfrm>
        </p:spPr>
        <p:txBody>
          <a:bodyPr>
            <a:normAutofit/>
          </a:bodyPr>
          <a:lstStyle/>
          <a:p>
            <a:pPr algn="ctr"/>
            <a:r>
              <a:rPr lang="el-GR" sz="24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ΓΡΑΨΤΕ ΤΟΥΣ ΣΥΓΓΡΑΦΕΙΣ ΤΗΣ ΕΡΓΑΣΙΑΣ ΣΑΣ</a:t>
            </a:r>
          </a:p>
          <a:p>
            <a:pPr algn="ctr"/>
            <a:r>
              <a:rPr lang="el-GR" sz="24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γράψτε τις διευθύνσεις των συγγραφέων</a:t>
            </a:r>
            <a:endParaRPr lang="el-GR" sz="2400" b="1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5680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15921" y="624110"/>
            <a:ext cx="10212947" cy="1280890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ΣΥΖΗΤΗΣΗ - ΣΥΜΠΕΡΑΣΜΑΤΑ</a:t>
            </a:r>
            <a:endParaRPr lang="el-G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2133600"/>
            <a:ext cx="9439656" cy="461493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val="2658569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ΕΥΧΑΡΙΣΤΙΕΣ ΓΙΑ ΤΗΝ ΠΡΟΣΟΧΗ ΣΑΣ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ΜΠΟΡΕΙΤΕ ΝΑ ΠΡΟΣΘΕΣΕΤΕ Ή ΝΑ ΑΦΑΙΡΕΣΕΤΕ ΌΣΕΣ ΠΡΟΣΘΕΤΕΣ ΔΙΑΦΑΝΕΙΕΣ ΘΕΛΕΤΕ.</a:t>
            </a:r>
          </a:p>
          <a:p>
            <a:r>
              <a:rPr lang="el-GR" dirty="0" smtClean="0"/>
              <a:t>ΕΠΙΣΗΣ ΜΠΟΡΕΙΤΕ ΝΑ ΑΛΛΑΞΕΤΕ ΤΑ ΧΡΩΜΑΤΑ ΚΑΙ ΤΑ ΣΧΗΜΑΤΑ</a:t>
            </a:r>
          </a:p>
          <a:p>
            <a:r>
              <a:rPr lang="el-GR" dirty="0" smtClean="0"/>
              <a:t>ΜΠΟΡΕΙΤΕ ΝΑ ΤΟΠΟΘΕΤΗΣΕΤΕ ΕΙΚΟΝΕΣ,, ΚΛΠ. </a:t>
            </a:r>
            <a:r>
              <a:rPr lang="el-GR" dirty="0" err="1" smtClean="0"/>
              <a:t>ΚΛΠ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7086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957589" y="624110"/>
            <a:ext cx="9547023" cy="1280890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λίγα λόγια – Περιεχόμενα Παρουσίασης σας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343955" y="2133600"/>
            <a:ext cx="9672033" cy="4614930"/>
          </a:xfrm>
        </p:spPr>
        <p:txBody>
          <a:bodyPr>
            <a:noAutofit/>
          </a:bodyPr>
          <a:lstStyle/>
          <a:p>
            <a:r>
              <a:rPr lang="el-GR" sz="2400" dirty="0"/>
              <a:t>ΕΔΏ ΒΑΛΤΕ ΤΟΝ ΤΙΤΛΟ </a:t>
            </a:r>
            <a:r>
              <a:rPr lang="el-GR" sz="2400" dirty="0" smtClean="0"/>
              <a:t>1 </a:t>
            </a:r>
            <a:r>
              <a:rPr lang="el-GR" sz="2400" dirty="0"/>
              <a:t>ΤΗΣ ΔΙΑΦΑΝΕΙΑΣ</a:t>
            </a:r>
            <a:endParaRPr lang="el-GR" sz="2400" dirty="0" smtClean="0"/>
          </a:p>
          <a:p>
            <a:r>
              <a:rPr lang="el-GR" sz="2400" dirty="0"/>
              <a:t>ΕΔΏ ΒΑΛΤΕ ΤΟΝ ΤΙΤΛΟ </a:t>
            </a:r>
            <a:r>
              <a:rPr lang="el-GR" sz="2400" dirty="0" smtClean="0"/>
              <a:t>2 </a:t>
            </a:r>
            <a:r>
              <a:rPr lang="el-GR" sz="2400" dirty="0"/>
              <a:t>ΤΗΣ ΔΙΑΦΑΝΕΙΑΣ</a:t>
            </a:r>
            <a:endParaRPr lang="el-GR" sz="2400" dirty="0" smtClean="0"/>
          </a:p>
          <a:p>
            <a:r>
              <a:rPr lang="el-GR" sz="2400" dirty="0"/>
              <a:t>ΕΔΏ ΒΑΛΤΕ ΤΟΝ ΤΙΤΛΟ </a:t>
            </a:r>
            <a:r>
              <a:rPr lang="el-GR" sz="2400" dirty="0" smtClean="0"/>
              <a:t>3 </a:t>
            </a:r>
            <a:r>
              <a:rPr lang="el-GR" sz="2400" dirty="0"/>
              <a:t>ΤΗΣ ΔΙΑΦΑΝΕΙΑΣ </a:t>
            </a:r>
            <a:endParaRPr lang="el-GR" sz="2400" dirty="0" smtClean="0"/>
          </a:p>
          <a:p>
            <a:r>
              <a:rPr lang="el-GR" sz="2400" dirty="0"/>
              <a:t>ΕΔΏ ΒΑΛΤΕ ΤΟΝ ΤΙΤΛΟ </a:t>
            </a:r>
            <a:r>
              <a:rPr lang="el-GR" sz="2400" dirty="0" smtClean="0"/>
              <a:t>4 </a:t>
            </a:r>
            <a:r>
              <a:rPr lang="el-GR" sz="2400" dirty="0"/>
              <a:t>ΤΗΣ </a:t>
            </a:r>
            <a:r>
              <a:rPr lang="el-GR" sz="2400" dirty="0" smtClean="0"/>
              <a:t>ΔΙΑΦΑΝΕΙΑΣ</a:t>
            </a:r>
          </a:p>
          <a:p>
            <a:r>
              <a:rPr lang="el-GR" sz="2400" dirty="0"/>
              <a:t>ΕΔΏ ΒΑΛΤΕ ΤΟΝ ΤΙΤΛΟ </a:t>
            </a:r>
            <a:r>
              <a:rPr lang="el-GR" sz="2400" dirty="0" smtClean="0"/>
              <a:t>5 </a:t>
            </a:r>
            <a:r>
              <a:rPr lang="el-GR" sz="2400" dirty="0"/>
              <a:t>ΤΗΣ ΔΙΑΦΑΝΕΙΑΣ</a:t>
            </a:r>
            <a:endParaRPr lang="el-GR" sz="2400" dirty="0" smtClean="0"/>
          </a:p>
          <a:p>
            <a:r>
              <a:rPr lang="el-GR" sz="2400" dirty="0"/>
              <a:t>ΕΔΏ ΒΑΛΤΕ ΤΟΝ ΤΙΤΛΟ 6 ΤΗΣ </a:t>
            </a:r>
            <a:r>
              <a:rPr lang="el-GR" sz="2400" dirty="0" smtClean="0"/>
              <a:t>ΔΙΑΦΑΝΕΙΑΣ</a:t>
            </a:r>
          </a:p>
          <a:p>
            <a:r>
              <a:rPr lang="el-GR" sz="2400" dirty="0" smtClean="0"/>
              <a:t>ΚΛΠ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034215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15921" y="399522"/>
            <a:ext cx="10212947" cy="128089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ΒΑΛΤΕ ΤΟΝ ΤΙΤΛΟ 1 ΤΗΣ ΔΙΑΦΑΝΕΙΑΣ</a:t>
            </a:r>
            <a:endParaRPr lang="el-G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1475872"/>
            <a:ext cx="9439656" cy="461493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520915" y="6110192"/>
            <a:ext cx="568136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i="1" dirty="0" smtClean="0"/>
              <a:t>Εδώ τοποθετήστε τη/τις βιβλιογραφική/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 παραπομπή/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, </a:t>
            </a:r>
          </a:p>
          <a:p>
            <a:pPr algn="ctr"/>
            <a:r>
              <a:rPr lang="el-GR" sz="1400" i="1" dirty="0" smtClean="0"/>
              <a:t>από όπου αντλήσατε τις </a:t>
            </a:r>
            <a:r>
              <a:rPr lang="el-GR" sz="1400" i="1" dirty="0" err="1" smtClean="0"/>
              <a:t>πληροφορίε</a:t>
            </a:r>
            <a:r>
              <a:rPr lang="el-GR" sz="1400" i="1" dirty="0" smtClean="0"/>
              <a:t> της διαφάνειας αυτής, π.χ.</a:t>
            </a:r>
          </a:p>
          <a:p>
            <a:pPr algn="ctr"/>
            <a:r>
              <a:rPr lang="en-US" sz="1400" i="1" dirty="0" smtClean="0"/>
              <a:t>Ververidis and </a:t>
            </a:r>
            <a:r>
              <a:rPr lang="en-US" sz="1400" i="1" dirty="0" err="1" smtClean="0"/>
              <a:t>Trantas</a:t>
            </a:r>
            <a:r>
              <a:rPr lang="en-US" sz="1400" i="1" dirty="0" smtClean="0"/>
              <a:t>, 2009, Biotech. J. 167: 12-25</a:t>
            </a:r>
            <a:endParaRPr lang="el-GR" sz="1400" i="1" dirty="0"/>
          </a:p>
        </p:txBody>
      </p:sp>
    </p:spTree>
    <p:extLst>
      <p:ext uri="{BB962C8B-B14F-4D97-AF65-F5344CB8AC3E}">
        <p14:creationId xmlns:p14="http://schemas.microsoft.com/office/powerpoint/2010/main" val="99531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15921" y="624110"/>
            <a:ext cx="10212947" cy="128089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ΒΑΛΤΕ ΤΟΝ ΤΙΤΛΟ 2 ΤΗΣ ΔΙΑΦΑΝΕΙΑΣ</a:t>
            </a:r>
            <a:endParaRPr lang="el-G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2589212" y="1475872"/>
            <a:ext cx="9439656" cy="4614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smtClean="0"/>
              <a:t>Εδώ βάλτε το κείμενο ή την / τις εικόνες που θέλετε</a:t>
            </a:r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endParaRPr lang="el-GR" sz="2400" smtClean="0"/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endParaRPr lang="el-GR" sz="2400" smtClean="0"/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endParaRPr lang="el-GR" sz="2400" smtClean="0"/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endParaRPr lang="el-GR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520915" y="6110192"/>
            <a:ext cx="568136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i="1" dirty="0" smtClean="0"/>
              <a:t>Εδώ τοποθετήστε τη/τις βιβλιογραφική/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 παραπομπή/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, </a:t>
            </a:r>
          </a:p>
          <a:p>
            <a:pPr algn="ctr"/>
            <a:r>
              <a:rPr lang="el-GR" sz="1400" i="1" dirty="0" smtClean="0"/>
              <a:t>από όπου αντλήσατε τις </a:t>
            </a:r>
            <a:r>
              <a:rPr lang="el-GR" sz="1400" i="1" dirty="0" err="1" smtClean="0"/>
              <a:t>πληροφορίε</a:t>
            </a:r>
            <a:r>
              <a:rPr lang="el-GR" sz="1400" i="1" dirty="0" smtClean="0"/>
              <a:t> της διαφάνειας αυτής, π.χ.</a:t>
            </a:r>
          </a:p>
          <a:p>
            <a:pPr algn="ctr"/>
            <a:r>
              <a:rPr lang="en-US" sz="1400" i="1" dirty="0" smtClean="0"/>
              <a:t>Ververidis and </a:t>
            </a:r>
            <a:r>
              <a:rPr lang="en-US" sz="1400" i="1" dirty="0" err="1" smtClean="0"/>
              <a:t>Trantas</a:t>
            </a:r>
            <a:r>
              <a:rPr lang="en-US" sz="1400" i="1" dirty="0" smtClean="0"/>
              <a:t>, 2009, Biotech. J. 167: 12-25</a:t>
            </a:r>
            <a:endParaRPr lang="el-GR" sz="1400" i="1" dirty="0"/>
          </a:p>
        </p:txBody>
      </p:sp>
    </p:spTree>
    <p:extLst>
      <p:ext uri="{BB962C8B-B14F-4D97-AF65-F5344CB8AC3E}">
        <p14:creationId xmlns:p14="http://schemas.microsoft.com/office/powerpoint/2010/main" val="3472737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15921" y="624110"/>
            <a:ext cx="10212947" cy="128089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ΒΑΛΤΕ ΤΟΝ ΤΙΤΛΟ 3 ΤΗΣ ΔΙΑΦΑΝΕΙΑΣ</a:t>
            </a:r>
            <a:endParaRPr lang="el-G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2589212" y="1475872"/>
            <a:ext cx="9439656" cy="4614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smtClean="0"/>
              <a:t>Εδώ βάλτε το κείμενο ή την / τις εικόνες που θέλετε</a:t>
            </a:r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endParaRPr lang="el-GR" sz="2400" smtClean="0"/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endParaRPr lang="el-GR" sz="2400" smtClean="0"/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endParaRPr lang="el-GR" sz="2400" smtClean="0"/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r>
              <a:rPr lang="el-GR" sz="2400" smtClean="0"/>
              <a:t>Εδώ βάλτε το κείμενο ή την / τις εικόνες που θέλετε</a:t>
            </a:r>
          </a:p>
          <a:p>
            <a:endParaRPr lang="el-GR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520915" y="6110192"/>
            <a:ext cx="568136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i="1" dirty="0" smtClean="0"/>
              <a:t>Εδώ τοποθετήστε τη/τις βιβλιογραφική/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 παραπομπή/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, </a:t>
            </a:r>
          </a:p>
          <a:p>
            <a:pPr algn="ctr"/>
            <a:r>
              <a:rPr lang="el-GR" sz="1400" i="1" dirty="0" smtClean="0"/>
              <a:t>από όπου αντλήσατε τις </a:t>
            </a:r>
            <a:r>
              <a:rPr lang="el-GR" sz="1400" i="1" dirty="0" err="1" smtClean="0"/>
              <a:t>πληροφορίε</a:t>
            </a:r>
            <a:r>
              <a:rPr lang="el-GR" sz="1400" i="1" dirty="0" smtClean="0"/>
              <a:t> της διαφάνειας αυτής, π.χ.</a:t>
            </a:r>
          </a:p>
          <a:p>
            <a:pPr algn="ctr"/>
            <a:r>
              <a:rPr lang="en-US" sz="1400" i="1" dirty="0" smtClean="0"/>
              <a:t>Ververidis and </a:t>
            </a:r>
            <a:r>
              <a:rPr lang="en-US" sz="1400" i="1" dirty="0" err="1" smtClean="0"/>
              <a:t>Trantas</a:t>
            </a:r>
            <a:r>
              <a:rPr lang="en-US" sz="1400" i="1" dirty="0" smtClean="0"/>
              <a:t>, 2009, Biotech. J. 167: 12-25</a:t>
            </a:r>
            <a:endParaRPr lang="el-GR" sz="1400" i="1" dirty="0"/>
          </a:p>
        </p:txBody>
      </p:sp>
    </p:spTree>
    <p:extLst>
      <p:ext uri="{BB962C8B-B14F-4D97-AF65-F5344CB8AC3E}">
        <p14:creationId xmlns:p14="http://schemas.microsoft.com/office/powerpoint/2010/main" val="2427957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15921" y="624110"/>
            <a:ext cx="10212947" cy="128089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ΒΑΛΤΕ ΤΟΝ ΤΙΤΛΟ 4 ΤΗΣ ΔΙΑΦΑΝΕΙΑΣ</a:t>
            </a:r>
            <a:endParaRPr lang="el-G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460875" y="1459831"/>
            <a:ext cx="9439656" cy="461493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520915" y="6110192"/>
            <a:ext cx="568136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i="1" dirty="0" smtClean="0"/>
              <a:t>Εδώ τοποθετήστε τη/τις βιβλιογραφική/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 παραπομπή/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, </a:t>
            </a:r>
          </a:p>
          <a:p>
            <a:pPr algn="ctr"/>
            <a:r>
              <a:rPr lang="el-GR" sz="1400" i="1" dirty="0" smtClean="0"/>
              <a:t>από όπου αντλήσατε τις </a:t>
            </a:r>
            <a:r>
              <a:rPr lang="el-GR" sz="1400" i="1" dirty="0" err="1" smtClean="0"/>
              <a:t>πληροφορίε</a:t>
            </a:r>
            <a:r>
              <a:rPr lang="el-GR" sz="1400" i="1" dirty="0" smtClean="0"/>
              <a:t> της διαφάνειας αυτής, π.χ.</a:t>
            </a:r>
          </a:p>
          <a:p>
            <a:pPr algn="ctr"/>
            <a:r>
              <a:rPr lang="en-US" sz="1400" i="1" dirty="0" smtClean="0"/>
              <a:t>Ververidis and </a:t>
            </a:r>
            <a:r>
              <a:rPr lang="en-US" sz="1400" i="1" dirty="0" err="1" smtClean="0"/>
              <a:t>Trantas</a:t>
            </a:r>
            <a:r>
              <a:rPr lang="en-US" sz="1400" i="1" dirty="0" smtClean="0"/>
              <a:t>, 2009, Biotech. J. 167: 12-25</a:t>
            </a:r>
            <a:endParaRPr lang="el-GR" sz="1400" i="1" dirty="0"/>
          </a:p>
        </p:txBody>
      </p:sp>
    </p:spTree>
    <p:extLst>
      <p:ext uri="{BB962C8B-B14F-4D97-AF65-F5344CB8AC3E}">
        <p14:creationId xmlns:p14="http://schemas.microsoft.com/office/powerpoint/2010/main" val="302504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15921" y="624110"/>
            <a:ext cx="10212947" cy="128089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ΒΑΛΤΕ ΤΟΝ ΤΙΤΛΟ 5 ΤΗΣ ΔΙΑΦΑΝΕΙΑΣ</a:t>
            </a:r>
            <a:endParaRPr lang="el-G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1443789"/>
            <a:ext cx="9439656" cy="461493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520915" y="6110192"/>
            <a:ext cx="568136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i="1" dirty="0" smtClean="0"/>
              <a:t>Εδώ τοποθετήστε τη/τις βιβλιογραφική/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 παραπομπή/</a:t>
            </a:r>
            <a:r>
              <a:rPr lang="el-GR" sz="1400" i="1" dirty="0" err="1" smtClean="0"/>
              <a:t>ές</a:t>
            </a:r>
            <a:r>
              <a:rPr lang="el-GR" sz="1400" i="1" dirty="0" smtClean="0"/>
              <a:t>, </a:t>
            </a:r>
          </a:p>
          <a:p>
            <a:pPr algn="ctr"/>
            <a:r>
              <a:rPr lang="el-GR" sz="1400" i="1" dirty="0" smtClean="0"/>
              <a:t>από όπου αντλήσατε τις </a:t>
            </a:r>
            <a:r>
              <a:rPr lang="el-GR" sz="1400" i="1" dirty="0" err="1" smtClean="0"/>
              <a:t>πληροφορίε</a:t>
            </a:r>
            <a:r>
              <a:rPr lang="el-GR" sz="1400" i="1" dirty="0" smtClean="0"/>
              <a:t> της διαφάνειας αυτής, π.χ.</a:t>
            </a:r>
          </a:p>
          <a:p>
            <a:pPr algn="ctr"/>
            <a:r>
              <a:rPr lang="en-US" sz="1400" i="1" dirty="0" smtClean="0"/>
              <a:t>Ververidis and </a:t>
            </a:r>
            <a:r>
              <a:rPr lang="en-US" sz="1400" i="1" dirty="0" err="1" smtClean="0"/>
              <a:t>Trantas</a:t>
            </a:r>
            <a:r>
              <a:rPr lang="en-US" sz="1400" i="1" dirty="0" smtClean="0"/>
              <a:t>, 2009, Biotech. J. 167: 12-25</a:t>
            </a:r>
            <a:endParaRPr lang="el-GR" sz="1400" i="1" dirty="0"/>
          </a:p>
        </p:txBody>
      </p:sp>
    </p:spTree>
    <p:extLst>
      <p:ext uri="{BB962C8B-B14F-4D97-AF65-F5344CB8AC3E}">
        <p14:creationId xmlns:p14="http://schemas.microsoft.com/office/powerpoint/2010/main" val="269895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15921" y="624110"/>
            <a:ext cx="10212947" cy="128089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ΒΑΛΤΕ ΤΟΝ ΤΙΤΛΟ 6 ΤΗΣ ΔΙΑΦΑΝΕΙΑΣ</a:t>
            </a:r>
            <a:endParaRPr lang="el-G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2133600"/>
            <a:ext cx="9439656" cy="461493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r>
              <a:rPr lang="el-GR" sz="2400" dirty="0"/>
              <a:t>Εδώ βάλτε το κείμενο ή την / τις εικόνες που θέλετε</a:t>
            </a:r>
          </a:p>
          <a:p>
            <a:endParaRPr 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val="2038123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37893" y="624110"/>
            <a:ext cx="9366719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ΣΥΝΕΧΙΣΤΕ ΠΡΟΣΘΕΤΟΝΤΑΣ ΟΣΕΣ ΔΙΑΦΑΝΕΙΕΣ ΧΡΕΙΑΖΕΣΤΕ ΠΑΤΩΝΤΑΣ ΤΑ ΚΟΥΜΠΙΑ“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CNTR + M”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ΜΠΟΡΕΙΤΕ ΝΑ ΠΡΟΣΘΕΣΕΤΕ Ή ΝΑ ΑΦΑΙΡΕΣΕΤΕ ΌΣΕΣ ΠΡΟΣΘΕΤΕΣ ΔΙΑΦΑΝΕΙΕΣ ΘΕΛΕΤΕ.</a:t>
            </a:r>
          </a:p>
          <a:p>
            <a:r>
              <a:rPr lang="el-GR" dirty="0" smtClean="0"/>
              <a:t>ΕΠΙΣΗΣ ΜΠΟΡΕΙΤΕ ΝΑ ΑΛΛΑΞΕΤΕ ΤΑ ΧΡΩΜΑΤΑ ΚΑΙ ΤΑ ΣΧΗΜΑΤΑ</a:t>
            </a:r>
          </a:p>
          <a:p>
            <a:r>
              <a:rPr lang="el-GR" dirty="0" smtClean="0"/>
              <a:t>ΜΠΟΡΕΙΤΕ ΝΑ ΤΟΠΟΘΕΤΗΣΕΤΕ ΕΙΚΟΝΕΣ,, ΚΛΠ. </a:t>
            </a:r>
            <a:r>
              <a:rPr lang="el-GR" dirty="0" err="1" smtClean="0"/>
              <a:t>ΚΛΠ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8364364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</TotalTime>
  <Words>800</Words>
  <Application>Microsoft Office PowerPoint</Application>
  <PresentationFormat>Ευρεία οθόνη</PresentationFormat>
  <Paragraphs>104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ΕΔΏ ΓΡΑΨΤΕ ΤΟΝ ΤΙΤΛΟ ΤΗΣ ΠΑΡΟΥΣΙΑΣΗΣ ΣΑΣ</vt:lpstr>
      <vt:lpstr>Με λίγα λόγια – Περιεχόμενα Παρουσίασης σας</vt:lpstr>
      <vt:lpstr>ΕΔΏ ΒΑΛΤΕ ΤΟΝ ΤΙΤΛΟ 1 ΤΗΣ ΔΙΑΦΑΝΕΙΑΣ</vt:lpstr>
      <vt:lpstr>ΕΔΏ ΒΑΛΤΕ ΤΟΝ ΤΙΤΛΟ 2 ΤΗΣ ΔΙΑΦΑΝΕΙΑΣ</vt:lpstr>
      <vt:lpstr>ΕΔΏ ΒΑΛΤΕ ΤΟΝ ΤΙΤΛΟ 3 ΤΗΣ ΔΙΑΦΑΝΕΙΑΣ</vt:lpstr>
      <vt:lpstr>ΕΔΏ ΒΑΛΤΕ ΤΟΝ ΤΙΤΛΟ 4 ΤΗΣ ΔΙΑΦΑΝΕΙΑΣ</vt:lpstr>
      <vt:lpstr>ΕΔΏ ΒΑΛΤΕ ΤΟΝ ΤΙΤΛΟ 5 ΤΗΣ ΔΙΑΦΑΝΕΙΑΣ</vt:lpstr>
      <vt:lpstr>ΕΔΏ ΒΑΛΤΕ ΤΟΝ ΤΙΤΛΟ 6 ΤΗΣ ΔΙΑΦΑΝΕΙΑΣ</vt:lpstr>
      <vt:lpstr>ΣΥΝΕΧΙΣΤΕ ΠΡΟΣΘΕΤΟΝΤΑΣ ΟΣΕΣ ΔΙΑΦΑΝΕΙΕΣ ΧΡΕΙΑΖΕΣΤΕ ΠΑΤΩΝΤΑΣ ΤΑ ΚΟΥΜΠΙΑ“CNTR + M”</vt:lpstr>
      <vt:lpstr>ΣΥΖΗΤΗΣΗ - ΣΥΜΠΕΡΑΣΜΑΤΑ</vt:lpstr>
      <vt:lpstr>ΕΥΧΑΡΙΣΤΙΕΣ ΓΙΑ ΤΗΝ ΠΡΟΣΟΧΗ ΣΑΣ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FILIPPOS VERVERIDIS</dc:creator>
  <cp:lastModifiedBy>FILIPPOS VERVERIDIS</cp:lastModifiedBy>
  <cp:revision>5</cp:revision>
  <dcterms:created xsi:type="dcterms:W3CDTF">2014-04-18T09:37:29Z</dcterms:created>
  <dcterms:modified xsi:type="dcterms:W3CDTF">2014-04-18T10:18:46Z</dcterms:modified>
</cp:coreProperties>
</file>