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media/image1.png" ContentType="image/png"/>
  <Override PartName="/ppt/media/image8.jpeg" ContentType="image/jpe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9.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A3848B1-1386-47D1-A98C-CA4F0BD12510}" type="slidenum">
              <a:t>&lt;#&gt;</a:t>
            </a:fld>
          </a:p>
        </p:txBody>
      </p:sp>
      <p:sp>
        <p:nvSpPr>
          <p:cNvPr id="4" name="PlaceHolder 3"/>
          <p:cNvSpPr>
            <a:spLocks noGrp="1"/>
          </p:cNvSpPr>
          <p:nvPr>
            <p:ph type="dt" idx="3"/>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1D62387-D21C-4BF1-9C9F-73B8D7542992}" type="slidenum">
              <a:t>&lt;#&gt;</a:t>
            </a:fld>
          </a:p>
        </p:txBody>
      </p:sp>
      <p:sp>
        <p:nvSpPr>
          <p:cNvPr id="7" name="PlaceHolder 6"/>
          <p:cNvSpPr>
            <a:spLocks noGrp="1"/>
          </p:cNvSpPr>
          <p:nvPr>
            <p:ph type="dt" idx="3"/>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CF08385C-510F-465B-A4AE-FA425CA93BA9}" type="slidenum">
              <a:t>&lt;#&gt;</a:t>
            </a:fld>
          </a:p>
        </p:txBody>
      </p:sp>
      <p:sp>
        <p:nvSpPr>
          <p:cNvPr id="9" name="PlaceHolder 8"/>
          <p:cNvSpPr>
            <a:spLocks noGrp="1"/>
          </p:cNvSpPr>
          <p:nvPr>
            <p:ph type="dt" idx="3"/>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4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1609C2D2-EB12-43EF-9E67-FD77E38C04CA}" type="slidenum">
              <a:t>&lt;#&gt;</a:t>
            </a:fld>
          </a:p>
        </p:txBody>
      </p:sp>
      <p:sp>
        <p:nvSpPr>
          <p:cNvPr id="11" name="PlaceHolder 10"/>
          <p:cNvSpPr>
            <a:spLocks noGrp="1"/>
          </p:cNvSpPr>
          <p:nvPr>
            <p:ph type="dt" idx="3"/>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90168884-10E3-4137-A4EF-3F8DD2F8DD76}" type="slidenum">
              <a:t>&lt;#&gt;</a:t>
            </a:fld>
          </a:p>
        </p:txBody>
      </p:sp>
      <p:sp>
        <p:nvSpPr>
          <p:cNvPr id="4" name="PlaceHolder 3"/>
          <p:cNvSpPr>
            <a:spLocks noGrp="1"/>
          </p:cNvSpPr>
          <p:nvPr>
            <p:ph type="dt" idx="6"/>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5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06948CB-8786-4249-8769-75605F547195}" type="slidenum">
              <a:t>&lt;#&gt;</a:t>
            </a:fld>
          </a:p>
        </p:txBody>
      </p:sp>
      <p:sp>
        <p:nvSpPr>
          <p:cNvPr id="6" name="PlaceHolder 5"/>
          <p:cNvSpPr>
            <a:spLocks noGrp="1"/>
          </p:cNvSpPr>
          <p:nvPr>
            <p:ph type="dt" idx="6"/>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6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F24E092-16E8-4FD6-8ECA-6E26C047AFAA}" type="slidenum">
              <a:t>&lt;#&gt;</a:t>
            </a:fld>
          </a:p>
        </p:txBody>
      </p:sp>
      <p:sp>
        <p:nvSpPr>
          <p:cNvPr id="6" name="PlaceHolder 5"/>
          <p:cNvSpPr>
            <a:spLocks noGrp="1"/>
          </p:cNvSpPr>
          <p:nvPr>
            <p:ph type="dt" idx="6"/>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4E255BB-50C1-486B-9E64-5D705C51B6BB}" type="slidenum">
              <a:t>&lt;#&gt;</a:t>
            </a:fld>
          </a:p>
        </p:txBody>
      </p:sp>
      <p:sp>
        <p:nvSpPr>
          <p:cNvPr id="7" name="PlaceHolder 6"/>
          <p:cNvSpPr>
            <a:spLocks noGrp="1"/>
          </p:cNvSpPr>
          <p:nvPr>
            <p:ph type="dt" idx="6"/>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7784B1D-183E-45CF-A065-C791117818CE}" type="slidenum">
              <a:t>&lt;#&gt;</a:t>
            </a:fld>
          </a:p>
        </p:txBody>
      </p:sp>
      <p:sp>
        <p:nvSpPr>
          <p:cNvPr id="5" name="PlaceHolder 4"/>
          <p:cNvSpPr>
            <a:spLocks noGrp="1"/>
          </p:cNvSpPr>
          <p:nvPr>
            <p:ph type="dt" idx="6"/>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03892292-C60C-4BC7-B1F7-A1359706030A}" type="slidenum">
              <a:t>&lt;#&gt;</a:t>
            </a:fld>
          </a:p>
        </p:txBody>
      </p:sp>
      <p:sp>
        <p:nvSpPr>
          <p:cNvPr id="5" name="PlaceHolder 4"/>
          <p:cNvSpPr>
            <a:spLocks noGrp="1"/>
          </p:cNvSpPr>
          <p:nvPr>
            <p:ph type="dt" idx="6"/>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E1E4BF4-8712-4143-98B1-2E9B302269BB}"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AA61E89-B641-41F5-867E-E509872D87CE}"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7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41FC339-6D53-43E7-AA06-80FDA9932223}"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1C0DD5A-6C6D-4953-9EFE-118371B64BCC}"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8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F40C4B6-57A5-4558-BAF1-624FE4D61AC3}" type="slidenum">
              <a:t>&lt;#&gt;</a:t>
            </a:fld>
          </a:p>
        </p:txBody>
      </p:sp>
      <p:sp>
        <p:nvSpPr>
          <p:cNvPr id="7" name="PlaceHolder 6"/>
          <p:cNvSpPr>
            <a:spLocks noGrp="1"/>
          </p:cNvSpPr>
          <p:nvPr>
            <p:ph type="dt" idx="6"/>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8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52914554-9CF2-4E03-9FA7-9B90039EAEF5}" type="slidenum">
              <a:t>&lt;#&gt;</a:t>
            </a:fld>
          </a:p>
        </p:txBody>
      </p:sp>
      <p:sp>
        <p:nvSpPr>
          <p:cNvPr id="9" name="PlaceHolder 8"/>
          <p:cNvSpPr>
            <a:spLocks noGrp="1"/>
          </p:cNvSpPr>
          <p:nvPr>
            <p:ph type="dt" idx="6"/>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8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810B950-773F-43C8-BDFE-8624119E8FF1}" type="slidenum">
              <a:t>&lt;#&gt;</a:t>
            </a:fld>
          </a:p>
        </p:txBody>
      </p:sp>
      <p:sp>
        <p:nvSpPr>
          <p:cNvPr id="11" name="PlaceHolder 10"/>
          <p:cNvSpPr>
            <a:spLocks noGrp="1"/>
          </p:cNvSpPr>
          <p:nvPr>
            <p:ph type="dt" idx="6"/>
          </p:nvPr>
        </p:nvSpPr>
        <p:spPr/>
        <p:txBody>
          <a:bodyPr/>
          <a:p>
            <a:r>
              <a:rPr lang="el-G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EC579D3A-2345-4AE6-93A7-729D520BF36D}" type="slidenum">
              <a:t>&lt;#&gt;</a:t>
            </a:fld>
          </a:p>
        </p:txBody>
      </p:sp>
      <p:sp>
        <p:nvSpPr>
          <p:cNvPr id="4" name="PlaceHolder 3"/>
          <p:cNvSpPr>
            <a:spLocks noGrp="1"/>
          </p:cNvSpPr>
          <p:nvPr>
            <p:ph type="dt" idx="9"/>
          </p:nvPr>
        </p:nvSpPr>
        <p:spPr/>
        <p:txBody>
          <a:bodyPr/>
          <a:p>
            <a:r>
              <a:rPr lang="el-G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0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2BE1D31-BD52-4A97-B51A-3AAE708EF927}" type="slidenum">
              <a:t>&lt;#&gt;</a:t>
            </a:fld>
          </a:p>
        </p:txBody>
      </p:sp>
      <p:sp>
        <p:nvSpPr>
          <p:cNvPr id="6" name="PlaceHolder 5"/>
          <p:cNvSpPr>
            <a:spLocks noGrp="1"/>
          </p:cNvSpPr>
          <p:nvPr>
            <p:ph type="dt" idx="9"/>
          </p:nvPr>
        </p:nvSpPr>
        <p:spPr/>
        <p:txBody>
          <a:bodyPr/>
          <a:p>
            <a:r>
              <a:rPr lang="el-G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0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58F138F-D0D0-43CC-A027-C2923691508C}" type="slidenum">
              <a:t>&lt;#&gt;</a:t>
            </a:fld>
          </a:p>
        </p:txBody>
      </p:sp>
      <p:sp>
        <p:nvSpPr>
          <p:cNvPr id="6" name="PlaceHolder 5"/>
          <p:cNvSpPr>
            <a:spLocks noGrp="1"/>
          </p:cNvSpPr>
          <p:nvPr>
            <p:ph type="dt" idx="9"/>
          </p:nvPr>
        </p:nvSpPr>
        <p:spPr/>
        <p:txBody>
          <a:bodyPr/>
          <a:p>
            <a:r>
              <a:rPr lang="el-G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34408A6-5C5B-4394-9835-0339F1D51E08}" type="slidenum">
              <a:t>&lt;#&gt;</a:t>
            </a:fld>
          </a:p>
        </p:txBody>
      </p:sp>
      <p:sp>
        <p:nvSpPr>
          <p:cNvPr id="7" name="PlaceHolder 6"/>
          <p:cNvSpPr>
            <a:spLocks noGrp="1"/>
          </p:cNvSpPr>
          <p:nvPr>
            <p:ph type="dt" idx="9"/>
          </p:nvPr>
        </p:nvSpPr>
        <p:spPr/>
        <p:txBody>
          <a:bodyPr/>
          <a:p>
            <a:r>
              <a:rPr lang="el-G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CA7293F-CA41-4B9E-B999-1FF29061CD22}" type="slidenum">
              <a:t>&lt;#&gt;</a:t>
            </a:fld>
          </a:p>
        </p:txBody>
      </p:sp>
      <p:sp>
        <p:nvSpPr>
          <p:cNvPr id="5" name="PlaceHolder 4"/>
          <p:cNvSpPr>
            <a:spLocks noGrp="1"/>
          </p:cNvSpPr>
          <p:nvPr>
            <p:ph type="dt" idx="9"/>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C8BD532-C86B-4A80-A475-729568DB97E5}"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50C5819-4FFA-4047-8DBE-5948922F84B4}" type="slidenum">
              <a:t>&lt;#&gt;</a:t>
            </a:fld>
          </a:p>
        </p:txBody>
      </p:sp>
      <p:sp>
        <p:nvSpPr>
          <p:cNvPr id="5" name="PlaceHolder 4"/>
          <p:cNvSpPr>
            <a:spLocks noGrp="1"/>
          </p:cNvSpPr>
          <p:nvPr>
            <p:ph type="dt" idx="9"/>
          </p:nvPr>
        </p:nvSpPr>
        <p:spPr/>
        <p:txBody>
          <a:bodyPr/>
          <a:p>
            <a:r>
              <a:rPr lang="el-G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99F9E54-541D-458C-B2BA-03243B753B02}"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554EF69-4493-4B58-99F4-8CBAE3FCAF71}"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C1B05C7-1E6E-4D29-8066-C9F712C21C7E}"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3629A10-B3EC-4C28-B1D5-DE1B73333A93}" type="slidenum">
              <a:t>&lt;#&gt;</a:t>
            </a:fld>
          </a:p>
        </p:txBody>
      </p:sp>
      <p:sp>
        <p:nvSpPr>
          <p:cNvPr id="7" name="PlaceHolder 6"/>
          <p:cNvSpPr>
            <a:spLocks noGrp="1"/>
          </p:cNvSpPr>
          <p:nvPr>
            <p:ph type="dt" idx="9"/>
          </p:nvPr>
        </p:nvSpPr>
        <p:spPr/>
        <p:txBody>
          <a:bodyPr/>
          <a:p>
            <a:r>
              <a:rPr lang="el-G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FC5F496C-4614-4B8C-864B-7CE489384BEE}" type="slidenum">
              <a:t>&lt;#&gt;</a:t>
            </a:fld>
          </a:p>
        </p:txBody>
      </p:sp>
      <p:sp>
        <p:nvSpPr>
          <p:cNvPr id="9" name="PlaceHolder 8"/>
          <p:cNvSpPr>
            <a:spLocks noGrp="1"/>
          </p:cNvSpPr>
          <p:nvPr>
            <p:ph type="dt" idx="9"/>
          </p:nvPr>
        </p:nvSpPr>
        <p:spPr/>
        <p:txBody>
          <a:bodyPr/>
          <a:p>
            <a:r>
              <a:rPr lang="el-G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0279095D-67E9-40E9-9E45-C55B1B7ECACC}" type="slidenum">
              <a:t>&lt;#&gt;</a:t>
            </a:fld>
          </a:p>
        </p:txBody>
      </p:sp>
      <p:sp>
        <p:nvSpPr>
          <p:cNvPr id="11" name="PlaceHolder 10"/>
          <p:cNvSpPr>
            <a:spLocks noGrp="1"/>
          </p:cNvSpPr>
          <p:nvPr>
            <p:ph type="dt" idx="9"/>
          </p:nvPr>
        </p:nvSpPr>
        <p:spPr/>
        <p:txBody>
          <a:bodyPr/>
          <a:p>
            <a:r>
              <a:rPr lang="el-G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B136DBD8-24DE-4A7F-A6E4-491C82FF9DF6}" type="slidenum">
              <a:t>&lt;#&gt;</a:t>
            </a:fld>
          </a:p>
        </p:txBody>
      </p:sp>
      <p:sp>
        <p:nvSpPr>
          <p:cNvPr id="4" name="PlaceHolder 3"/>
          <p:cNvSpPr>
            <a:spLocks noGrp="1"/>
          </p:cNvSpPr>
          <p:nvPr>
            <p:ph type="dt" idx="12"/>
          </p:nvPr>
        </p:nvSpPr>
        <p:spPr/>
        <p:txBody>
          <a:bodyPr/>
          <a:p>
            <a:r>
              <a:rPr lang="el-G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5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122D1A79-2AB9-46BE-B6B8-93C9D150EA9C}" type="slidenum">
              <a:t>&lt;#&gt;</a:t>
            </a:fld>
          </a:p>
        </p:txBody>
      </p:sp>
      <p:sp>
        <p:nvSpPr>
          <p:cNvPr id="6" name="PlaceHolder 5"/>
          <p:cNvSpPr>
            <a:spLocks noGrp="1"/>
          </p:cNvSpPr>
          <p:nvPr>
            <p:ph type="dt" idx="12"/>
          </p:nvPr>
        </p:nvSpPr>
        <p:spPr/>
        <p:txBody>
          <a:bodyPr/>
          <a:p>
            <a:r>
              <a:rPr lang="el-G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5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6D221BBB-8EE3-4B20-B26C-D79B6B7C32D1}" type="slidenum">
              <a:t>&lt;#&gt;</a:t>
            </a:fld>
          </a:p>
        </p:txBody>
      </p:sp>
      <p:sp>
        <p:nvSpPr>
          <p:cNvPr id="6" name="PlaceHolder 5"/>
          <p:cNvSpPr>
            <a:spLocks noGrp="1"/>
          </p:cNvSpPr>
          <p:nvPr>
            <p:ph type="dt" idx="12"/>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C144246-90E8-4FCC-BC05-B427BF2B954C}" type="slidenum">
              <a:t>&lt;#&gt;</a:t>
            </a:fld>
          </a:p>
        </p:txBody>
      </p:sp>
      <p:sp>
        <p:nvSpPr>
          <p:cNvPr id="7" name="PlaceHolder 6"/>
          <p:cNvSpPr>
            <a:spLocks noGrp="1"/>
          </p:cNvSpPr>
          <p:nvPr>
            <p:ph type="dt" idx="3"/>
          </p:nvPr>
        </p:nvSpPr>
        <p:spPr/>
        <p:txBody>
          <a:bodyPr/>
          <a:p>
            <a:r>
              <a:rPr lang="el-G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5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5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CB7A041B-1CFB-4C21-AE40-4BAFCA652370}" type="slidenum">
              <a:t>&lt;#&gt;</a:t>
            </a:fld>
          </a:p>
        </p:txBody>
      </p:sp>
      <p:sp>
        <p:nvSpPr>
          <p:cNvPr id="7" name="PlaceHolder 6"/>
          <p:cNvSpPr>
            <a:spLocks noGrp="1"/>
          </p:cNvSpPr>
          <p:nvPr>
            <p:ph type="dt" idx="12"/>
          </p:nvPr>
        </p:nvSpPr>
        <p:spPr/>
        <p:txBody>
          <a:bodyPr/>
          <a:p>
            <a:r>
              <a:rPr lang="el-G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E16F0D03-9387-4639-AC6F-78BC175B0CA1}" type="slidenum">
              <a:t>&lt;#&gt;</a:t>
            </a:fld>
          </a:p>
        </p:txBody>
      </p:sp>
      <p:sp>
        <p:nvSpPr>
          <p:cNvPr id="5" name="PlaceHolder 4"/>
          <p:cNvSpPr>
            <a:spLocks noGrp="1"/>
          </p:cNvSpPr>
          <p:nvPr>
            <p:ph type="dt" idx="12"/>
          </p:nvPr>
        </p:nvSpPr>
        <p:spPr/>
        <p:txBody>
          <a:bodyPr/>
          <a:p>
            <a:r>
              <a:rPr lang="el-G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6BBDC689-D568-47DB-B4C3-7C287EC1032D}" type="slidenum">
              <a:t>&lt;#&gt;</a:t>
            </a:fld>
          </a:p>
        </p:txBody>
      </p:sp>
      <p:sp>
        <p:nvSpPr>
          <p:cNvPr id="5" name="PlaceHolder 4"/>
          <p:cNvSpPr>
            <a:spLocks noGrp="1"/>
          </p:cNvSpPr>
          <p:nvPr>
            <p:ph type="dt" idx="12"/>
          </p:nvPr>
        </p:nvSpPr>
        <p:spPr/>
        <p:txBody>
          <a:bodyPr/>
          <a:p>
            <a:r>
              <a:rPr lang="el-G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6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3B1DFD16-D5AB-455C-8E1A-099599B1445D}" type="slidenum">
              <a:t>&lt;#&gt;</a:t>
            </a:fld>
          </a:p>
        </p:txBody>
      </p:sp>
      <p:sp>
        <p:nvSpPr>
          <p:cNvPr id="8" name="PlaceHolder 7"/>
          <p:cNvSpPr>
            <a:spLocks noGrp="1"/>
          </p:cNvSpPr>
          <p:nvPr>
            <p:ph type="dt" idx="12"/>
          </p:nvPr>
        </p:nvSpPr>
        <p:spPr/>
        <p:txBody>
          <a:bodyPr/>
          <a:p>
            <a:r>
              <a:rPr lang="el-G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6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F471DA3B-E410-4E38-A1FC-0548A4DB4B23}" type="slidenum">
              <a:t>&lt;#&gt;</a:t>
            </a:fld>
          </a:p>
        </p:txBody>
      </p:sp>
      <p:sp>
        <p:nvSpPr>
          <p:cNvPr id="8" name="PlaceHolder 7"/>
          <p:cNvSpPr>
            <a:spLocks noGrp="1"/>
          </p:cNvSpPr>
          <p:nvPr>
            <p:ph type="dt" idx="12"/>
          </p:nvPr>
        </p:nvSpPr>
        <p:spPr/>
        <p:txBody>
          <a:bodyPr/>
          <a:p>
            <a:r>
              <a:rPr lang="el-G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14054B08-E09E-4647-BFD1-E9DEF5DB484F}" type="slidenum">
              <a:t>&lt;#&gt;</a:t>
            </a:fld>
          </a:p>
        </p:txBody>
      </p:sp>
      <p:sp>
        <p:nvSpPr>
          <p:cNvPr id="8" name="PlaceHolder 7"/>
          <p:cNvSpPr>
            <a:spLocks noGrp="1"/>
          </p:cNvSpPr>
          <p:nvPr>
            <p:ph type="dt" idx="12"/>
          </p:nvPr>
        </p:nvSpPr>
        <p:spPr/>
        <p:txBody>
          <a:bodyPr/>
          <a:p>
            <a:r>
              <a:rPr lang="el-G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7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B6DAD78F-CA89-4A35-B406-BF79A62AE52F}" type="slidenum">
              <a:t>&lt;#&gt;</a:t>
            </a:fld>
          </a:p>
        </p:txBody>
      </p:sp>
      <p:sp>
        <p:nvSpPr>
          <p:cNvPr id="7" name="PlaceHolder 6"/>
          <p:cNvSpPr>
            <a:spLocks noGrp="1"/>
          </p:cNvSpPr>
          <p:nvPr>
            <p:ph type="dt" idx="12"/>
          </p:nvPr>
        </p:nvSpPr>
        <p:spPr/>
        <p:txBody>
          <a:bodyPr/>
          <a:p>
            <a:r>
              <a:rPr lang="el-G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7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2D2135BF-88BF-4EC4-983B-480609193088}" type="slidenum">
              <a:t>&lt;#&gt;</a:t>
            </a:fld>
          </a:p>
        </p:txBody>
      </p:sp>
      <p:sp>
        <p:nvSpPr>
          <p:cNvPr id="9" name="PlaceHolder 8"/>
          <p:cNvSpPr>
            <a:spLocks noGrp="1"/>
          </p:cNvSpPr>
          <p:nvPr>
            <p:ph type="dt" idx="12"/>
          </p:nvPr>
        </p:nvSpPr>
        <p:spPr/>
        <p:txBody>
          <a:bodyPr/>
          <a:p>
            <a:r>
              <a:rPr lang="el-G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8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0BC25478-E40F-43FE-BCD7-D280DAAA15AA}" type="slidenum">
              <a:t>&lt;#&gt;</a:t>
            </a:fld>
          </a:p>
        </p:txBody>
      </p:sp>
      <p:sp>
        <p:nvSpPr>
          <p:cNvPr id="11" name="PlaceHolder 10"/>
          <p:cNvSpPr>
            <a:spLocks noGrp="1"/>
          </p:cNvSpPr>
          <p:nvPr>
            <p:ph type="dt" idx="12"/>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5D5DD7B-2CF5-4407-AF42-AEBD94278F6E}" type="slidenum">
              <a:t>&lt;#&gt;</a:t>
            </a:fld>
          </a:p>
        </p:txBody>
      </p:sp>
      <p:sp>
        <p:nvSpPr>
          <p:cNvPr id="5" name="PlaceHolder 4"/>
          <p:cNvSpPr>
            <a:spLocks noGrp="1"/>
          </p:cNvSpPr>
          <p:nvPr>
            <p:ph type="dt" idx="3"/>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D1A4B45-E192-4114-96F9-68DCB935E320}" type="slidenum">
              <a:t>&lt;#&gt;</a:t>
            </a:fld>
          </a:p>
        </p:txBody>
      </p:sp>
      <p:sp>
        <p:nvSpPr>
          <p:cNvPr id="5" name="PlaceHolder 4"/>
          <p:cNvSpPr>
            <a:spLocks noGrp="1"/>
          </p:cNvSpPr>
          <p:nvPr>
            <p:ph type="dt" idx="3"/>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55DE527-28FF-4CE8-B250-551C30789EAF}" type="slidenum">
              <a:t>&lt;#&gt;</a:t>
            </a:fld>
          </a:p>
        </p:txBody>
      </p:sp>
      <p:sp>
        <p:nvSpPr>
          <p:cNvPr id="8" name="PlaceHolder 7"/>
          <p:cNvSpPr>
            <a:spLocks noGrp="1"/>
          </p:cNvSpPr>
          <p:nvPr>
            <p:ph type="dt" idx="3"/>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0F331DE-C987-460A-84D9-9A50ABF29325}" type="slidenum">
              <a:t>&lt;#&gt;</a:t>
            </a:fld>
          </a:p>
        </p:txBody>
      </p:sp>
      <p:sp>
        <p:nvSpPr>
          <p:cNvPr id="8" name="PlaceHolder 7"/>
          <p:cNvSpPr>
            <a:spLocks noGrp="1"/>
          </p:cNvSpPr>
          <p:nvPr>
            <p:ph type="dt" idx="3"/>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A93AFFC-D3AE-4FCD-BE5D-87AAB0402BF9}" type="slidenum">
              <a:t>&lt;#&gt;</a:t>
            </a:fld>
          </a:p>
        </p:txBody>
      </p:sp>
      <p:sp>
        <p:nvSpPr>
          <p:cNvPr id="8" name="PlaceHolder 7"/>
          <p:cNvSpPr>
            <a:spLocks noGrp="1"/>
          </p:cNvSpPr>
          <p:nvPr>
            <p:ph type="dt" idx="3"/>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Google Shape;6;p11" descr=""/>
          <p:cNvPicPr/>
          <p:nvPr/>
        </p:nvPicPr>
        <p:blipFill>
          <a:blip r:embed="rId3"/>
          <a:srcRect l="3609" t="0" r="0" b="0"/>
          <a:stretch/>
        </p:blipFill>
        <p:spPr>
          <a:xfrm>
            <a:off x="0" y="2669760"/>
            <a:ext cx="4034520" cy="4185720"/>
          </a:xfrm>
          <a:prstGeom prst="rect">
            <a:avLst/>
          </a:prstGeom>
          <a:ln w="0">
            <a:noFill/>
          </a:ln>
        </p:spPr>
      </p:pic>
      <p:pic>
        <p:nvPicPr>
          <p:cNvPr id="1" name="Google Shape;7;p11" descr=""/>
          <p:cNvPicPr/>
          <p:nvPr/>
        </p:nvPicPr>
        <p:blipFill>
          <a:blip r:embed="rId4"/>
          <a:srcRect l="35642" t="0" r="0" b="0"/>
          <a:stretch/>
        </p:blipFill>
        <p:spPr>
          <a:xfrm>
            <a:off x="0" y="2892240"/>
            <a:ext cx="1519920" cy="2363040"/>
          </a:xfrm>
          <a:prstGeom prst="rect">
            <a:avLst/>
          </a:prstGeom>
          <a:ln w="0">
            <a:noFill/>
          </a:ln>
        </p:spPr>
      </p:pic>
      <p:sp>
        <p:nvSpPr>
          <p:cNvPr id="2" name="Google Shape;8;p11"/>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pic>
        <p:nvPicPr>
          <p:cNvPr id="3" name="Google Shape;9;p11" descr=""/>
          <p:cNvPicPr/>
          <p:nvPr/>
        </p:nvPicPr>
        <p:blipFill>
          <a:blip r:embed="rId5"/>
          <a:srcRect l="0" t="28812" r="0" b="0"/>
          <a:stretch/>
        </p:blipFill>
        <p:spPr>
          <a:xfrm>
            <a:off x="7999560" y="0"/>
            <a:ext cx="1600920" cy="1139040"/>
          </a:xfrm>
          <a:prstGeom prst="rect">
            <a:avLst/>
          </a:prstGeom>
          <a:ln w="0">
            <a:noFill/>
          </a:ln>
        </p:spPr>
      </p:pic>
      <p:pic>
        <p:nvPicPr>
          <p:cNvPr id="4" name="Google Shape;10;p11" descr=""/>
          <p:cNvPicPr/>
          <p:nvPr/>
        </p:nvPicPr>
        <p:blipFill>
          <a:blip r:embed="rId6"/>
          <a:srcRect l="0" t="0" r="0" b="23325"/>
          <a:stretch/>
        </p:blipFill>
        <p:spPr>
          <a:xfrm>
            <a:off x="8605800" y="6095880"/>
            <a:ext cx="991080" cy="759600"/>
          </a:xfrm>
          <a:prstGeom prst="rect">
            <a:avLst/>
          </a:prstGeom>
          <a:ln w="0">
            <a:noFill/>
          </a:ln>
        </p:spPr>
      </p:pic>
      <p:sp>
        <p:nvSpPr>
          <p:cNvPr id="5" name="Google Shape;11;p11"/>
          <p:cNvSpPr/>
          <p:nvPr/>
        </p:nvSpPr>
        <p:spPr>
          <a:xfrm>
            <a:off x="10437840" y="0"/>
            <a:ext cx="683280" cy="1140480"/>
          </a:xfrm>
          <a:prstGeom prst="rect">
            <a:avLst/>
          </a:prstGeom>
          <a:solidFill>
            <a:schemeClr val="accent1"/>
          </a:soli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sp>
        <p:nvSpPr>
          <p:cNvPr id="6" name="PlaceHolder 1"/>
          <p:cNvSpPr>
            <a:spLocks noGrp="1"/>
          </p:cNvSpPr>
          <p:nvPr>
            <p:ph type="ftr" idx="1"/>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ea typeface="DejaVu Sans"/>
              </a:defRPr>
            </a:lvl1pPr>
          </a:lstStyle>
          <a:p>
            <a:pPr indent="0" algn="ctr">
              <a:lnSpc>
                <a:spcPct val="100000"/>
              </a:lnSpc>
              <a:buNone/>
              <a:tabLst>
                <a:tab algn="l" pos="0"/>
              </a:tabLst>
            </a:pPr>
            <a:r>
              <a:rPr b="0" lang="el-GR" sz="1400" spc="-1" strike="noStrike">
                <a:solidFill>
                  <a:srgbClr val="000000"/>
                </a:solidFill>
                <a:latin typeface="Times New Roman"/>
                <a:ea typeface="DejaVu Sans"/>
              </a:rPr>
              <a:t> </a:t>
            </a:r>
            <a:endParaRPr b="0" lang="el-GR" sz="1400" spc="-1" strike="noStrike">
              <a:solidFill>
                <a:srgbClr val="000000"/>
              </a:solidFill>
              <a:latin typeface="Times New Roman"/>
            </a:endParaRPr>
          </a:p>
        </p:txBody>
      </p:sp>
      <p:sp>
        <p:nvSpPr>
          <p:cNvPr id="7" name="PlaceHolder 2"/>
          <p:cNvSpPr>
            <a:spLocks noGrp="1"/>
          </p:cNvSpPr>
          <p:nvPr>
            <p:ph type="sldNum" idx="2"/>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ea typeface="Century Gothic"/>
              </a:defRPr>
            </a:lvl1pPr>
          </a:lstStyle>
          <a:p>
            <a:pPr indent="0" algn="ctr">
              <a:lnSpc>
                <a:spcPct val="100000"/>
              </a:lnSpc>
              <a:buNone/>
              <a:tabLst>
                <a:tab algn="l" pos="0"/>
              </a:tabLst>
            </a:pPr>
            <a:fld id="{C06345B3-F4B2-4903-B427-001C09C39E72}" type="slidenum">
              <a:rPr b="0" lang="el-GR" sz="2800" spc="-1" strike="noStrike">
                <a:solidFill>
                  <a:srgbClr val="ffffff"/>
                </a:solidFill>
                <a:latin typeface="Century Gothic"/>
                <a:ea typeface="Century Gothic"/>
              </a:rPr>
              <a:t>7</a:t>
            </a:fld>
            <a:endParaRPr b="0" lang="el-GR" sz="2800" spc="-1" strike="noStrike">
              <a:solidFill>
                <a:srgbClr val="000000"/>
              </a:solidFill>
              <a:latin typeface="Times New Roman"/>
            </a:endParaRPr>
          </a:p>
        </p:txBody>
      </p:sp>
      <p:sp>
        <p:nvSpPr>
          <p:cNvPr id="8" name="PlaceHolder 3"/>
          <p:cNvSpPr>
            <a:spLocks noGrp="1"/>
          </p:cNvSpPr>
          <p:nvPr>
            <p:ph type="dt" idx="3"/>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 </a:t>
            </a:r>
            <a:endParaRPr b="0" lang="el-GR" sz="1400" spc="-1" strike="noStrike">
              <a:solidFill>
                <a:srgbClr val="000000"/>
              </a:solidFill>
              <a:latin typeface="Times New Roman"/>
            </a:endParaRPr>
          </a:p>
        </p:txBody>
      </p:sp>
      <p:sp>
        <p:nvSpPr>
          <p:cNvPr id="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47" name="Google Shape;102;p13" descr=""/>
          <p:cNvPicPr/>
          <p:nvPr/>
        </p:nvPicPr>
        <p:blipFill>
          <a:blip r:embed="rId3"/>
          <a:srcRect l="3609" t="0" r="0" b="0"/>
          <a:stretch/>
        </p:blipFill>
        <p:spPr>
          <a:xfrm>
            <a:off x="0" y="2669760"/>
            <a:ext cx="4034520" cy="4185720"/>
          </a:xfrm>
          <a:prstGeom prst="rect">
            <a:avLst/>
          </a:prstGeom>
          <a:ln w="0">
            <a:noFill/>
          </a:ln>
        </p:spPr>
      </p:pic>
      <p:pic>
        <p:nvPicPr>
          <p:cNvPr id="48" name="Google Shape;103;p13" descr=""/>
          <p:cNvPicPr/>
          <p:nvPr/>
        </p:nvPicPr>
        <p:blipFill>
          <a:blip r:embed="rId4"/>
          <a:srcRect l="35642" t="0" r="0" b="0"/>
          <a:stretch/>
        </p:blipFill>
        <p:spPr>
          <a:xfrm>
            <a:off x="0" y="2892240"/>
            <a:ext cx="1519920" cy="2363040"/>
          </a:xfrm>
          <a:prstGeom prst="rect">
            <a:avLst/>
          </a:prstGeom>
          <a:ln w="0">
            <a:noFill/>
          </a:ln>
        </p:spPr>
      </p:pic>
      <p:sp>
        <p:nvSpPr>
          <p:cNvPr id="49" name="Google Shape;104;p13"/>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pic>
        <p:nvPicPr>
          <p:cNvPr id="50" name="Google Shape;105;p13" descr=""/>
          <p:cNvPicPr/>
          <p:nvPr/>
        </p:nvPicPr>
        <p:blipFill>
          <a:blip r:embed="rId5"/>
          <a:srcRect l="0" t="28812" r="0" b="0"/>
          <a:stretch/>
        </p:blipFill>
        <p:spPr>
          <a:xfrm>
            <a:off x="7999560" y="0"/>
            <a:ext cx="1600920" cy="1139040"/>
          </a:xfrm>
          <a:prstGeom prst="rect">
            <a:avLst/>
          </a:prstGeom>
          <a:ln w="0">
            <a:noFill/>
          </a:ln>
        </p:spPr>
      </p:pic>
      <p:pic>
        <p:nvPicPr>
          <p:cNvPr id="51" name="Google Shape;106;p13" descr=""/>
          <p:cNvPicPr/>
          <p:nvPr/>
        </p:nvPicPr>
        <p:blipFill>
          <a:blip r:embed="rId6"/>
          <a:srcRect l="0" t="0" r="0" b="23325"/>
          <a:stretch/>
        </p:blipFill>
        <p:spPr>
          <a:xfrm>
            <a:off x="8605800" y="6095880"/>
            <a:ext cx="991080" cy="759600"/>
          </a:xfrm>
          <a:prstGeom prst="rect">
            <a:avLst/>
          </a:prstGeom>
          <a:ln w="0">
            <a:noFill/>
          </a:ln>
        </p:spPr>
      </p:pic>
      <p:sp>
        <p:nvSpPr>
          <p:cNvPr id="52" name="Google Shape;107;p13"/>
          <p:cNvSpPr/>
          <p:nvPr/>
        </p:nvSpPr>
        <p:spPr>
          <a:xfrm>
            <a:off x="10437840" y="0"/>
            <a:ext cx="683280" cy="1140480"/>
          </a:xfrm>
          <a:prstGeom prst="rect">
            <a:avLst/>
          </a:prstGeom>
          <a:solidFill>
            <a:schemeClr val="accent1"/>
          </a:soli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sp>
        <p:nvSpPr>
          <p:cNvPr id="53" name="PlaceHolder 1"/>
          <p:cNvSpPr>
            <a:spLocks noGrp="1"/>
          </p:cNvSpPr>
          <p:nvPr>
            <p:ph type="ftr" idx="4"/>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ea typeface="DejaVu Sans"/>
              </a:defRPr>
            </a:lvl1pPr>
          </a:lstStyle>
          <a:p>
            <a:pPr indent="0" algn="ctr">
              <a:lnSpc>
                <a:spcPct val="100000"/>
              </a:lnSpc>
              <a:buNone/>
              <a:tabLst>
                <a:tab algn="l" pos="0"/>
              </a:tabLst>
            </a:pPr>
            <a:r>
              <a:rPr b="0" lang="el-GR" sz="1400" spc="-1" strike="noStrike">
                <a:solidFill>
                  <a:srgbClr val="000000"/>
                </a:solidFill>
                <a:latin typeface="Times New Roman"/>
                <a:ea typeface="DejaVu Sans"/>
              </a:rPr>
              <a:t>&lt;υποσέλιδο&gt;</a:t>
            </a:r>
            <a:endParaRPr b="0" lang="el-GR" sz="1400" spc="-1" strike="noStrike">
              <a:solidFill>
                <a:srgbClr val="000000"/>
              </a:solidFill>
              <a:latin typeface="Times New Roman"/>
            </a:endParaRPr>
          </a:p>
        </p:txBody>
      </p:sp>
      <p:sp>
        <p:nvSpPr>
          <p:cNvPr id="54" name="PlaceHolder 2"/>
          <p:cNvSpPr>
            <a:spLocks noGrp="1"/>
          </p:cNvSpPr>
          <p:nvPr>
            <p:ph type="sldNum" idx="5"/>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ea typeface="Century Gothic"/>
              </a:defRPr>
            </a:lvl1pPr>
          </a:lstStyle>
          <a:p>
            <a:pPr indent="0" algn="ctr">
              <a:lnSpc>
                <a:spcPct val="100000"/>
              </a:lnSpc>
              <a:buNone/>
              <a:tabLst>
                <a:tab algn="l" pos="0"/>
              </a:tabLst>
            </a:pPr>
            <a:fld id="{4FF4D85A-7B42-42C1-852C-249E4569824B}" type="slidenum">
              <a:rPr b="0" lang="el-GR" sz="2800" spc="-1" strike="noStrike">
                <a:solidFill>
                  <a:srgbClr val="ffffff"/>
                </a:solidFill>
                <a:latin typeface="Century Gothic"/>
                <a:ea typeface="Century Gothic"/>
              </a:rPr>
              <a:t>&lt;αριθμός&gt;</a:t>
            </a:fld>
            <a:endParaRPr b="0" lang="el-GR" sz="2800" spc="-1" strike="noStrike">
              <a:solidFill>
                <a:srgbClr val="000000"/>
              </a:solidFill>
              <a:latin typeface="Times New Roman"/>
            </a:endParaRPr>
          </a:p>
        </p:txBody>
      </p:sp>
      <p:sp>
        <p:nvSpPr>
          <p:cNvPr id="55" name="PlaceHolder 3"/>
          <p:cNvSpPr>
            <a:spLocks noGrp="1"/>
          </p:cNvSpPr>
          <p:nvPr>
            <p:ph type="dt" idx="6"/>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5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5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94" name="Google Shape;102;p13" descr=""/>
          <p:cNvPicPr/>
          <p:nvPr/>
        </p:nvPicPr>
        <p:blipFill>
          <a:blip r:embed="rId3"/>
          <a:srcRect l="3609" t="0" r="0" b="0"/>
          <a:stretch/>
        </p:blipFill>
        <p:spPr>
          <a:xfrm>
            <a:off x="0" y="2669760"/>
            <a:ext cx="4034520" cy="4185720"/>
          </a:xfrm>
          <a:prstGeom prst="rect">
            <a:avLst/>
          </a:prstGeom>
          <a:ln w="0">
            <a:noFill/>
          </a:ln>
        </p:spPr>
      </p:pic>
      <p:pic>
        <p:nvPicPr>
          <p:cNvPr id="95" name="Google Shape;103;p13" descr=""/>
          <p:cNvPicPr/>
          <p:nvPr/>
        </p:nvPicPr>
        <p:blipFill>
          <a:blip r:embed="rId4"/>
          <a:srcRect l="35642" t="0" r="0" b="0"/>
          <a:stretch/>
        </p:blipFill>
        <p:spPr>
          <a:xfrm>
            <a:off x="0" y="2892240"/>
            <a:ext cx="1519920" cy="2363040"/>
          </a:xfrm>
          <a:prstGeom prst="rect">
            <a:avLst/>
          </a:prstGeom>
          <a:ln w="0">
            <a:noFill/>
          </a:ln>
        </p:spPr>
      </p:pic>
      <p:sp>
        <p:nvSpPr>
          <p:cNvPr id="96" name="Google Shape;104;p13"/>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pic>
        <p:nvPicPr>
          <p:cNvPr id="97" name="Google Shape;105;p13" descr=""/>
          <p:cNvPicPr/>
          <p:nvPr/>
        </p:nvPicPr>
        <p:blipFill>
          <a:blip r:embed="rId5"/>
          <a:srcRect l="0" t="28812" r="0" b="0"/>
          <a:stretch/>
        </p:blipFill>
        <p:spPr>
          <a:xfrm>
            <a:off x="7999560" y="0"/>
            <a:ext cx="1600920" cy="1139040"/>
          </a:xfrm>
          <a:prstGeom prst="rect">
            <a:avLst/>
          </a:prstGeom>
          <a:ln w="0">
            <a:noFill/>
          </a:ln>
        </p:spPr>
      </p:pic>
      <p:pic>
        <p:nvPicPr>
          <p:cNvPr id="98" name="Google Shape;106;p13" descr=""/>
          <p:cNvPicPr/>
          <p:nvPr/>
        </p:nvPicPr>
        <p:blipFill>
          <a:blip r:embed="rId6"/>
          <a:srcRect l="0" t="0" r="0" b="23325"/>
          <a:stretch/>
        </p:blipFill>
        <p:spPr>
          <a:xfrm>
            <a:off x="8605800" y="6095880"/>
            <a:ext cx="991080" cy="759600"/>
          </a:xfrm>
          <a:prstGeom prst="rect">
            <a:avLst/>
          </a:prstGeom>
          <a:ln w="0">
            <a:noFill/>
          </a:ln>
        </p:spPr>
      </p:pic>
      <p:sp>
        <p:nvSpPr>
          <p:cNvPr id="99" name="Google Shape;107;p13"/>
          <p:cNvSpPr/>
          <p:nvPr/>
        </p:nvSpPr>
        <p:spPr>
          <a:xfrm>
            <a:off x="10437840" y="0"/>
            <a:ext cx="683280" cy="1140480"/>
          </a:xfrm>
          <a:prstGeom prst="rect">
            <a:avLst/>
          </a:prstGeom>
          <a:solidFill>
            <a:schemeClr val="accent1"/>
          </a:soli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sp>
        <p:nvSpPr>
          <p:cNvPr id="10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l-GR" sz="1800" spc="-1" strike="noStrike">
                <a:solidFill>
                  <a:srgbClr val="000000"/>
                </a:solidFill>
                <a:latin typeface="Arial"/>
              </a:rPr>
              <a:t>Πατήστε για επεξεργασία της μορφής κειμένου του τίτλου</a:t>
            </a:r>
            <a:endParaRPr b="0" lang="el-GR" sz="1800" spc="-1" strike="noStrike">
              <a:solidFill>
                <a:srgbClr val="000000"/>
              </a:solidFill>
              <a:latin typeface="Arial"/>
            </a:endParaRPr>
          </a:p>
        </p:txBody>
      </p:sp>
      <p:sp>
        <p:nvSpPr>
          <p:cNvPr id="101" name="PlaceHolder 2"/>
          <p:cNvSpPr>
            <a:spLocks noGrp="1"/>
          </p:cNvSpPr>
          <p:nvPr>
            <p:ph type="ftr" idx="7"/>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ea typeface="DejaVu Sans"/>
              </a:defRPr>
            </a:lvl1pPr>
          </a:lstStyle>
          <a:p>
            <a:pPr indent="0" algn="ctr">
              <a:lnSpc>
                <a:spcPct val="100000"/>
              </a:lnSpc>
              <a:buNone/>
              <a:tabLst>
                <a:tab algn="l" pos="0"/>
              </a:tabLst>
            </a:pPr>
            <a:r>
              <a:rPr b="0" lang="el-GR" sz="1400" spc="-1" strike="noStrike">
                <a:solidFill>
                  <a:srgbClr val="000000"/>
                </a:solidFill>
                <a:latin typeface="Times New Roman"/>
                <a:ea typeface="DejaVu Sans"/>
              </a:rPr>
              <a:t>&lt;υποσέλιδο&gt;</a:t>
            </a:r>
            <a:endParaRPr b="0" lang="el-GR" sz="1400" spc="-1" strike="noStrike">
              <a:solidFill>
                <a:srgbClr val="000000"/>
              </a:solidFill>
              <a:latin typeface="Times New Roman"/>
            </a:endParaRPr>
          </a:p>
        </p:txBody>
      </p:sp>
      <p:sp>
        <p:nvSpPr>
          <p:cNvPr id="102" name="PlaceHolder 3"/>
          <p:cNvSpPr>
            <a:spLocks noGrp="1"/>
          </p:cNvSpPr>
          <p:nvPr>
            <p:ph type="sldNum" idx="8"/>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ea typeface="Century Gothic"/>
              </a:defRPr>
            </a:lvl1pPr>
          </a:lstStyle>
          <a:p>
            <a:pPr indent="0" algn="ctr">
              <a:lnSpc>
                <a:spcPct val="100000"/>
              </a:lnSpc>
              <a:buNone/>
              <a:tabLst>
                <a:tab algn="l" pos="0"/>
              </a:tabLst>
            </a:pPr>
            <a:fld id="{7F2634C9-DE7F-41B0-914C-C1262076D096}" type="slidenum">
              <a:rPr b="0" lang="el-GR" sz="2800" spc="-1" strike="noStrike">
                <a:solidFill>
                  <a:srgbClr val="ffffff"/>
                </a:solidFill>
                <a:latin typeface="Century Gothic"/>
                <a:ea typeface="Century Gothic"/>
              </a:rPr>
              <a:t>&lt;αριθμός&gt;</a:t>
            </a:fld>
            <a:endParaRPr b="0" lang="el-GR" sz="2800" spc="-1" strike="noStrike">
              <a:solidFill>
                <a:srgbClr val="000000"/>
              </a:solidFill>
              <a:latin typeface="Times New Roman"/>
            </a:endParaRPr>
          </a:p>
        </p:txBody>
      </p:sp>
      <p:sp>
        <p:nvSpPr>
          <p:cNvPr id="103" name="PlaceHolder 4"/>
          <p:cNvSpPr>
            <a:spLocks noGrp="1"/>
          </p:cNvSpPr>
          <p:nvPr>
            <p:ph type="dt" idx="9"/>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10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41" name="Google Shape;198;p16" descr=""/>
          <p:cNvPicPr/>
          <p:nvPr/>
        </p:nvPicPr>
        <p:blipFill>
          <a:blip r:embed="rId3"/>
          <a:srcRect l="3609" t="0" r="0" b="0"/>
          <a:stretch/>
        </p:blipFill>
        <p:spPr>
          <a:xfrm>
            <a:off x="0" y="2669760"/>
            <a:ext cx="4034520" cy="4185720"/>
          </a:xfrm>
          <a:prstGeom prst="rect">
            <a:avLst/>
          </a:prstGeom>
          <a:ln w="0">
            <a:noFill/>
          </a:ln>
        </p:spPr>
      </p:pic>
      <p:pic>
        <p:nvPicPr>
          <p:cNvPr id="142" name="Google Shape;199;p16" descr=""/>
          <p:cNvPicPr/>
          <p:nvPr/>
        </p:nvPicPr>
        <p:blipFill>
          <a:blip r:embed="rId4"/>
          <a:srcRect l="35642" t="0" r="0" b="0"/>
          <a:stretch/>
        </p:blipFill>
        <p:spPr>
          <a:xfrm>
            <a:off x="0" y="2892240"/>
            <a:ext cx="1519920" cy="2363040"/>
          </a:xfrm>
          <a:prstGeom prst="rect">
            <a:avLst/>
          </a:prstGeom>
          <a:ln w="0">
            <a:noFill/>
          </a:ln>
        </p:spPr>
      </p:pic>
      <p:sp>
        <p:nvSpPr>
          <p:cNvPr id="143" name="Google Shape;200;p16"/>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pic>
        <p:nvPicPr>
          <p:cNvPr id="144" name="Google Shape;201;p16" descr=""/>
          <p:cNvPicPr/>
          <p:nvPr/>
        </p:nvPicPr>
        <p:blipFill>
          <a:blip r:embed="rId5"/>
          <a:srcRect l="0" t="28812" r="0" b="0"/>
          <a:stretch/>
        </p:blipFill>
        <p:spPr>
          <a:xfrm>
            <a:off x="7999560" y="0"/>
            <a:ext cx="1600920" cy="1139040"/>
          </a:xfrm>
          <a:prstGeom prst="rect">
            <a:avLst/>
          </a:prstGeom>
          <a:ln w="0">
            <a:noFill/>
          </a:ln>
        </p:spPr>
      </p:pic>
      <p:pic>
        <p:nvPicPr>
          <p:cNvPr id="145" name="Google Shape;202;p16" descr=""/>
          <p:cNvPicPr/>
          <p:nvPr/>
        </p:nvPicPr>
        <p:blipFill>
          <a:blip r:embed="rId6"/>
          <a:srcRect l="0" t="0" r="0" b="23325"/>
          <a:stretch/>
        </p:blipFill>
        <p:spPr>
          <a:xfrm>
            <a:off x="8605800" y="6095880"/>
            <a:ext cx="991080" cy="759600"/>
          </a:xfrm>
          <a:prstGeom prst="rect">
            <a:avLst/>
          </a:prstGeom>
          <a:ln w="0">
            <a:noFill/>
          </a:ln>
        </p:spPr>
      </p:pic>
      <p:sp>
        <p:nvSpPr>
          <p:cNvPr id="146" name="Google Shape;203;p16"/>
          <p:cNvSpPr/>
          <p:nvPr/>
        </p:nvSpPr>
        <p:spPr>
          <a:xfrm>
            <a:off x="10437840" y="0"/>
            <a:ext cx="683280" cy="1140480"/>
          </a:xfrm>
          <a:prstGeom prst="rect">
            <a:avLst/>
          </a:prstGeom>
          <a:solidFill>
            <a:schemeClr val="accent1"/>
          </a:soli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sp>
        <p:nvSpPr>
          <p:cNvPr id="147" name="PlaceHolder 1"/>
          <p:cNvSpPr>
            <a:spLocks noGrp="1"/>
          </p:cNvSpPr>
          <p:nvPr>
            <p:ph type="ftr" idx="10"/>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ea typeface="DejaVu Sans"/>
              </a:defRPr>
            </a:lvl1pPr>
          </a:lstStyle>
          <a:p>
            <a:pPr indent="0" algn="ctr">
              <a:lnSpc>
                <a:spcPct val="100000"/>
              </a:lnSpc>
              <a:buNone/>
              <a:tabLst>
                <a:tab algn="l" pos="0"/>
              </a:tabLst>
            </a:pPr>
            <a:r>
              <a:rPr b="0" lang="el-GR" sz="1400" spc="-1" strike="noStrike">
                <a:solidFill>
                  <a:srgbClr val="000000"/>
                </a:solidFill>
                <a:latin typeface="Times New Roman"/>
                <a:ea typeface="DejaVu Sans"/>
              </a:rPr>
              <a:t>&lt;υποσέλιδο&gt;</a:t>
            </a:r>
            <a:endParaRPr b="0" lang="el-GR" sz="1400" spc="-1" strike="noStrike">
              <a:solidFill>
                <a:srgbClr val="000000"/>
              </a:solidFill>
              <a:latin typeface="Times New Roman"/>
            </a:endParaRPr>
          </a:p>
        </p:txBody>
      </p:sp>
      <p:sp>
        <p:nvSpPr>
          <p:cNvPr id="148" name="PlaceHolder 2"/>
          <p:cNvSpPr>
            <a:spLocks noGrp="1"/>
          </p:cNvSpPr>
          <p:nvPr>
            <p:ph type="sldNum" idx="11"/>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ea typeface="Century Gothic"/>
              </a:defRPr>
            </a:lvl1pPr>
          </a:lstStyle>
          <a:p>
            <a:pPr indent="0" algn="ctr">
              <a:lnSpc>
                <a:spcPct val="100000"/>
              </a:lnSpc>
              <a:buNone/>
              <a:tabLst>
                <a:tab algn="l" pos="0"/>
              </a:tabLst>
            </a:pPr>
            <a:fld id="{7DBAD56C-351E-4214-9742-7CF9232ACB9F}" type="slidenum">
              <a:rPr b="0" lang="el-GR" sz="2800" spc="-1" strike="noStrike">
                <a:solidFill>
                  <a:srgbClr val="ffffff"/>
                </a:solidFill>
                <a:latin typeface="Century Gothic"/>
                <a:ea typeface="Century Gothic"/>
              </a:rPr>
              <a:t>&lt;αριθμός&gt;</a:t>
            </a:fld>
            <a:endParaRPr b="0" lang="el-GR" sz="2800" spc="-1" strike="noStrike">
              <a:solidFill>
                <a:srgbClr val="000000"/>
              </a:solidFill>
              <a:latin typeface="Times New Roman"/>
            </a:endParaRPr>
          </a:p>
        </p:txBody>
      </p:sp>
      <p:sp>
        <p:nvSpPr>
          <p:cNvPr id="149" name="PlaceHolder 3"/>
          <p:cNvSpPr>
            <a:spLocks noGrp="1"/>
          </p:cNvSpPr>
          <p:nvPr>
            <p:ph type="dt" idx="12"/>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15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15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sldMaster>
</file>

<file path=ppt/slides/_rels/slide1.xml.rels><?xml version="1.0" encoding="UTF-8"?>
<Relationships xmlns="http://schemas.openxmlformats.org/package/2006/relationships"><Relationship Id="rId1" Type="http://schemas.openxmlformats.org/officeDocument/2006/relationships/hyperlink" Target="https://youtu.be/0ve81P2r2vk" TargetMode="External"/><Relationship Id="rId2" Type="http://schemas.openxmlformats.org/officeDocument/2006/relationships/hyperlink" Target="https://youtu.be/UCFg9bcW7Bk" TargetMode="Externa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6.png"/><Relationship Id="rId3"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0" y="1620000"/>
            <a:ext cx="11520000" cy="1978200"/>
          </a:xfrm>
          <a:prstGeom prst="rect">
            <a:avLst/>
          </a:prstGeom>
          <a:noFill/>
          <a:ln w="0">
            <a:noFill/>
          </a:ln>
        </p:spPr>
        <p:txBody>
          <a:bodyPr lIns="0" rIns="0" tIns="0" bIns="0" anchor="b">
            <a:noAutofit/>
          </a:bodyPr>
          <a:p>
            <a:pPr indent="0" algn="ctr">
              <a:lnSpc>
                <a:spcPct val="115000"/>
              </a:lnSpc>
              <a:buNone/>
              <a:tabLst>
                <a:tab algn="l" pos="0"/>
              </a:tabLst>
            </a:pPr>
            <a:r>
              <a:rPr b="1" lang="el-GR" sz="4000" spc="-1" strike="noStrike">
                <a:solidFill>
                  <a:srgbClr val="ffffff"/>
                </a:solidFill>
                <a:latin typeface="Arial"/>
                <a:ea typeface="Arial"/>
              </a:rPr>
              <a:t>The Extraordinary Teaching Project: Individualized Learning in a Large Class</a:t>
            </a:r>
            <a:br>
              <a:rPr sz="4000"/>
            </a:br>
            <a:r>
              <a:rPr b="0" lang="el-GR" sz="3200" spc="-1" strike="noStrike" u="sng">
                <a:solidFill>
                  <a:srgbClr val="58c1ba"/>
                </a:solidFill>
                <a:uFillTx/>
                <a:latin typeface="Arial"/>
                <a:ea typeface="Arial"/>
                <a:hlinkClick r:id="rId1"/>
              </a:rPr>
              <a:t>https://youtu.be/0ve81P2r2vk</a:t>
            </a:r>
            <a:br>
              <a:rPr sz="3200"/>
            </a:br>
            <a:r>
              <a:rPr b="0" lang="el-GR" sz="3200" spc="-1" strike="noStrike" u="sng">
                <a:solidFill>
                  <a:srgbClr val="58c1ba"/>
                </a:solidFill>
                <a:uFillTx/>
                <a:latin typeface="Arial"/>
                <a:ea typeface="Arial"/>
                <a:hlinkClick r:id="rId2"/>
              </a:rPr>
              <a:t>https://youtu.be/UCFg9bcW7Bk</a:t>
            </a:r>
            <a:endParaRPr b="0" lang="el-GR" sz="3200" spc="-1" strike="noStrike">
              <a:solidFill>
                <a:srgbClr val="000000"/>
              </a:solidFill>
              <a:latin typeface="Arial"/>
            </a:endParaRPr>
          </a:p>
        </p:txBody>
      </p:sp>
      <p:sp>
        <p:nvSpPr>
          <p:cNvPr id="189" name="PlaceHolder 2"/>
          <p:cNvSpPr>
            <a:spLocks noGrp="1"/>
          </p:cNvSpPr>
          <p:nvPr>
            <p:ph type="subTitle"/>
          </p:nvPr>
        </p:nvSpPr>
        <p:spPr>
          <a:xfrm>
            <a:off x="1154880" y="4777560"/>
            <a:ext cx="8823240" cy="858960"/>
          </a:xfrm>
          <a:prstGeom prst="rect">
            <a:avLst/>
          </a:prstGeom>
          <a:noFill/>
          <a:ln w="0">
            <a:noFill/>
          </a:ln>
        </p:spPr>
        <p:txBody>
          <a:bodyPr lIns="0" rIns="0" tIns="0" bIns="0" anchor="t">
            <a:normAutofit/>
          </a:bodyPr>
          <a:p>
            <a:pPr marL="228600" indent="0">
              <a:lnSpc>
                <a:spcPct val="100000"/>
              </a:lnSpc>
              <a:spcBef>
                <a:spcPts val="1001"/>
              </a:spcBef>
              <a:buNone/>
              <a:tabLst>
                <a:tab algn="l" pos="0"/>
              </a:tabLst>
            </a:pPr>
            <a:r>
              <a:rPr b="0" lang="el-GR" sz="2000" spc="-1" strike="noStrike">
                <a:solidFill>
                  <a:srgbClr val="8ad0d6"/>
                </a:solidFill>
                <a:latin typeface="Century Gothic"/>
                <a:ea typeface="Century Gothic"/>
              </a:rPr>
              <a:t>ΕΛΛΗΝΙΚΟ ΜΕΣΟΓΕΙΑΚΟ ΠΑΝΕΠΙΣΤΗΜΙΟ</a:t>
            </a:r>
            <a:endParaRPr b="0" lang="el-GR" sz="2000" spc="-1" strike="noStrike">
              <a:solidFill>
                <a:srgbClr val="000000"/>
              </a:solidFill>
              <a:latin typeface="Arial"/>
            </a:endParaRPr>
          </a:p>
          <a:p>
            <a:pPr marL="228600" indent="0">
              <a:lnSpc>
                <a:spcPct val="100000"/>
              </a:lnSpc>
              <a:spcBef>
                <a:spcPts val="1001"/>
              </a:spcBef>
              <a:buNone/>
              <a:tabLst>
                <a:tab algn="l" pos="0"/>
              </a:tabLst>
            </a:pPr>
            <a:r>
              <a:rPr b="0" lang="el-GR" sz="2000" spc="-1" strike="noStrike">
                <a:solidFill>
                  <a:srgbClr val="8ad0d6"/>
                </a:solidFill>
                <a:latin typeface="Century Gothic"/>
                <a:ea typeface="Century Gothic"/>
              </a:rPr>
              <a:t>ΚΕΝΤΡΟ ΥΠΟΣΤΗΡΙΞΗΣ ΔΙΔΑΣΚΑΛΙΑΣ ΚΑΙ ΜΑΘΗΣΗΣ</a:t>
            </a:r>
            <a:endParaRPr b="0" lang="el-GR" sz="2000" spc="-1" strike="noStrike">
              <a:solidFill>
                <a:srgbClr val="000000"/>
              </a:solidFill>
              <a:latin typeface="Arial"/>
            </a:endParaRPr>
          </a:p>
        </p:txBody>
      </p:sp>
      <p:sp>
        <p:nvSpPr>
          <p:cNvPr id="190" name="Google Shape;299;p1"/>
          <p:cNvSpPr/>
          <p:nvPr/>
        </p:nvSpPr>
        <p:spPr>
          <a:xfrm>
            <a:off x="1080000" y="5760000"/>
            <a:ext cx="2439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l-GR" sz="1800" spc="-1" strike="noStrike">
                <a:solidFill>
                  <a:srgbClr val="ffffff"/>
                </a:solidFill>
                <a:latin typeface="Century Gothic"/>
                <a:ea typeface="Century Gothic"/>
              </a:rPr>
              <a:t>https://kedima.hmu.gr/</a:t>
            </a:r>
            <a:endParaRPr b="0" lang="el-GR" sz="1800" spc="-1" strike="noStrike">
              <a:solidFill>
                <a:srgbClr val="000000"/>
              </a:solidFill>
              <a:latin typeface="Arial"/>
            </a:endParaRPr>
          </a:p>
        </p:txBody>
      </p:sp>
      <p:pic>
        <p:nvPicPr>
          <p:cNvPr id="191" name="Google Shape;300;p1" descr="https://qa.hmu.gr/wp-content/uploads/2023/06/ELMEPA-LOGO-GR-Compress-120x120-1.png"/>
          <p:cNvPicPr/>
          <p:nvPr/>
        </p:nvPicPr>
        <p:blipFill>
          <a:blip r:embed="rId3"/>
          <a:stretch/>
        </p:blipFill>
        <p:spPr>
          <a:xfrm>
            <a:off x="9980640" y="116280"/>
            <a:ext cx="1634760" cy="1634760"/>
          </a:xfrm>
          <a:prstGeom prst="rect">
            <a:avLst/>
          </a:prstGeom>
          <a:ln w="0">
            <a:noFill/>
          </a:ln>
        </p:spPr>
      </p:pic>
      <p:pic>
        <p:nvPicPr>
          <p:cNvPr id="192" name="Google Shape;301;p1" descr=""/>
          <p:cNvPicPr/>
          <p:nvPr/>
        </p:nvPicPr>
        <p:blipFill>
          <a:blip r:embed="rId4"/>
          <a:stretch/>
        </p:blipFill>
        <p:spPr>
          <a:xfrm>
            <a:off x="8570520" y="5472000"/>
            <a:ext cx="3243600" cy="11221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5" name="Google Shape;358;p10" descr=""/>
          <p:cNvPicPr/>
          <p:nvPr/>
        </p:nvPicPr>
        <p:blipFill>
          <a:blip r:embed="rId1"/>
          <a:stretch/>
        </p:blipFill>
        <p:spPr>
          <a:xfrm>
            <a:off x="8076960" y="4882320"/>
            <a:ext cx="3626640" cy="1254960"/>
          </a:xfrm>
          <a:prstGeom prst="rect">
            <a:avLst/>
          </a:prstGeom>
          <a:ln w="0">
            <a:noFill/>
          </a:ln>
        </p:spPr>
      </p:pic>
      <p:sp>
        <p:nvSpPr>
          <p:cNvPr id="216" name="Google Shape;359;p10"/>
          <p:cNvSpPr/>
          <p:nvPr/>
        </p:nvSpPr>
        <p:spPr>
          <a:xfrm>
            <a:off x="768240" y="4882320"/>
            <a:ext cx="609336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l-GR" sz="1800" spc="-1" strike="noStrike">
                <a:solidFill>
                  <a:srgbClr val="ffffff"/>
                </a:solidFill>
                <a:latin typeface="Century Gothic"/>
                <a:ea typeface="Century Gothic"/>
              </a:rPr>
              <a:t>Το σεμινάριο υλοποιείται στα πλαίσια της Πράξης «Γραφείο υποστήριξης της διδασκαλίας και μάθησης στο Ελληνικό Μεσογειακό Πανεπιστήμιο» με κωδικό ΟΠΣ (MIS) 5162371 με τη Συγχρηματοδότησης της Ευρωπαϊκής Ένωσης</a:t>
            </a:r>
            <a:endParaRPr b="0" lang="el-GR" sz="1800" spc="-1" strike="noStrike">
              <a:solidFill>
                <a:srgbClr val="000000"/>
              </a:solidFill>
              <a:latin typeface="Arial"/>
            </a:endParaRPr>
          </a:p>
        </p:txBody>
      </p:sp>
      <p:pic>
        <p:nvPicPr>
          <p:cNvPr id="217" name="Google Shape;360;p10" descr="https://qa.hmu.gr/wp-content/uploads/2023/06/ELMEPA-LOGO-GR-Compress-120x120-1.png"/>
          <p:cNvPicPr/>
          <p:nvPr/>
        </p:nvPicPr>
        <p:blipFill>
          <a:blip r:embed="rId2"/>
          <a:stretch/>
        </p:blipFill>
        <p:spPr>
          <a:xfrm>
            <a:off x="9980640" y="116280"/>
            <a:ext cx="1634760" cy="1634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Google Shape;306;p2" descr="https://qa.hmu.gr/wp-content/uploads/2023/06/ELMEPA-LOGO-GR-Compress-120x120-1.png"/>
          <p:cNvPicPr/>
          <p:nvPr/>
        </p:nvPicPr>
        <p:blipFill>
          <a:blip r:embed="rId1"/>
          <a:stretch/>
        </p:blipFill>
        <p:spPr>
          <a:xfrm>
            <a:off x="10063080" y="360000"/>
            <a:ext cx="1634760" cy="1634760"/>
          </a:xfrm>
          <a:prstGeom prst="rect">
            <a:avLst/>
          </a:prstGeom>
          <a:ln w="0">
            <a:noFill/>
          </a:ln>
        </p:spPr>
      </p:pic>
      <p:sp>
        <p:nvSpPr>
          <p:cNvPr id="194" name="Google Shape;307;p2"/>
          <p:cNvSpPr/>
          <p:nvPr/>
        </p:nvSpPr>
        <p:spPr>
          <a:xfrm>
            <a:off x="6198480" y="6447960"/>
            <a:ext cx="609336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l-GR" sz="1000" spc="-1" strike="noStrike">
                <a:solidFill>
                  <a:srgbClr val="ffffff"/>
                </a:solidFill>
                <a:latin typeface="Century Gothic"/>
                <a:ea typeface="Century Gothic"/>
              </a:rPr>
              <a:t>Ελληνικό Μεσογειακό Πανεπιστήμιο/ Κέντρο Υποστήριξης Διδασκαλίας και Μάθησης</a:t>
            </a:r>
            <a:endParaRPr b="0" lang="el-GR" sz="1000" spc="-1" strike="noStrike">
              <a:solidFill>
                <a:srgbClr val="000000"/>
              </a:solidFill>
              <a:latin typeface="Arial"/>
            </a:endParaRPr>
          </a:p>
        </p:txBody>
      </p:sp>
      <p:pic>
        <p:nvPicPr>
          <p:cNvPr id="195" name="Google Shape;308;p2" descr=""/>
          <p:cNvPicPr/>
          <p:nvPr/>
        </p:nvPicPr>
        <p:blipFill>
          <a:blip r:embed="rId2"/>
          <a:stretch/>
        </p:blipFill>
        <p:spPr>
          <a:xfrm>
            <a:off x="900000" y="1080000"/>
            <a:ext cx="8188920" cy="47599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Google Shape;313;p3" descr=""/>
          <p:cNvPicPr/>
          <p:nvPr/>
        </p:nvPicPr>
        <p:blipFill>
          <a:blip r:embed="rId1"/>
          <a:stretch/>
        </p:blipFill>
        <p:spPr>
          <a:xfrm>
            <a:off x="72720" y="180000"/>
            <a:ext cx="11627280" cy="6480000"/>
          </a:xfrm>
          <a:prstGeom prst="rect">
            <a:avLst/>
          </a:prstGeom>
          <a:ln w="0">
            <a:noFill/>
          </a:ln>
        </p:spPr>
      </p:pic>
      <p:pic>
        <p:nvPicPr>
          <p:cNvPr id="197" name="Google Shape;314;p3" descr="https://qa.hmu.gr/wp-content/uploads/2023/06/ELMEPA-LOGO-GR-Compress-120x120-1.png"/>
          <p:cNvPicPr/>
          <p:nvPr/>
        </p:nvPicPr>
        <p:blipFill>
          <a:blip r:embed="rId2"/>
          <a:stretch/>
        </p:blipFill>
        <p:spPr>
          <a:xfrm>
            <a:off x="10063440" y="360"/>
            <a:ext cx="1634760" cy="143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547560" y="2815200"/>
            <a:ext cx="10970640" cy="1143000"/>
          </a:xfrm>
          <a:prstGeom prst="rect">
            <a:avLst/>
          </a:prstGeom>
          <a:noFill/>
          <a:ln w="0">
            <a:noFill/>
          </a:ln>
        </p:spPr>
        <p:txBody>
          <a:bodyPr lIns="0" rIns="0" tIns="0" bIns="0" anchor="ctr">
            <a:noAutofit/>
          </a:bodyPr>
          <a:p>
            <a:pPr indent="0" algn="ctr">
              <a:lnSpc>
                <a:spcPct val="90000"/>
              </a:lnSpc>
              <a:buNone/>
              <a:tabLst>
                <a:tab algn="l" pos="0"/>
              </a:tabLst>
            </a:pPr>
            <a:r>
              <a:rPr b="1" lang="el-GR" sz="4000" spc="-1" strike="noStrike">
                <a:solidFill>
                  <a:srgbClr val="ffffff"/>
                </a:solidFill>
                <a:latin typeface="Arial"/>
                <a:ea typeface="Arial"/>
              </a:rPr>
              <a:t>ΦΟΙΤΗΤ@                             ΚΑΘΗΓΗΤ@</a:t>
            </a:r>
            <a:endParaRPr b="0" lang="el-GR" sz="4000" spc="-1" strike="noStrike">
              <a:solidFill>
                <a:srgbClr val="000000"/>
              </a:solidFill>
              <a:latin typeface="Arial"/>
            </a:endParaRPr>
          </a:p>
        </p:txBody>
      </p:sp>
      <p:pic>
        <p:nvPicPr>
          <p:cNvPr id="199" name="Google Shape;320;p4" descr="https://qa.hmu.gr/wp-content/uploads/2023/06/ELMEPA-LOGO-GR-Compress-120x120-1.png"/>
          <p:cNvPicPr/>
          <p:nvPr/>
        </p:nvPicPr>
        <p:blipFill>
          <a:blip r:embed="rId1"/>
          <a:stretch/>
        </p:blipFill>
        <p:spPr>
          <a:xfrm>
            <a:off x="10063440" y="180000"/>
            <a:ext cx="1634760" cy="16347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 name="Google Shape;325;p5" descr="https://qa.hmu.gr/wp-content/uploads/2023/06/ELMEPA-LOGO-GR-Compress-120x120-1.png"/>
          <p:cNvPicPr/>
          <p:nvPr/>
        </p:nvPicPr>
        <p:blipFill>
          <a:blip r:embed="rId1"/>
          <a:stretch/>
        </p:blipFill>
        <p:spPr>
          <a:xfrm>
            <a:off x="10063440" y="180000"/>
            <a:ext cx="1634760" cy="1634760"/>
          </a:xfrm>
          <a:prstGeom prst="rect">
            <a:avLst/>
          </a:prstGeom>
          <a:ln w="0">
            <a:noFill/>
          </a:ln>
        </p:spPr>
      </p:pic>
      <p:sp>
        <p:nvSpPr>
          <p:cNvPr id="201" name="Google Shape;326;p5"/>
          <p:cNvSpPr/>
          <p:nvPr/>
        </p:nvSpPr>
        <p:spPr>
          <a:xfrm>
            <a:off x="-48240" y="1817280"/>
            <a:ext cx="12108240" cy="3222720"/>
          </a:xfrm>
          <a:prstGeom prst="rect">
            <a:avLst/>
          </a:prstGeom>
          <a:noFill/>
          <a:ln w="0">
            <a:noFill/>
          </a:ln>
        </p:spPr>
        <p:style>
          <a:lnRef idx="0"/>
          <a:fillRef idx="0"/>
          <a:effectRef idx="0"/>
          <a:fontRef idx="minor"/>
        </p:style>
        <p:txBody>
          <a:bodyPr lIns="90000" rIns="90000" tIns="45000" bIns="45000" anchor="t">
            <a:spAutoFit/>
          </a:bodyPr>
          <a:p>
            <a:pPr marL="427320">
              <a:lnSpc>
                <a:spcPct val="115000"/>
              </a:lnSpc>
              <a:tabLst>
                <a:tab algn="l" pos="0"/>
              </a:tabLst>
            </a:pPr>
            <a:r>
              <a:rPr b="0" lang="el-GR" sz="2800" spc="-1" strike="noStrike">
                <a:solidFill>
                  <a:schemeClr val="lt1"/>
                </a:solidFill>
                <a:latin typeface="Arial"/>
                <a:ea typeface="Arial"/>
              </a:rPr>
              <a:t>Μπορούμε ν’ αλλάξουμε τον εγκέφαλό μας ;</a:t>
            </a:r>
            <a:endParaRPr b="0" lang="el-GR" sz="2800" spc="-1" strike="noStrike">
              <a:solidFill>
                <a:srgbClr val="000000"/>
              </a:solidFill>
              <a:latin typeface="Arial"/>
            </a:endParaRPr>
          </a:p>
          <a:p>
            <a:pPr marL="427320">
              <a:lnSpc>
                <a:spcPct val="115000"/>
              </a:lnSpc>
              <a:spcBef>
                <a:spcPts val="1505"/>
              </a:spcBef>
              <a:tabLst>
                <a:tab algn="l" pos="0"/>
              </a:tabLst>
            </a:pPr>
            <a:r>
              <a:rPr b="0" lang="el-GR" sz="2800" spc="-1" strike="noStrike">
                <a:solidFill>
                  <a:schemeClr val="lt1"/>
                </a:solidFill>
                <a:latin typeface="Arial"/>
                <a:ea typeface="Arial"/>
              </a:rPr>
              <a:t>Η Νευροπλαστικότητα (Siegel, 1999) , όρος της Νευροβιολογίας, περιγράφει τη δυνατότητα του ανθρώπινου εγκεφάλου ν’ αλλάζει τις νοητικές του αναπαραστάσεις, τους τρόπους που διεγείρονται οι συνάψεις, να σχηματίζει νέες συνάψεις, νέους νευρώνες και να τροποποιεί τα προηγούμενα νευρωνικά κυκλώματα και δίκτυα.</a:t>
            </a:r>
            <a:endParaRPr b="0" lang="el-GR" sz="2800" spc="-1" strike="noStrike">
              <a:solidFill>
                <a:srgbClr val="000000"/>
              </a:solidFill>
              <a:latin typeface="Arial"/>
            </a:endParaRPr>
          </a:p>
        </p:txBody>
      </p:sp>
      <p:sp>
        <p:nvSpPr>
          <p:cNvPr id="202" name="PlaceHolder 1"/>
          <p:cNvSpPr>
            <a:spLocks noGrp="1"/>
          </p:cNvSpPr>
          <p:nvPr>
            <p:ph type="title"/>
          </p:nvPr>
        </p:nvSpPr>
        <p:spPr>
          <a:xfrm>
            <a:off x="-900000" y="180000"/>
            <a:ext cx="11880000" cy="1143000"/>
          </a:xfrm>
          <a:prstGeom prst="rect">
            <a:avLst/>
          </a:prstGeom>
          <a:noFill/>
          <a:ln w="0">
            <a:noFill/>
          </a:ln>
        </p:spPr>
        <p:txBody>
          <a:bodyPr lIns="0" rIns="0" tIns="0" bIns="0" anchor="ctr">
            <a:noAutofit/>
          </a:bodyPr>
          <a:p>
            <a:pPr indent="0" algn="ctr">
              <a:lnSpc>
                <a:spcPct val="90000"/>
              </a:lnSpc>
              <a:buNone/>
              <a:tabLst>
                <a:tab algn="l" pos="0"/>
              </a:tabLst>
            </a:pPr>
            <a:r>
              <a:rPr b="1" lang="el-GR" sz="4000" spc="-1" strike="noStrike">
                <a:solidFill>
                  <a:srgbClr val="a09b30"/>
                </a:solidFill>
                <a:latin typeface="Arial"/>
                <a:ea typeface="Arial"/>
              </a:rPr>
              <a:t>ΝΕΥΡΟΒΙΟΛΟΓΙΑ ΚΑΙ ΠΑΙΔΑΓΩΓΙΚΗ (1/2)</a:t>
            </a:r>
            <a:endParaRPr b="0" lang="el-GR" sz="4000" spc="-1" strike="noStrike">
              <a:solidFill>
                <a:srgbClr val="a09b3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3" name="Google Shape;325;p5" descr="https://qa.hmu.gr/wp-content/uploads/2023/06/ELMEPA-LOGO-GR-Compress-120x120-1.png"/>
          <p:cNvPicPr/>
          <p:nvPr/>
        </p:nvPicPr>
        <p:blipFill>
          <a:blip r:embed="rId1"/>
          <a:stretch/>
        </p:blipFill>
        <p:spPr>
          <a:xfrm>
            <a:off x="10063440" y="180000"/>
            <a:ext cx="1634760" cy="1634760"/>
          </a:xfrm>
          <a:prstGeom prst="rect">
            <a:avLst/>
          </a:prstGeom>
          <a:ln w="0">
            <a:noFill/>
          </a:ln>
        </p:spPr>
      </p:pic>
      <p:sp>
        <p:nvSpPr>
          <p:cNvPr id="204" name="Google Shape;326;p5"/>
          <p:cNvSpPr/>
          <p:nvPr/>
        </p:nvSpPr>
        <p:spPr>
          <a:xfrm>
            <a:off x="-180000" y="1556640"/>
            <a:ext cx="12108240" cy="4203360"/>
          </a:xfrm>
          <a:prstGeom prst="rect">
            <a:avLst/>
          </a:prstGeom>
          <a:noFill/>
          <a:ln w="0">
            <a:noFill/>
          </a:ln>
        </p:spPr>
        <p:style>
          <a:lnRef idx="0"/>
          <a:fillRef idx="0"/>
          <a:effectRef idx="0"/>
          <a:fontRef idx="minor"/>
        </p:style>
        <p:txBody>
          <a:bodyPr lIns="90000" rIns="90000" tIns="45000" bIns="45000" anchor="t">
            <a:spAutoFit/>
          </a:bodyPr>
          <a:p>
            <a:pPr marL="427320">
              <a:lnSpc>
                <a:spcPct val="115000"/>
              </a:lnSpc>
              <a:tabLst>
                <a:tab algn="l" pos="0"/>
              </a:tabLst>
            </a:pPr>
            <a:r>
              <a:rPr b="0" lang="el-GR" sz="2800" spc="-1" strike="noStrike">
                <a:solidFill>
                  <a:schemeClr val="lt1"/>
                </a:solidFill>
                <a:latin typeface="Arial"/>
                <a:ea typeface="Arial"/>
              </a:rPr>
              <a:t>Μπορούμε ν’ αλλάξουμε τον εγκέφαλό μας ;</a:t>
            </a:r>
            <a:endParaRPr b="0" lang="el-GR" sz="2800" spc="-1" strike="noStrike">
              <a:solidFill>
                <a:srgbClr val="000000"/>
              </a:solidFill>
              <a:latin typeface="Arial"/>
            </a:endParaRPr>
          </a:p>
          <a:p>
            <a:pPr marL="427320">
              <a:lnSpc>
                <a:spcPct val="115000"/>
              </a:lnSpc>
              <a:spcBef>
                <a:spcPts val="1505"/>
              </a:spcBef>
              <a:tabLst>
                <a:tab algn="l" pos="0"/>
              </a:tabLst>
            </a:pPr>
            <a:r>
              <a:rPr b="0" lang="el-GR" sz="2800" spc="-1" strike="noStrike">
                <a:solidFill>
                  <a:schemeClr val="lt1"/>
                </a:solidFill>
                <a:latin typeface="Arial"/>
                <a:ea typeface="Arial"/>
              </a:rPr>
              <a:t>Να αλλάζει δηλαδή τη δομή και τη λειτουργία του, ως αποτέλεσμα νέων εμπειριών, που ενέχουν το στοιχείο του ξαφνιάσματος από τη νέα πληροφορία, που διεγείρει την προσοχή και δημιουργεί την ανάγκη περαιτέρω εξερεύνησης. Κατά το Rosi (1986), η νέα εμπειρία ενεργοποιεί γονίδια που παράγουν πρωτεΐνες, που με τη σειρά τους οδηγούν στη δημιουργία νέων συνάψεων (συναπτογένεση) και νευρώνων (νευρογένεση).</a:t>
            </a:r>
            <a:endParaRPr b="0" lang="el-GR" sz="2800" spc="-1" strike="noStrike">
              <a:solidFill>
                <a:srgbClr val="000000"/>
              </a:solidFill>
              <a:latin typeface="Arial"/>
            </a:endParaRPr>
          </a:p>
        </p:txBody>
      </p:sp>
      <p:sp>
        <p:nvSpPr>
          <p:cNvPr id="205" name="PlaceHolder 1"/>
          <p:cNvSpPr>
            <a:spLocks noGrp="1"/>
          </p:cNvSpPr>
          <p:nvPr>
            <p:ph type="title"/>
          </p:nvPr>
        </p:nvSpPr>
        <p:spPr>
          <a:xfrm>
            <a:off x="-1030320" y="117000"/>
            <a:ext cx="12190320" cy="1143000"/>
          </a:xfrm>
          <a:prstGeom prst="rect">
            <a:avLst/>
          </a:prstGeom>
          <a:noFill/>
          <a:ln w="0">
            <a:noFill/>
          </a:ln>
        </p:spPr>
        <p:txBody>
          <a:bodyPr lIns="0" rIns="0" tIns="0" bIns="0" anchor="ctr">
            <a:noAutofit/>
          </a:bodyPr>
          <a:p>
            <a:pPr indent="0" algn="ctr">
              <a:lnSpc>
                <a:spcPct val="90000"/>
              </a:lnSpc>
              <a:buNone/>
              <a:tabLst>
                <a:tab algn="l" pos="0"/>
              </a:tabLst>
            </a:pPr>
            <a:r>
              <a:rPr b="1" lang="el-GR" sz="4000" spc="-1" strike="noStrike">
                <a:solidFill>
                  <a:srgbClr val="a09b30"/>
                </a:solidFill>
                <a:latin typeface="Arial"/>
                <a:ea typeface="Arial"/>
              </a:rPr>
              <a:t>ΝΕΥΡΟΒΙΟΛΟΓΙΑ ΚΑΙ ΠΑΙΔΑΓΩΓΙΚΗ (1/2)</a:t>
            </a:r>
            <a:endParaRPr b="0" lang="el-GR" sz="4000" spc="-1" strike="noStrike">
              <a:solidFill>
                <a:srgbClr val="a09b3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6" name="Google Shape;332;p6" descr="https://qa.hmu.gr/wp-content/uploads/2023/06/ELMEPA-LOGO-GR-Compress-120x120-1.png"/>
          <p:cNvPicPr/>
          <p:nvPr/>
        </p:nvPicPr>
        <p:blipFill>
          <a:blip r:embed="rId1"/>
          <a:stretch/>
        </p:blipFill>
        <p:spPr>
          <a:xfrm>
            <a:off x="10080000" y="0"/>
            <a:ext cx="1634760" cy="1440000"/>
          </a:xfrm>
          <a:prstGeom prst="rect">
            <a:avLst/>
          </a:prstGeom>
          <a:ln w="0">
            <a:noFill/>
          </a:ln>
        </p:spPr>
      </p:pic>
      <p:sp>
        <p:nvSpPr>
          <p:cNvPr id="207" name="Google Shape;333;p6"/>
          <p:cNvSpPr/>
          <p:nvPr/>
        </p:nvSpPr>
        <p:spPr>
          <a:xfrm>
            <a:off x="0" y="1143000"/>
            <a:ext cx="12190320" cy="57740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endParaRPr b="0" lang="el-GR" sz="2100" spc="-1" strike="noStrike">
              <a:solidFill>
                <a:srgbClr val="000000"/>
              </a:solidFill>
              <a:latin typeface="Arial"/>
            </a:endParaRPr>
          </a:p>
          <a:p>
            <a:pPr>
              <a:lnSpc>
                <a:spcPct val="100000"/>
              </a:lnSpc>
              <a:tabLst>
                <a:tab algn="l" pos="0"/>
              </a:tabLst>
            </a:pPr>
            <a:r>
              <a:rPr b="0" lang="el-GR" sz="2100" spc="-1" strike="noStrike">
                <a:solidFill>
                  <a:srgbClr val="ffffff"/>
                </a:solidFill>
                <a:latin typeface="Arial"/>
                <a:ea typeface="Arial"/>
              </a:rPr>
              <a:t>Ο ανθρώπινος νους αναπτύσσεται απ’ την αλληλεπίδραση των νευροφυσιολογικών διεργασιών      και των διαπροσωπικών σχέσεων. Σύμφωνα με τη θεωρία της Διαπροσωπικής Νευροβιολογίας (Siegel, 2007) η σχέση, η συνομιλία με τον άλλον, αλλάζει τις νευρωνικές οδούς και ενισχύει             τις συνάψεις, ιδιαίτερα όταν αυτή η συνομιλία, ο διάλογος, είναι σημαντικός και συμβαίνει μέσα σ’ ένα πλαίσιο συναισθηματικής εγρήγορσης, συντονισμού, ασφάλειας και ισχυρών συναισθηματικών δεσμών. Παράγοντες αναγκαίοι για την προαγωγή της πλαστικότητας του εγκεφάλου (Flores, 2010) είναι</a:t>
            </a:r>
            <a:r>
              <a:rPr b="0" lang="el-GR" sz="2100" spc="-1" strike="noStrike">
                <a:solidFill>
                  <a:schemeClr val="lt1"/>
                </a:solidFill>
                <a:latin typeface="Arial"/>
                <a:ea typeface="Arial"/>
              </a:rPr>
              <a:t>:</a:t>
            </a:r>
            <a:endParaRPr b="0" lang="el-GR" sz="2100" spc="-1" strike="noStrike">
              <a:solidFill>
                <a:srgbClr val="000000"/>
              </a:solidFill>
              <a:latin typeface="Arial"/>
            </a:endParaRPr>
          </a:p>
          <a:p>
            <a:pPr>
              <a:lnSpc>
                <a:spcPct val="100000"/>
              </a:lnSpc>
              <a:spcBef>
                <a:spcPts val="601"/>
              </a:spcBef>
              <a:tabLst>
                <a:tab algn="l" pos="0"/>
              </a:tabLst>
            </a:pPr>
            <a:r>
              <a:rPr b="0" lang="el-GR" sz="2100" spc="-1" strike="noStrike">
                <a:solidFill>
                  <a:schemeClr val="accent3"/>
                </a:solidFill>
                <a:latin typeface="Arial"/>
                <a:ea typeface="Arial"/>
              </a:rPr>
              <a:t>1. Οι δυνατοί συναισθηματικοί δεσμοί,</a:t>
            </a:r>
            <a:endParaRPr b="0" lang="el-GR" sz="2100" spc="-1" strike="noStrike">
              <a:solidFill>
                <a:srgbClr val="000000"/>
              </a:solidFill>
              <a:latin typeface="Arial"/>
            </a:endParaRPr>
          </a:p>
          <a:p>
            <a:pPr>
              <a:lnSpc>
                <a:spcPct val="100000"/>
              </a:lnSpc>
              <a:tabLst>
                <a:tab algn="l" pos="0"/>
              </a:tabLst>
            </a:pPr>
            <a:r>
              <a:rPr b="0" lang="el-GR" sz="2100" spc="-1" strike="noStrike">
                <a:solidFill>
                  <a:schemeClr val="accent3"/>
                </a:solidFill>
                <a:latin typeface="Arial"/>
                <a:ea typeface="Arial"/>
              </a:rPr>
              <a:t>2. το πλούσιο σε ερεθίσματα περιβάλλον, η συναισθηματική εγρήγορση και τα κατάλληλα ερεθίσματα που διεγείρουν την προσοχή και την περιέργεια,</a:t>
            </a:r>
            <a:endParaRPr b="0" lang="el-GR" sz="2100" spc="-1" strike="noStrike">
              <a:solidFill>
                <a:srgbClr val="000000"/>
              </a:solidFill>
              <a:latin typeface="Arial"/>
            </a:endParaRPr>
          </a:p>
          <a:p>
            <a:pPr>
              <a:lnSpc>
                <a:spcPct val="100000"/>
              </a:lnSpc>
              <a:tabLst>
                <a:tab algn="l" pos="0"/>
              </a:tabLst>
            </a:pPr>
            <a:r>
              <a:rPr b="0" lang="el-GR" sz="2100" spc="-1" strike="noStrike">
                <a:solidFill>
                  <a:schemeClr val="accent3"/>
                </a:solidFill>
                <a:latin typeface="Arial"/>
                <a:ea typeface="Arial"/>
              </a:rPr>
              <a:t>3. η εμπειρία, η βιωματική μάθηση και όχι η ερμηνεία ή ο αφηρημένος λόγος, με σημαντική την επανάληψη</a:t>
            </a:r>
            <a:endParaRPr b="0" lang="el-GR" sz="2100" spc="-1" strike="noStrike">
              <a:solidFill>
                <a:srgbClr val="000000"/>
              </a:solidFill>
              <a:latin typeface="Arial"/>
            </a:endParaRPr>
          </a:p>
          <a:p>
            <a:pPr>
              <a:lnSpc>
                <a:spcPct val="100000"/>
              </a:lnSpc>
              <a:tabLst>
                <a:tab algn="l" pos="0"/>
              </a:tabLst>
            </a:pPr>
            <a:r>
              <a:rPr b="0" lang="el-GR" sz="2100" spc="-1" strike="noStrike">
                <a:solidFill>
                  <a:schemeClr val="accent3"/>
                </a:solidFill>
                <a:latin typeface="Arial"/>
                <a:ea typeface="Arial"/>
              </a:rPr>
              <a:t>4. το κλίμα ασφάλειας που χαρακτηρίζεται από συνεργασία, φροντίδα, ενίσχυση του θετικού και αίσθημα δικαιοσύνης, που αναδεικνύουν το βαθιά κοινωνικό χαρακτήρα του ανθρώπινου εγκεφάλου.</a:t>
            </a:r>
            <a:endParaRPr b="0" lang="el-GR" sz="2100" spc="-1" strike="noStrike">
              <a:solidFill>
                <a:srgbClr val="000000"/>
              </a:solidFill>
              <a:latin typeface="Arial"/>
            </a:endParaRPr>
          </a:p>
          <a:p>
            <a:pPr>
              <a:lnSpc>
                <a:spcPct val="100000"/>
              </a:lnSpc>
              <a:tabLst>
                <a:tab algn="l" pos="0"/>
              </a:tabLst>
            </a:pPr>
            <a:endParaRPr b="0" lang="el-GR" sz="2100" spc="-1" strike="noStrike">
              <a:solidFill>
                <a:srgbClr val="000000"/>
              </a:solidFill>
              <a:latin typeface="Arial"/>
            </a:endParaRPr>
          </a:p>
          <a:p>
            <a:pPr>
              <a:lnSpc>
                <a:spcPct val="100000"/>
              </a:lnSpc>
              <a:tabLst>
                <a:tab algn="l" pos="0"/>
              </a:tabLst>
            </a:pPr>
            <a:r>
              <a:rPr b="0" lang="el-GR" sz="1600" spc="-1" strike="noStrike">
                <a:solidFill>
                  <a:schemeClr val="lt1"/>
                </a:solidFill>
                <a:latin typeface="Arial"/>
                <a:ea typeface="Arial"/>
              </a:rPr>
              <a:t>                                                                   </a:t>
            </a:r>
            <a:r>
              <a:rPr b="0" lang="el-GR" sz="1600" spc="-1" strike="noStrike">
                <a:solidFill>
                  <a:schemeClr val="lt1"/>
                </a:solidFill>
                <a:latin typeface="Arial"/>
                <a:ea typeface="Arial"/>
              </a:rPr>
              <a:t>Γιώργος Γουρνάς, Δρ. Ψυχιατρικής, τ. Δ/ντής Ψυχιατρικής Κλινικής Γ.Ν.Ν.Θ.Α. «ΗΣωτηρία»,</a:t>
            </a:r>
            <a:endParaRPr b="0" lang="el-GR" sz="1600" spc="-1" strike="noStrike">
              <a:solidFill>
                <a:srgbClr val="000000"/>
              </a:solidFill>
              <a:latin typeface="Arial"/>
            </a:endParaRPr>
          </a:p>
          <a:p>
            <a:pPr>
              <a:lnSpc>
                <a:spcPct val="100000"/>
              </a:lnSpc>
              <a:tabLst>
                <a:tab algn="l" pos="0"/>
              </a:tabLst>
            </a:pPr>
            <a:r>
              <a:rPr b="0" lang="el-GR" sz="1600" spc="-1" strike="noStrike">
                <a:solidFill>
                  <a:schemeClr val="lt1"/>
                </a:solidFill>
                <a:latin typeface="Arial"/>
                <a:ea typeface="Arial"/>
              </a:rPr>
              <a:t>                                                                                                                                                         </a:t>
            </a:r>
            <a:r>
              <a:rPr b="0" lang="el-GR" sz="1600" spc="-1" strike="noStrike">
                <a:solidFill>
                  <a:schemeClr val="lt1"/>
                </a:solidFill>
                <a:latin typeface="Arial"/>
                <a:ea typeface="Arial"/>
              </a:rPr>
              <a:t>Θεραπευτής Οικογένειας και  Ομάδας</a:t>
            </a:r>
            <a:endParaRPr b="0" lang="el-GR" sz="1600" spc="-1" strike="noStrike">
              <a:solidFill>
                <a:srgbClr val="000000"/>
              </a:solidFill>
              <a:latin typeface="Arial"/>
            </a:endParaRPr>
          </a:p>
        </p:txBody>
      </p:sp>
      <p:sp>
        <p:nvSpPr>
          <p:cNvPr id="208" name="PlaceHolder 1"/>
          <p:cNvSpPr>
            <a:spLocks noGrp="1"/>
          </p:cNvSpPr>
          <p:nvPr>
            <p:ph type="title"/>
          </p:nvPr>
        </p:nvSpPr>
        <p:spPr>
          <a:xfrm>
            <a:off x="-1030320" y="-63000"/>
            <a:ext cx="12190320" cy="1143000"/>
          </a:xfrm>
          <a:prstGeom prst="rect">
            <a:avLst/>
          </a:prstGeom>
          <a:noFill/>
          <a:ln w="0">
            <a:noFill/>
          </a:ln>
        </p:spPr>
        <p:txBody>
          <a:bodyPr lIns="0" rIns="0" tIns="0" bIns="0" anchor="ctr">
            <a:noAutofit/>
          </a:bodyPr>
          <a:p>
            <a:pPr indent="0" algn="ctr">
              <a:lnSpc>
                <a:spcPct val="90000"/>
              </a:lnSpc>
              <a:buNone/>
              <a:tabLst>
                <a:tab algn="l" pos="0"/>
              </a:tabLst>
            </a:pPr>
            <a:r>
              <a:rPr b="1" lang="el-GR" sz="4000" spc="-1" strike="noStrike">
                <a:solidFill>
                  <a:srgbClr val="c2a937"/>
                </a:solidFill>
                <a:latin typeface="Arial"/>
                <a:ea typeface="Arial"/>
              </a:rPr>
              <a:t>ΝΕΥΡΟΒΙΟΛΟΓΙΑ ΚΑΙ ΠΑΙΔΑΓΩΓΙΚΗ (2/2)</a:t>
            </a:r>
            <a:endParaRPr b="0" lang="el-GR" sz="4000" spc="-1" strike="noStrike">
              <a:solidFill>
                <a:srgbClr val="c2a937"/>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9" name="Google Shape;339;p7" descr="https://qa.hmu.gr/wp-content/uploads/2023/06/ELMEPA-LOGO-GR-Compress-120x120-1.png"/>
          <p:cNvPicPr/>
          <p:nvPr/>
        </p:nvPicPr>
        <p:blipFill>
          <a:blip r:embed="rId1"/>
          <a:stretch/>
        </p:blipFill>
        <p:spPr>
          <a:xfrm>
            <a:off x="10063440" y="180000"/>
            <a:ext cx="1634760" cy="1634760"/>
          </a:xfrm>
          <a:prstGeom prst="rect">
            <a:avLst/>
          </a:prstGeom>
          <a:ln w="0">
            <a:noFill/>
          </a:ln>
        </p:spPr>
      </p:pic>
      <p:sp>
        <p:nvSpPr>
          <p:cNvPr id="210" name="Google Shape;340;p7"/>
          <p:cNvSpPr/>
          <p:nvPr/>
        </p:nvSpPr>
        <p:spPr>
          <a:xfrm>
            <a:off x="0" y="1855440"/>
            <a:ext cx="12190320" cy="46440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l-GR" sz="2300" spc="-1" strike="noStrike">
                <a:solidFill>
                  <a:schemeClr val="lt1"/>
                </a:solidFill>
                <a:latin typeface="Arial"/>
                <a:ea typeface="Arial"/>
              </a:rPr>
              <a:t>Σύμϕωνα με τον Dewey (1997), τον πρώτο μελετητή που ασχολήθηκε συστηματικά</a:t>
            </a:r>
            <a:endParaRPr b="0" lang="el-GR" sz="2300" spc="-1" strike="noStrike">
              <a:solidFill>
                <a:srgbClr val="000000"/>
              </a:solidFill>
              <a:latin typeface="Arial"/>
            </a:endParaRPr>
          </a:p>
          <a:p>
            <a:pPr>
              <a:lnSpc>
                <a:spcPct val="100000"/>
              </a:lnSpc>
              <a:tabLst>
                <a:tab algn="l" pos="0"/>
              </a:tabLst>
            </a:pPr>
            <a:r>
              <a:rPr b="0" lang="el-GR" sz="2300" spc="-1" strike="noStrike">
                <a:solidFill>
                  <a:schemeClr val="lt1"/>
                </a:solidFill>
                <a:latin typeface="Arial"/>
                <a:ea typeface="Arial"/>
              </a:rPr>
              <a:t>με τη σημασία της εμπειρίας στη μάθηση, μια εμπειρία (ένα βίωμα) δημιουργείται μέσα</a:t>
            </a:r>
            <a:endParaRPr b="0" lang="el-GR" sz="2300" spc="-1" strike="noStrike">
              <a:solidFill>
                <a:srgbClr val="000000"/>
              </a:solidFill>
              <a:latin typeface="Arial"/>
            </a:endParaRPr>
          </a:p>
          <a:p>
            <a:pPr>
              <a:lnSpc>
                <a:spcPct val="100000"/>
              </a:lnSpc>
              <a:tabLst>
                <a:tab algn="l" pos="0"/>
              </a:tabLst>
            </a:pPr>
            <a:r>
              <a:rPr b="0" lang="el-GR" sz="2300" spc="-1" strike="noStrike">
                <a:solidFill>
                  <a:schemeClr val="lt1"/>
                </a:solidFill>
                <a:latin typeface="Arial"/>
                <a:ea typeface="Arial"/>
              </a:rPr>
              <a:t>από την αλληλεπίδραση ανάμεσα στο άτομο και στο περιβάλλον – στο οποίο κάθε ϕορά βρίσκεται και μπορεί να αποτελείται από άτομα με τα οποία συνομιλεί–, από το ίδιο</a:t>
            </a:r>
            <a:endParaRPr b="0" lang="el-GR" sz="2300" spc="-1" strike="noStrike">
              <a:solidFill>
                <a:srgbClr val="000000"/>
              </a:solidFill>
              <a:latin typeface="Arial"/>
            </a:endParaRPr>
          </a:p>
          <a:p>
            <a:pPr>
              <a:lnSpc>
                <a:spcPct val="100000"/>
              </a:lnSpc>
              <a:tabLst>
                <a:tab algn="l" pos="0"/>
              </a:tabLst>
            </a:pPr>
            <a:r>
              <a:rPr b="0" lang="el-GR" sz="2300" spc="-1" strike="noStrike">
                <a:solidFill>
                  <a:schemeClr val="lt1"/>
                </a:solidFill>
                <a:latin typeface="Arial"/>
                <a:ea typeface="Arial"/>
              </a:rPr>
              <a:t>το αντικείμενο συζήτησης, από τα παιχνίδια που παίζει ή το βιβλίο που διαβάζει ή τα υλικά που χρησιμοποιεί σε ένα πείραμα. H βιωματική εμπειρία που αποκτά το άτομο διαμορϕώνει τον ψυχικό του κόσμο, τον εμπλουτίζει, τον επανατοποθετεί. </a:t>
            </a:r>
            <a:endParaRPr b="0" lang="el-GR" sz="2300" spc="-1" strike="noStrike">
              <a:solidFill>
                <a:srgbClr val="000000"/>
              </a:solidFill>
              <a:latin typeface="Arial"/>
            </a:endParaRPr>
          </a:p>
          <a:p>
            <a:pPr>
              <a:lnSpc>
                <a:spcPct val="100000"/>
              </a:lnSpc>
              <a:tabLst>
                <a:tab algn="l" pos="0"/>
              </a:tabLst>
            </a:pPr>
            <a:r>
              <a:rPr b="0" lang="el-GR" sz="2300" spc="-1" strike="noStrike">
                <a:solidFill>
                  <a:schemeClr val="lt1"/>
                </a:solidFill>
                <a:latin typeface="Arial"/>
                <a:ea typeface="Arial"/>
              </a:rPr>
              <a:t>Αυτό που έχει ιδιαίτερη σημασία στην περίπτωση αυτή είναι ότι, σύμϕωνα με τον Dewey,</a:t>
            </a:r>
            <a:endParaRPr b="0" lang="el-GR" sz="2300" spc="-1" strike="noStrike">
              <a:solidFill>
                <a:srgbClr val="000000"/>
              </a:solidFill>
              <a:latin typeface="Arial"/>
            </a:endParaRPr>
          </a:p>
          <a:p>
            <a:pPr>
              <a:lnSpc>
                <a:spcPct val="100000"/>
              </a:lnSpc>
              <a:tabLst>
                <a:tab algn="l" pos="0"/>
              </a:tabLst>
            </a:pPr>
            <a:r>
              <a:rPr b="0" lang="el-GR" sz="2300" spc="-1" strike="noStrike">
                <a:solidFill>
                  <a:schemeClr val="lt1"/>
                </a:solidFill>
                <a:latin typeface="Arial"/>
                <a:ea typeface="Arial"/>
              </a:rPr>
              <a:t>η εκπαίδευση βασίζεται στην αξιοποίηση των εμπειριών και γίνεται κινητήρια δύναμη συνεχούς μάθησης, προετοιμάζοντας τα άτομα για αναζήτηση και αξιοποίηση νέων εμπειριών που θα τους προσδίδουν γνώσεις και ικανότητες σε βαθύτερο επίπεδο </a:t>
            </a:r>
            <a:endParaRPr b="0" lang="el-GR" sz="2300" spc="-1" strike="noStrike">
              <a:solidFill>
                <a:srgbClr val="000000"/>
              </a:solidFill>
              <a:latin typeface="Arial"/>
            </a:endParaRPr>
          </a:p>
          <a:p>
            <a:pPr>
              <a:lnSpc>
                <a:spcPct val="100000"/>
              </a:lnSpc>
              <a:tabLst>
                <a:tab algn="l" pos="0"/>
              </a:tabLst>
            </a:pPr>
            <a:r>
              <a:rPr b="0" lang="el-GR" sz="2300" spc="-1" strike="noStrike">
                <a:solidFill>
                  <a:schemeClr val="lt1"/>
                </a:solidFill>
                <a:latin typeface="Arial"/>
                <a:ea typeface="Arial"/>
              </a:rPr>
              <a:t>(Kόκκος, 2005). Πρόκειται για εμπειρία δημιουργίας, μάθησης και ανάπτυξης, προσωπικής και κοινωνικής (Mπακιρτζής, 2002).</a:t>
            </a:r>
            <a:endParaRPr b="0" lang="el-GR" sz="2300" spc="-1" strike="noStrike">
              <a:solidFill>
                <a:srgbClr val="000000"/>
              </a:solidFill>
              <a:latin typeface="Arial"/>
            </a:endParaRPr>
          </a:p>
        </p:txBody>
      </p:sp>
      <p:sp>
        <p:nvSpPr>
          <p:cNvPr id="211" name="PlaceHolder 1"/>
          <p:cNvSpPr>
            <a:spLocks noGrp="1"/>
          </p:cNvSpPr>
          <p:nvPr>
            <p:ph type="title"/>
          </p:nvPr>
        </p:nvSpPr>
        <p:spPr>
          <a:xfrm>
            <a:off x="-1210320" y="117000"/>
            <a:ext cx="12190320" cy="1143000"/>
          </a:xfrm>
          <a:prstGeom prst="rect">
            <a:avLst/>
          </a:prstGeom>
          <a:noFill/>
          <a:ln w="0">
            <a:noFill/>
          </a:ln>
        </p:spPr>
        <p:txBody>
          <a:bodyPr lIns="0" rIns="0" tIns="0" bIns="0" anchor="ctr">
            <a:noAutofit/>
          </a:bodyPr>
          <a:p>
            <a:pPr indent="0" algn="ctr">
              <a:lnSpc>
                <a:spcPct val="90000"/>
              </a:lnSpc>
              <a:buNone/>
              <a:tabLst>
                <a:tab algn="l" pos="0"/>
              </a:tabLst>
            </a:pPr>
            <a:r>
              <a:rPr b="1" lang="el-GR" sz="4400" spc="-1" strike="noStrike">
                <a:solidFill>
                  <a:srgbClr val="c2a937"/>
                </a:solidFill>
                <a:latin typeface="Arial"/>
                <a:ea typeface="Arial"/>
              </a:rPr>
              <a:t>Η ΣΗΜΑΣΙΑ ΤΗΣ ΕΜΠΕΙΡΙΑΣ</a:t>
            </a:r>
            <a:endParaRPr b="0" lang="el-GR" sz="4400" spc="-1" strike="noStrike">
              <a:solidFill>
                <a:srgbClr val="c2a937"/>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2" name="Google Shape;346;p8" descr="https://qa.hmu.gr/wp-content/uploads/2023/06/ELMEPA-LOGO-GR-Compress-120x120-1.png"/>
          <p:cNvPicPr/>
          <p:nvPr/>
        </p:nvPicPr>
        <p:blipFill>
          <a:blip r:embed="rId1"/>
          <a:stretch/>
        </p:blipFill>
        <p:spPr>
          <a:xfrm>
            <a:off x="10064880" y="164880"/>
            <a:ext cx="1634760" cy="1634760"/>
          </a:xfrm>
          <a:prstGeom prst="rect">
            <a:avLst/>
          </a:prstGeom>
          <a:ln w="0">
            <a:noFill/>
          </a:ln>
        </p:spPr>
      </p:pic>
      <p:sp>
        <p:nvSpPr>
          <p:cNvPr id="213" name="Google Shape;347;p8"/>
          <p:cNvSpPr/>
          <p:nvPr/>
        </p:nvSpPr>
        <p:spPr>
          <a:xfrm>
            <a:off x="68040" y="1715040"/>
            <a:ext cx="12190320" cy="47822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l-GR" sz="2800" spc="-1" strike="noStrike">
                <a:solidFill>
                  <a:schemeClr val="lt1"/>
                </a:solidFill>
                <a:latin typeface="Arial"/>
                <a:ea typeface="Arial"/>
              </a:rPr>
              <a:t>O Mπακιρτζής τονίζει, επίσης, ότι το συγκινησιακό βίωμα είναι αυτό</a:t>
            </a:r>
            <a:endParaRPr b="0" lang="el-GR" sz="2800" spc="-1" strike="noStrike">
              <a:solidFill>
                <a:srgbClr val="000000"/>
              </a:solidFill>
              <a:latin typeface="Arial"/>
            </a:endParaRPr>
          </a:p>
          <a:p>
            <a:pPr>
              <a:lnSpc>
                <a:spcPct val="100000"/>
              </a:lnSpc>
              <a:tabLst>
                <a:tab algn="l" pos="0"/>
              </a:tabLst>
            </a:pPr>
            <a:r>
              <a:rPr b="0" lang="el-GR" sz="2800" spc="-1" strike="noStrike">
                <a:solidFill>
                  <a:schemeClr val="lt1"/>
                </a:solidFill>
                <a:latin typeface="Arial"/>
                <a:ea typeface="Arial"/>
              </a:rPr>
              <a:t>που συνδέει όλες τις ανθρώπινες λειτουργίες σε ένα ενιαίο υπόβαθρο</a:t>
            </a:r>
            <a:endParaRPr b="0" lang="el-GR" sz="2800" spc="-1" strike="noStrike">
              <a:solidFill>
                <a:srgbClr val="000000"/>
              </a:solidFill>
              <a:latin typeface="Arial"/>
            </a:endParaRPr>
          </a:p>
          <a:p>
            <a:pPr>
              <a:lnSpc>
                <a:spcPct val="100000"/>
              </a:lnSpc>
              <a:tabLst>
                <a:tab algn="l" pos="0"/>
              </a:tabLst>
            </a:pPr>
            <a:r>
              <a:rPr b="0" lang="el-GR" sz="2800" spc="-1" strike="noStrike">
                <a:solidFill>
                  <a:schemeClr val="lt1"/>
                </a:solidFill>
                <a:latin typeface="Arial"/>
                <a:ea typeface="Arial"/>
              </a:rPr>
              <a:t>και εκϕράζει τις ανάγκες του ψυχοσωματικού οργανισμού</a:t>
            </a:r>
            <a:endParaRPr b="0" lang="el-GR" sz="2800" spc="-1" strike="noStrike">
              <a:solidFill>
                <a:srgbClr val="000000"/>
              </a:solidFill>
              <a:latin typeface="Arial"/>
            </a:endParaRPr>
          </a:p>
          <a:p>
            <a:pPr>
              <a:lnSpc>
                <a:spcPct val="100000"/>
              </a:lnSpc>
              <a:tabLst>
                <a:tab algn="l" pos="0"/>
              </a:tabLst>
            </a:pPr>
            <a:r>
              <a:rPr b="0" lang="el-GR" sz="2800" spc="-1" strike="noStrike">
                <a:solidFill>
                  <a:schemeClr val="lt1"/>
                </a:solidFill>
                <a:latin typeface="Arial"/>
                <a:ea typeface="Arial"/>
              </a:rPr>
              <a:t>του εκπαιδευομένου και την ικανοποίησή τους ή μη. Mε αυτό το κριτήριο,</a:t>
            </a:r>
            <a:endParaRPr b="0" lang="el-GR" sz="2800" spc="-1" strike="noStrike">
              <a:solidFill>
                <a:srgbClr val="000000"/>
              </a:solidFill>
              <a:latin typeface="Arial"/>
            </a:endParaRPr>
          </a:p>
          <a:p>
            <a:pPr>
              <a:lnSpc>
                <a:spcPct val="100000"/>
              </a:lnSpc>
              <a:tabLst>
                <a:tab algn="l" pos="0"/>
              </a:tabLst>
            </a:pPr>
            <a:r>
              <a:rPr b="0" lang="el-GR" sz="2800" spc="-1" strike="noStrike">
                <a:solidFill>
                  <a:schemeClr val="lt1"/>
                </a:solidFill>
                <a:latin typeface="Arial"/>
                <a:ea typeface="Arial"/>
              </a:rPr>
              <a:t>τα βιώματα διαχωρίζονται σε θετικά (όταν ικανοποιούνται τα ενδιαφέροντα, οι ανάγκες και οι επιθυμίες και όταν δημιουργούνται νέες) και αρνητικά</a:t>
            </a:r>
            <a:endParaRPr b="0" lang="el-GR" sz="2800" spc="-1" strike="noStrike">
              <a:solidFill>
                <a:srgbClr val="000000"/>
              </a:solidFill>
              <a:latin typeface="Arial"/>
            </a:endParaRPr>
          </a:p>
          <a:p>
            <a:pPr>
              <a:lnSpc>
                <a:spcPct val="100000"/>
              </a:lnSpc>
              <a:tabLst>
                <a:tab algn="l" pos="0"/>
              </a:tabLst>
            </a:pPr>
            <a:r>
              <a:rPr b="0" lang="el-GR" sz="2800" spc="-1" strike="noStrike">
                <a:solidFill>
                  <a:schemeClr val="lt1"/>
                </a:solidFill>
                <a:latin typeface="Arial"/>
                <a:ea typeface="Arial"/>
              </a:rPr>
              <a:t>(όταν δεν ανταποκρίνεται η εμπειρία στις ανάγκες και τις επιθυμίες</a:t>
            </a:r>
            <a:endParaRPr b="0" lang="el-GR" sz="2800" spc="-1" strike="noStrike">
              <a:solidFill>
                <a:srgbClr val="000000"/>
              </a:solidFill>
              <a:latin typeface="Arial"/>
            </a:endParaRPr>
          </a:p>
          <a:p>
            <a:pPr>
              <a:lnSpc>
                <a:spcPct val="100000"/>
              </a:lnSpc>
              <a:tabLst>
                <a:tab algn="l" pos="0"/>
              </a:tabLst>
            </a:pPr>
            <a:r>
              <a:rPr b="0" lang="el-GR" sz="2800" spc="-1" strike="noStrike">
                <a:solidFill>
                  <a:schemeClr val="lt1"/>
                </a:solidFill>
                <a:latin typeface="Arial"/>
                <a:ea typeface="Arial"/>
              </a:rPr>
              <a:t>του μαθητή ή τις αντιστρατεύεται). Σύμφωνα με τον ίδιο, κριτήριο </a:t>
            </a:r>
            <a:endParaRPr b="0" lang="el-GR" sz="2800" spc="-1" strike="noStrike">
              <a:solidFill>
                <a:srgbClr val="000000"/>
              </a:solidFill>
              <a:latin typeface="Arial"/>
            </a:endParaRPr>
          </a:p>
          <a:p>
            <a:pPr>
              <a:lnSpc>
                <a:spcPct val="100000"/>
              </a:lnSpc>
              <a:tabLst>
                <a:tab algn="l" pos="0"/>
              </a:tabLst>
            </a:pPr>
            <a:r>
              <a:rPr b="0" lang="el-GR" sz="2800" spc="-1" strike="noStrike">
                <a:solidFill>
                  <a:schemeClr val="lt1"/>
                </a:solidFill>
                <a:latin typeface="Arial"/>
                <a:ea typeface="Arial"/>
              </a:rPr>
              <a:t>για την ανάπτυξη πρέπει να αποτελεί το θετικό συγκινησιακό βίωμα</a:t>
            </a:r>
            <a:endParaRPr b="0" lang="el-GR" sz="2800" spc="-1" strike="noStrike">
              <a:solidFill>
                <a:srgbClr val="000000"/>
              </a:solidFill>
              <a:latin typeface="Arial"/>
            </a:endParaRPr>
          </a:p>
          <a:p>
            <a:pPr>
              <a:lnSpc>
                <a:spcPct val="100000"/>
              </a:lnSpc>
              <a:tabLst>
                <a:tab algn="l" pos="0"/>
              </a:tabLst>
            </a:pPr>
            <a:r>
              <a:rPr b="0" lang="el-GR" sz="2800" spc="-1" strike="noStrike">
                <a:solidFill>
                  <a:schemeClr val="lt1"/>
                </a:solidFill>
                <a:latin typeface="Arial"/>
                <a:ea typeface="Arial"/>
              </a:rPr>
              <a:t>και άρα οι διδακτικοί σκοποί, οι τύποι και οι μέθοδοι διδασκαλίας πρέπει</a:t>
            </a:r>
            <a:endParaRPr b="0" lang="el-GR" sz="2800" spc="-1" strike="noStrike">
              <a:solidFill>
                <a:srgbClr val="000000"/>
              </a:solidFill>
              <a:latin typeface="Arial"/>
            </a:endParaRPr>
          </a:p>
          <a:p>
            <a:pPr>
              <a:lnSpc>
                <a:spcPct val="100000"/>
              </a:lnSpc>
              <a:tabLst>
                <a:tab algn="l" pos="0"/>
              </a:tabLst>
            </a:pPr>
            <a:r>
              <a:rPr b="0" lang="el-GR" sz="2800" spc="-1" strike="noStrike">
                <a:solidFill>
                  <a:schemeClr val="lt1"/>
                </a:solidFill>
                <a:latin typeface="Arial"/>
                <a:ea typeface="Arial"/>
              </a:rPr>
              <a:t>να λαμβάνουν υπόψη αυτή τη διάσταση της ψυχοσωματικής ανάπτυξης.</a:t>
            </a:r>
            <a:endParaRPr b="0" lang="el-GR" sz="2800" spc="-1" strike="noStrike">
              <a:solidFill>
                <a:srgbClr val="000000"/>
              </a:solidFill>
              <a:latin typeface="Arial"/>
            </a:endParaRPr>
          </a:p>
        </p:txBody>
      </p:sp>
      <p:sp>
        <p:nvSpPr>
          <p:cNvPr id="214" name="PlaceHolder 1"/>
          <p:cNvSpPr>
            <a:spLocks noGrp="1"/>
          </p:cNvSpPr>
          <p:nvPr>
            <p:ph type="title"/>
          </p:nvPr>
        </p:nvSpPr>
        <p:spPr>
          <a:xfrm>
            <a:off x="0" y="180000"/>
            <a:ext cx="9899640" cy="1143000"/>
          </a:xfrm>
          <a:prstGeom prst="rect">
            <a:avLst/>
          </a:prstGeom>
          <a:noFill/>
          <a:ln w="0">
            <a:noFill/>
          </a:ln>
        </p:spPr>
        <p:txBody>
          <a:bodyPr lIns="0" rIns="0" tIns="0" bIns="0" anchor="ctr">
            <a:noAutofit/>
          </a:bodyPr>
          <a:p>
            <a:pPr indent="0" algn="ctr">
              <a:lnSpc>
                <a:spcPct val="90000"/>
              </a:lnSpc>
              <a:buNone/>
              <a:tabLst>
                <a:tab algn="l" pos="0"/>
              </a:tabLst>
            </a:pPr>
            <a:r>
              <a:rPr b="1" lang="el-GR" sz="3800" spc="-1" strike="noStrike">
                <a:solidFill>
                  <a:srgbClr val="c2a937"/>
                </a:solidFill>
                <a:latin typeface="Arial"/>
                <a:ea typeface="Arial"/>
              </a:rPr>
              <a:t>ΣΗΜΑΣΙΑ ΤΟΥ ΣΥΓΚΙΝΗΣΙΑΚΟΥ ΒΙΩΜΑΤΟΣ</a:t>
            </a:r>
            <a:endParaRPr b="0" lang="el-GR" sz="3800" spc="-1" strike="noStrike">
              <a:solidFill>
                <a:srgbClr val="c2a937"/>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Ιόν">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Ιόν">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Ιόν">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Ιόν">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TotalTime>
  <Application>LibreOffice/7.5.3.2$Windows_X86_64 LibreOffice_project/9f56dff12ba03b9acd7730a5a481eea045e468f3</Application>
  <AppVersion>15.0000</AppVersion>
  <Words>746</Words>
  <Paragraphs>25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2023-09-28T15:54:00Z</dcterms:created>
  <dc:creator/>
  <dc:description/>
  <dc:language>el-GR</dc:language>
  <cp:lastModifiedBy/>
  <dcterms:modified xsi:type="dcterms:W3CDTF">2023-10-10T12:24:03Z</dcterms:modified>
  <cp:revision>5</cp:revision>
  <dc:subject/>
  <dc:title>The Extraordinary Teaching Project: Individualized Learning in a Large Class https://youtu.be/0ve81P2r2vk https://youtu.be/UCFg9bcW7Bk</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Ευρεία οθόνη</vt:lpwstr>
  </property>
  <property fmtid="{D5CDD505-2E9C-101B-9397-08002B2CF9AE}" pid="3" name="Slides">
    <vt:i4>11</vt:i4>
  </property>
</Properties>
</file>