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5" r:id="rId5"/>
    <p:sldId id="280" r:id="rId6"/>
    <p:sldId id="260" r:id="rId7"/>
    <p:sldId id="261" r:id="rId8"/>
    <p:sldId id="262" r:id="rId9"/>
    <p:sldId id="263" r:id="rId10"/>
    <p:sldId id="282" r:id="rId11"/>
    <p:sldId id="28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84" r:id="rId26"/>
    <p:sldId id="25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5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hyperlink" Target="https://www.mentimeter.com/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hyperlink" Target="https://www.mentimeter.com/" TargetMode="Externa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https://www.mentimeter.com/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s://www.mentimeter.com/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hyperlink" Target="https://www.mentimeter.com/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hyperlink" Target="https://www.mentimeter.co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hyperlink" Target="https://www.mentimeter.com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s://www.mentimeter.com/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Τίτλος σεμιναρίου</a:t>
            </a:r>
            <a:br>
              <a:rPr lang="el-GR" dirty="0"/>
            </a:br>
            <a:r>
              <a:rPr lang="el-GR" sz="2800" dirty="0"/>
              <a:t>όνομα διδασκόντων / ιδιότητα προαιρετικά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54955" y="5071693"/>
            <a:ext cx="8825658" cy="861420"/>
          </a:xfrm>
        </p:spPr>
        <p:txBody>
          <a:bodyPr>
            <a:normAutofit/>
          </a:bodyPr>
          <a:lstStyle/>
          <a:p>
            <a:r>
              <a:rPr lang="el-GR" sz="1800" dirty="0" err="1"/>
              <a:t>Ελληνικο</a:t>
            </a:r>
            <a:r>
              <a:rPr lang="el-GR" sz="1800" dirty="0"/>
              <a:t> </a:t>
            </a:r>
            <a:r>
              <a:rPr lang="el-GR" sz="1800" dirty="0" err="1"/>
              <a:t>μεσογειακο</a:t>
            </a:r>
            <a:r>
              <a:rPr lang="el-GR" sz="1800" dirty="0"/>
              <a:t> </a:t>
            </a:r>
            <a:r>
              <a:rPr lang="el-GR" sz="1800" dirty="0" err="1"/>
              <a:t>πανεπιστημιο</a:t>
            </a:r>
            <a:endParaRPr lang="el-GR" sz="1800" dirty="0"/>
          </a:p>
          <a:p>
            <a:r>
              <a:rPr lang="el-GR" sz="1800" dirty="0" err="1"/>
              <a:t>Κεντρο</a:t>
            </a:r>
            <a:r>
              <a:rPr lang="el-GR" sz="1800" dirty="0"/>
              <a:t> </a:t>
            </a:r>
            <a:r>
              <a:rPr lang="el-GR" sz="1800" dirty="0" err="1"/>
              <a:t>υποστηριξησ</a:t>
            </a:r>
            <a:r>
              <a:rPr lang="el-GR" sz="1800" dirty="0"/>
              <a:t> </a:t>
            </a:r>
            <a:r>
              <a:rPr lang="el-GR" sz="1800" dirty="0" err="1"/>
              <a:t>διδασκαλιασ</a:t>
            </a:r>
            <a:r>
              <a:rPr lang="el-GR" sz="1800" dirty="0"/>
              <a:t> και </a:t>
            </a:r>
            <a:r>
              <a:rPr lang="el-GR" sz="1800" dirty="0" err="1"/>
              <a:t>μαθησησ</a:t>
            </a: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1154955" y="5849748"/>
            <a:ext cx="2792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https://kedima.hmu.gr/</a:t>
            </a:r>
            <a:endParaRPr lang="el-GR" dirty="0"/>
          </a:p>
        </p:txBody>
      </p:sp>
      <p:pic>
        <p:nvPicPr>
          <p:cNvPr id="102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179" y="5472071"/>
            <a:ext cx="3246249" cy="112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pPr algn="ctr"/>
            <a:r>
              <a:rPr lang="el-GR" dirty="0"/>
              <a:t>Παράθυρο παρουσιαστή σε δοκιμή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66B8B3E-8C96-7506-DF64-56483BD69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897" y="1753644"/>
            <a:ext cx="8215254" cy="45664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98CA6A-173F-8F0B-136C-28C7E78653C3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A96458B-E58E-4259-56FA-53725DF10D90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120707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pPr algn="ctr"/>
            <a:r>
              <a:rPr lang="el-GR" dirty="0"/>
              <a:t>Παράθυρο συμμετέχοντα σε δοκιμή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B5124D8-E5DF-C8CA-9EA3-5D431C16D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720" y="1687606"/>
            <a:ext cx="8590560" cy="43837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07EC5D-B062-747F-510E-E98FE6FE047D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A6DCB658-C8F3-D7C7-A440-7BB193650F48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3631919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16974" y="333586"/>
            <a:ext cx="8363100" cy="793376"/>
          </a:xfrm>
        </p:spPr>
        <p:txBody>
          <a:bodyPr/>
          <a:lstStyle/>
          <a:p>
            <a:r>
              <a:rPr lang="el-GR" dirty="0"/>
              <a:t>Αποτέλεσμα μίας καταγραφής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FC6D022-623D-D4C8-A5B1-08D6B280E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29" y="1588564"/>
            <a:ext cx="8427341" cy="4489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E04323-2B29-141B-6144-C88A58FB0F01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C9160246-444D-529D-8A1E-5586A947CFB1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1513910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71600" y="269118"/>
            <a:ext cx="8248800" cy="793376"/>
          </a:xfrm>
        </p:spPr>
        <p:txBody>
          <a:bodyPr/>
          <a:lstStyle/>
          <a:p>
            <a:pPr algn="ctr"/>
            <a:r>
              <a:rPr lang="el-GR" dirty="0"/>
              <a:t>Αποτέλεσμα περισσότερων απαντήσεων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2EEA6D2-A40D-4BB0-1090-5BDE8B404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740" y="1636409"/>
            <a:ext cx="8546259" cy="44572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34DA27-BD4E-B297-E1E3-95B0F6AC8629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D8CDA15-C7CB-1619-D82F-567DA53732C7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115589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189627"/>
            <a:ext cx="7441976" cy="793376"/>
          </a:xfrm>
        </p:spPr>
        <p:txBody>
          <a:bodyPr/>
          <a:lstStyle/>
          <a:p>
            <a:pPr algn="ctr"/>
            <a:r>
              <a:rPr lang="el-GR" dirty="0"/>
              <a:t>Χρήση ερωτήσεων πολλαπλών επιλογών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6DE1769-87E2-CA87-B60B-AD82CAE2F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92" y="1591584"/>
            <a:ext cx="6096000" cy="44326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13DD2E-4780-3037-84A3-4D110302A20A}"/>
              </a:ext>
            </a:extLst>
          </p:cNvPr>
          <p:cNvSpPr txBox="1"/>
          <p:nvPr/>
        </p:nvSpPr>
        <p:spPr>
          <a:xfrm>
            <a:off x="875739" y="2231776"/>
            <a:ext cx="23582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Κάντε μία ερώτηση στους συμμετέχοντες την οποία μπορούν να απαντήσουν  με προκαθορισμένες επιλογές. Οι απαντήσεις τους εμφανίζονται </a:t>
            </a:r>
            <a:r>
              <a:rPr lang="en-US" dirty="0"/>
              <a:t>live </a:t>
            </a:r>
            <a:r>
              <a:rPr lang="el-GR" dirty="0"/>
              <a:t>εκείνη τη στιγμή.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C0FDA7-444E-BC90-D3EA-0D2A903C3D77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76D54F07-367A-83F3-072A-5199E2046673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3114693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5959" y="163710"/>
            <a:ext cx="8800129" cy="793376"/>
          </a:xfrm>
        </p:spPr>
        <p:txBody>
          <a:bodyPr/>
          <a:lstStyle/>
          <a:p>
            <a:pPr algn="ctr"/>
            <a:r>
              <a:rPr lang="el-GR" dirty="0"/>
              <a:t>Προσθήκη φωτογραφιών ή </a:t>
            </a:r>
            <a:r>
              <a:rPr lang="en-US" dirty="0"/>
              <a:t>Gifs </a:t>
            </a:r>
            <a:r>
              <a:rPr lang="el-GR" dirty="0"/>
              <a:t>στη θέση των απαντήσεων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5E7A3BF-54C7-8B81-EAAE-16EB6C326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506" y="1605031"/>
            <a:ext cx="8574666" cy="4576133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8659BB4-933E-EB39-8C1C-E11C6897F252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4599170" y="2058880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DD70D80-CE2F-727E-E324-4A74C00EDD5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6200000">
            <a:off x="6926026" y="2058880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382EC3F-AEEA-6936-0E4F-C529058EE23A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 rot="16200000">
            <a:off x="5792854" y="2058880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D9208D-2799-58A2-6E7D-1CC104F55B9C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7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18416CD8-64B0-9501-22C8-899376AE0FB5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114609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r>
              <a:rPr lang="el-GR" dirty="0"/>
              <a:t>Ερωτήσεις πολλαπλών επιλογών με χρήση </a:t>
            </a:r>
            <a:r>
              <a:rPr lang="en-US" dirty="0"/>
              <a:t>Gifs</a:t>
            </a:r>
            <a:endParaRPr lang="el-GR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3C7B48E-4186-A460-906B-258A397A4D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433" y="1591585"/>
            <a:ext cx="8546259" cy="4549239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DD4CC23C-F773-CEC0-131D-3EE1ECD89D0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4423669" y="3747234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3BA86013-D1A1-6282-5A7A-35BD30880351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6200000">
            <a:off x="5379099" y="3728956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D65779B-DCEF-9F34-EE31-24BC7B8A7C7C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 rot="16200000">
            <a:off x="6334529" y="3747235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8A88B-C65C-DA82-B982-A88F9CAC5DE4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7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BE0CDC4C-FFC3-FDF2-1FB8-015DC17E3536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281074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pPr algn="ctr"/>
            <a:r>
              <a:rPr lang="el-GR" dirty="0"/>
              <a:t>Χρήση διαφανειών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98524" y="644806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B754C9C-4DC1-92CF-1831-B9379A2F2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32" y="1591585"/>
            <a:ext cx="8582121" cy="4506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FF2D78-611F-EF61-7293-8DFCA3376D28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88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r>
              <a:rPr lang="el-GR" dirty="0"/>
              <a:t>Προσθήκη εικόνας στις διαφάνειες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CE6F0CF-F95B-B06B-5D03-7EA9314AE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433" y="1591584"/>
            <a:ext cx="8456614" cy="4504416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C387D3E-7675-CCB3-A01D-3FC04E01B0A0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9333050" y="3706544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D599D-DEB6-062F-FE9A-65CFC3FE9DCF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5D07D03C-B313-1009-F618-8C0AFD607397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238961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163710"/>
            <a:ext cx="7624165" cy="793376"/>
          </a:xfrm>
        </p:spPr>
        <p:txBody>
          <a:bodyPr/>
          <a:lstStyle/>
          <a:p>
            <a:pPr algn="ctr"/>
            <a:r>
              <a:rPr lang="el-GR" dirty="0"/>
              <a:t>Δυνατότητα  γρήγορης αλλαγής τύπου διαφάνειας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7E00A7C-F205-EED1-8E2C-79E6E0C91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31" y="1555893"/>
            <a:ext cx="8546258" cy="4478932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B925022-575A-178E-2DF3-CBE35609ADEE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8945291" y="2085774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4ABA2-BBE1-F865-EE62-627552EDF073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57A50D1-DD4E-F14E-4522-CB8E79540B75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255306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39423" y="212937"/>
            <a:ext cx="7718201" cy="793376"/>
          </a:xfrm>
        </p:spPr>
        <p:txBody>
          <a:bodyPr/>
          <a:lstStyle/>
          <a:p>
            <a:r>
              <a:rPr lang="el-GR" dirty="0"/>
              <a:t>Κεντρική σελίδα </a:t>
            </a:r>
            <a:r>
              <a:rPr lang="en-US" dirty="0" err="1"/>
              <a:t>Mentimeter</a:t>
            </a:r>
            <a:endParaRPr lang="el-GR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B6088DA-4B0F-A2C1-0502-A8713EDA6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36" y="1582620"/>
            <a:ext cx="8546260" cy="4506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18E85C-AFC7-B1DC-995B-2343E5FBDBC3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7832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20336" y="163710"/>
            <a:ext cx="8356376" cy="793376"/>
          </a:xfrm>
        </p:spPr>
        <p:txBody>
          <a:bodyPr/>
          <a:lstStyle/>
          <a:p>
            <a:pPr algn="ctr"/>
            <a:r>
              <a:rPr lang="el-GR" dirty="0"/>
              <a:t>Δυνατότητα αλλαγής τρόπου παρουσίασης διαφάνειας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F349B1E-5C28-87FE-92E7-BFD6C1701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433" y="1600934"/>
            <a:ext cx="8546258" cy="4441277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6209371-C8D7-88FF-EF7D-4D66F4A34E7F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9082539" y="2007732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79F5DB-9F91-D336-4E68-FEE59C27E607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1DA2038F-094A-82C9-ED1D-CB120BBB4790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674090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97758" y="141542"/>
            <a:ext cx="9048900" cy="793376"/>
          </a:xfrm>
        </p:spPr>
        <p:txBody>
          <a:bodyPr/>
          <a:lstStyle/>
          <a:p>
            <a:pPr algn="ctr"/>
            <a:r>
              <a:rPr lang="el-GR" dirty="0"/>
              <a:t>Δυνατότητα προσθήκης </a:t>
            </a:r>
            <a:r>
              <a:rPr lang="el-GR" dirty="0" err="1"/>
              <a:t>διαδραστικότητας</a:t>
            </a:r>
            <a:r>
              <a:rPr lang="el-GR" dirty="0"/>
              <a:t> στη διαφάνεια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97E8C12-A4EE-DC2C-EFB6-B04B14607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433" y="1591585"/>
            <a:ext cx="8555225" cy="4471227"/>
          </a:xfrm>
          <a:prstGeom prst="rect">
            <a:avLst/>
          </a:prstGeom>
        </p:spPr>
      </p:pic>
      <p:sp>
        <p:nvSpPr>
          <p:cNvPr id="8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008C7F4-5868-AC5D-8F91-16084CC0554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0246658" y="2606127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F34E98C-0DFF-6321-709B-05C0D343A485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 rot="16200000">
            <a:off x="9082539" y="2027903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F7C1B3-2A03-FB3A-6701-286C9CF9DC03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6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2B345B3-669A-7EF5-74A2-0DC4DBF6568A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58791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14807" y="284631"/>
            <a:ext cx="8295864" cy="793376"/>
          </a:xfrm>
        </p:spPr>
        <p:txBody>
          <a:bodyPr/>
          <a:lstStyle/>
          <a:p>
            <a:r>
              <a:rPr lang="el-GR" dirty="0"/>
              <a:t>Δυνατότητα προσθήκης βίντεο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405D491-924D-8E16-23C9-B111ADB92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671" y="1591584"/>
            <a:ext cx="8502137" cy="4585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69DE0B-92DA-6BE7-FA41-C217AB755B0E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56CB6FEA-25AB-66C1-F305-6CAD0278EC81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263583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2553" y="306693"/>
            <a:ext cx="7831941" cy="793376"/>
          </a:xfrm>
        </p:spPr>
        <p:txBody>
          <a:bodyPr/>
          <a:lstStyle/>
          <a:p>
            <a:r>
              <a:rPr lang="el-GR" dirty="0"/>
              <a:t>Χρήση ερώτησης κατάταξης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1A61F46-BE5F-2858-071D-9D2DC4572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33" y="1591585"/>
            <a:ext cx="8546259" cy="44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489FC2-66AA-0106-7719-1A2891D8D180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52AF51A3-E2B0-8E1E-9111-CCCF6174D451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2277701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600306" cy="793376"/>
          </a:xfrm>
        </p:spPr>
        <p:txBody>
          <a:bodyPr/>
          <a:lstStyle/>
          <a:p>
            <a:pPr algn="ctr"/>
            <a:r>
              <a:rPr lang="el-GR" dirty="0"/>
              <a:t>Επιπλέον είδη διαφανειών περιεχομένου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DBE8EB6-FEE9-38B8-6FDF-C101C849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471" y="1636409"/>
            <a:ext cx="8546259" cy="4506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8D1E3F-BDBE-B65A-19F6-F04BCFFABCE9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315F84A-0466-FE20-0F12-03FA8F503A53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3819913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98371" y="2572522"/>
            <a:ext cx="7600306" cy="793376"/>
          </a:xfrm>
        </p:spPr>
        <p:txBody>
          <a:bodyPr/>
          <a:lstStyle/>
          <a:p>
            <a:pPr algn="ctr"/>
            <a:r>
              <a:rPr lang="el-GR" dirty="0"/>
              <a:t>Σας ευχαριστώ πολύ.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B3EA950F-9085-3E5E-1A96-5EE1F4A462D8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3783653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874" y="4882391"/>
            <a:ext cx="3629025" cy="12573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768264" y="48823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 με τη Συγχρηματοδότησης της Ευρωπαϊκής Ένωσης</a:t>
            </a:r>
          </a:p>
        </p:txBody>
      </p:sp>
      <p:pic>
        <p:nvPicPr>
          <p:cNvPr id="6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D3C84453-2126-51E5-7D12-0767931D7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760" y="1089212"/>
            <a:ext cx="4509287" cy="29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r>
              <a:rPr lang="el-GR" dirty="0"/>
              <a:t>Εγγραφή στο </a:t>
            </a:r>
            <a:r>
              <a:rPr lang="en-US" dirty="0" err="1"/>
              <a:t>Mentimeter</a:t>
            </a:r>
            <a:endParaRPr lang="el-GR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72BF514-D9AE-79BF-575C-3F77E5134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36" y="1582620"/>
            <a:ext cx="8546260" cy="4506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6DB5A9-C20B-DD69-3D0A-F0236472FEDC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E33CAF32-0069-0A37-63D5-520443847133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263452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r>
              <a:rPr lang="el-GR" dirty="0"/>
              <a:t>Προφίλ Λογαριασμού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A692982-5A8E-5AE9-EF3C-0F005D8E6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33" y="1591585"/>
            <a:ext cx="8546259" cy="4506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469DC0-7BDF-DEA7-DA8D-1EC9FDF639C8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7068277-7EB7-BA1D-FD63-1C0683577BA5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110434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91433" y="363517"/>
            <a:ext cx="8346851" cy="793376"/>
          </a:xfrm>
        </p:spPr>
        <p:txBody>
          <a:bodyPr/>
          <a:lstStyle/>
          <a:p>
            <a:r>
              <a:rPr lang="el-GR" dirty="0"/>
              <a:t>Δημιουργία νέας παρουσίασης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A692982-5A8E-5AE9-EF3C-0F005D8E6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433" y="1591585"/>
            <a:ext cx="8546259" cy="4506210"/>
          </a:xfrm>
          <a:prstGeom prst="rect">
            <a:avLst/>
          </a:prstGeom>
        </p:spPr>
      </p:pic>
      <p:sp>
        <p:nvSpPr>
          <p:cNvPr id="7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346528B-AAFE-B03D-9EAE-448FE053BA4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0800000">
            <a:off x="2226017" y="3502959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EBA44-C045-96FB-E9A9-92F58FEC625C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12E470A-0B0B-6103-075F-3EFF70145085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205545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286522"/>
            <a:ext cx="7164199" cy="793376"/>
          </a:xfrm>
        </p:spPr>
        <p:txBody>
          <a:bodyPr/>
          <a:lstStyle/>
          <a:p>
            <a:r>
              <a:rPr lang="el-GR" dirty="0"/>
              <a:t>Είδη </a:t>
            </a:r>
            <a:r>
              <a:rPr lang="en-US" dirty="0"/>
              <a:t>template </a:t>
            </a:r>
            <a:r>
              <a:rPr lang="el-GR" dirty="0"/>
              <a:t>προς χρήση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C129D04-2714-C758-1696-E3F1A10F7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020" y="1591932"/>
            <a:ext cx="8559083" cy="4506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CB5048-98F5-655F-D506-F14CC0E90606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DBE40D5F-B6E7-F2C5-4AC9-B30E01D5541F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228112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17787" y="280101"/>
            <a:ext cx="8756426" cy="793376"/>
          </a:xfrm>
        </p:spPr>
        <p:txBody>
          <a:bodyPr/>
          <a:lstStyle/>
          <a:p>
            <a:r>
              <a:rPr lang="el-GR" dirty="0"/>
              <a:t>Επιλογή</a:t>
            </a:r>
            <a:r>
              <a:rPr lang="en-US" dirty="0"/>
              <a:t> </a:t>
            </a:r>
            <a:r>
              <a:rPr lang="el-GR" dirty="0"/>
              <a:t>είδους νέας διαφάνειας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7C79961-74BA-B400-3486-B8EF249E9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327" y="1627396"/>
            <a:ext cx="8605348" cy="4506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CB31CE-7B14-8A09-9E59-BE2B0032E1B1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A0AA0502-1BFB-0F84-FD2B-8316C7F64397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49084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6424" y="323517"/>
            <a:ext cx="7164199" cy="793376"/>
          </a:xfrm>
        </p:spPr>
        <p:txBody>
          <a:bodyPr/>
          <a:lstStyle/>
          <a:p>
            <a:r>
              <a:rPr lang="el-GR" dirty="0"/>
              <a:t>Χρήση </a:t>
            </a:r>
            <a:r>
              <a:rPr lang="en-US" dirty="0"/>
              <a:t>Word Cloud</a:t>
            </a:r>
            <a:endParaRPr lang="el-GR" dirty="0"/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A3D16B8-92F3-DA5F-3247-6407780A8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25" y="1585121"/>
            <a:ext cx="6015660" cy="4394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9F63D2-939C-1A2E-0321-EFAD495214D8}"/>
              </a:ext>
            </a:extLst>
          </p:cNvPr>
          <p:cNvSpPr txBox="1"/>
          <p:nvPr/>
        </p:nvSpPr>
        <p:spPr>
          <a:xfrm>
            <a:off x="647700" y="2074321"/>
            <a:ext cx="29241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dirty="0"/>
              <a:t>Σύννεφο λέξεων είναι μια συλλογή, ή συστάδα, λέξεων που απεικονίζονται σε διαφορετικά μεγέθη:</a:t>
            </a:r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r>
              <a:rPr lang="el-GR" dirty="0"/>
              <a:t>Κάντε οποιαδήποτε ερώτηση ανοικτού τύπου. Οι συμμετέχοντες απαντούν με ελεύθερο κείμενο.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90D22-139F-1361-D7BB-1196C8E29958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4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2B414A7-4DA5-F7C6-D756-921E02822140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79083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60829" y="163710"/>
            <a:ext cx="8632041" cy="793376"/>
          </a:xfrm>
        </p:spPr>
        <p:txBody>
          <a:bodyPr/>
          <a:lstStyle/>
          <a:p>
            <a:pPr algn="ctr"/>
            <a:r>
              <a:rPr lang="el-GR" dirty="0"/>
              <a:t>Δοκιμή διαφάνειας/παρουσίασης</a:t>
            </a:r>
          </a:p>
        </p:txBody>
      </p:sp>
      <p:pic>
        <p:nvPicPr>
          <p:cNvPr id="4" name="Picture 2" descr="https://qa.hmu.gr/wp-content/uploads/2023/06/ELMEPA-LOGO-GR-Compress-120x120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116192"/>
            <a:ext cx="1637450" cy="16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F1850F0F-7D3E-A87F-3B27-2F6F0D104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805" y="1694010"/>
            <a:ext cx="8243047" cy="4517348"/>
          </a:xfrm>
          <a:prstGeom prst="rect">
            <a:avLst/>
          </a:prstGeom>
        </p:spPr>
      </p:pic>
      <p:sp>
        <p:nvSpPr>
          <p:cNvPr id="12" name="Arrow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24CA49C-5008-0279-4607-C07034CFEB8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 rot="16200000">
            <a:off x="9816628" y="1386527"/>
            <a:ext cx="327970" cy="274496"/>
          </a:xfrm>
          <a:custGeom>
            <a:avLst/>
            <a:gdLst>
              <a:gd name="T0" fmla="*/ 522 w 1250"/>
              <a:gd name="T1" fmla="*/ 1044 h 1045"/>
              <a:gd name="T2" fmla="*/ 0 w 1250"/>
              <a:gd name="T3" fmla="*/ 522 h 1045"/>
              <a:gd name="T4" fmla="*/ 522 w 1250"/>
              <a:gd name="T5" fmla="*/ 0 h 1045"/>
              <a:gd name="T6" fmla="*/ 867 w 1250"/>
              <a:gd name="T7" fmla="*/ 0 h 1045"/>
              <a:gd name="T8" fmla="*/ 470 w 1250"/>
              <a:gd name="T9" fmla="*/ 397 h 1045"/>
              <a:gd name="T10" fmla="*/ 1250 w 1250"/>
              <a:gd name="T11" fmla="*/ 397 h 1045"/>
              <a:gd name="T12" fmla="*/ 1250 w 1250"/>
              <a:gd name="T13" fmla="*/ 650 h 1045"/>
              <a:gd name="T14" fmla="*/ 472 w 1250"/>
              <a:gd name="T15" fmla="*/ 650 h 1045"/>
              <a:gd name="T16" fmla="*/ 867 w 1250"/>
              <a:gd name="T17" fmla="*/ 1045 h 1045"/>
              <a:gd name="T18" fmla="*/ 522 w 1250"/>
              <a:gd name="T19" fmla="*/ 1044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0" h="1045">
                <a:moveTo>
                  <a:pt x="522" y="1044"/>
                </a:moveTo>
                <a:lnTo>
                  <a:pt x="0" y="522"/>
                </a:lnTo>
                <a:lnTo>
                  <a:pt x="522" y="0"/>
                </a:lnTo>
                <a:lnTo>
                  <a:pt x="867" y="0"/>
                </a:lnTo>
                <a:lnTo>
                  <a:pt x="470" y="397"/>
                </a:lnTo>
                <a:lnTo>
                  <a:pt x="1250" y="397"/>
                </a:lnTo>
                <a:lnTo>
                  <a:pt x="1250" y="650"/>
                </a:lnTo>
                <a:lnTo>
                  <a:pt x="472" y="650"/>
                </a:lnTo>
                <a:lnTo>
                  <a:pt x="867" y="1045"/>
                </a:lnTo>
                <a:lnTo>
                  <a:pt x="522" y="1044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A9ED6-1123-E2AD-DD41-F9A23CC4048B}"/>
              </a:ext>
            </a:extLst>
          </p:cNvPr>
          <p:cNvSpPr txBox="1"/>
          <p:nvPr/>
        </p:nvSpPr>
        <p:spPr>
          <a:xfrm>
            <a:off x="62290" y="6225542"/>
            <a:ext cx="8073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Reproduced from </a:t>
            </a:r>
            <a:r>
              <a:rPr lang="en-US" sz="1400" b="0" i="0" dirty="0" err="1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Mentimeter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website, 2023, Retrieved from 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  <a:hlinkClick r:id="rId5"/>
              </a:rPr>
              <a:t>https://www.mentimeter.com/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Montserrat" panose="020B0604020202020204" pitchFamily="2" charset="0"/>
              </a:rPr>
              <a:t> Copyright  2023 by </a:t>
            </a:r>
            <a:r>
              <a:rPr lang="en-US" sz="1400" i="0" dirty="0" err="1">
                <a:effectLst/>
                <a:latin typeface="Montserrat" panose="00000500000000000000" pitchFamily="2" charset="0"/>
              </a:rPr>
              <a:t>Mentimeter</a:t>
            </a:r>
            <a:r>
              <a:rPr lang="en-US" sz="1400" i="0" dirty="0">
                <a:effectLst/>
                <a:latin typeface="Montserrat" panose="00000500000000000000" pitchFamily="2" charset="0"/>
              </a:rPr>
              <a:t> Inc</a:t>
            </a:r>
            <a:r>
              <a:rPr lang="en-US" i="0" dirty="0">
                <a:effectLst/>
                <a:latin typeface="Montserrat" panose="00000500000000000000" pitchFamily="2" charset="0"/>
              </a:rPr>
              <a:t>.</a:t>
            </a:r>
            <a:endParaRPr lang="el-GR" dirty="0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DB090C9-BF0D-7F8C-FB77-AB237031892A}"/>
              </a:ext>
            </a:extLst>
          </p:cNvPr>
          <p:cNvSpPr/>
          <p:nvPr/>
        </p:nvSpPr>
        <p:spPr>
          <a:xfrm>
            <a:off x="6770024" y="656409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000" b="1" dirty="0"/>
              <a:t>Ελληνικό Μεσογειακό Πανεπιστήμιο/ Κέντρο Υποστήριξης Διδασκαλίας και Μάθησης</a:t>
            </a:r>
          </a:p>
        </p:txBody>
      </p:sp>
    </p:spTree>
    <p:extLst>
      <p:ext uri="{BB962C8B-B14F-4D97-AF65-F5344CB8AC3E}">
        <p14:creationId xmlns:p14="http://schemas.microsoft.com/office/powerpoint/2010/main" val="42105465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Κεδιμα" id="{C0C173B8-8EA5-4AB0-9F78-A9E09A3D40A5}" vid="{88EB095C-1C72-4C38-A9CC-6B0D7934C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969</Words>
  <Application>Microsoft Office PowerPoint</Application>
  <PresentationFormat>Ευρεία οθόνη</PresentationFormat>
  <Paragraphs>81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Montserrat</vt:lpstr>
      <vt:lpstr>Wingdings 3</vt:lpstr>
      <vt:lpstr>Ιόν</vt:lpstr>
      <vt:lpstr>Τίτλος σεμιναρίου όνομα διδασκόντων / ιδιότητα προαιρετικά </vt:lpstr>
      <vt:lpstr>Κεντρική σελίδα Mentimeter</vt:lpstr>
      <vt:lpstr>Εγγραφή στο Mentimeter</vt:lpstr>
      <vt:lpstr>Προφίλ Λογαριασμού</vt:lpstr>
      <vt:lpstr>Δημιουργία νέας παρουσίασης</vt:lpstr>
      <vt:lpstr>Είδη template προς χρήση</vt:lpstr>
      <vt:lpstr>Επιλογή είδους νέας διαφάνειας</vt:lpstr>
      <vt:lpstr>Χρήση Word Cloud</vt:lpstr>
      <vt:lpstr>Δοκιμή διαφάνειας/παρουσίασης</vt:lpstr>
      <vt:lpstr>Παράθυρο παρουσιαστή σε δοκιμή</vt:lpstr>
      <vt:lpstr>Παράθυρο συμμετέχοντα σε δοκιμή</vt:lpstr>
      <vt:lpstr>Αποτέλεσμα μίας καταγραφής</vt:lpstr>
      <vt:lpstr>Αποτέλεσμα περισσότερων απαντήσεων</vt:lpstr>
      <vt:lpstr>Χρήση ερωτήσεων πολλαπλών επιλογών</vt:lpstr>
      <vt:lpstr>Προσθήκη φωτογραφιών ή Gifs στη θέση των απαντήσεων</vt:lpstr>
      <vt:lpstr>Ερωτήσεις πολλαπλών επιλογών με χρήση Gifs</vt:lpstr>
      <vt:lpstr>Χρήση διαφανειών</vt:lpstr>
      <vt:lpstr>Προσθήκη εικόνας στις διαφάνειες</vt:lpstr>
      <vt:lpstr>Δυνατότητα  γρήγορης αλλαγής τύπου διαφάνειας</vt:lpstr>
      <vt:lpstr>Δυνατότητα αλλαγής τρόπου παρουσίασης διαφάνειας</vt:lpstr>
      <vt:lpstr>Δυνατότητα προσθήκης διαδραστικότητας στη διαφάνεια</vt:lpstr>
      <vt:lpstr>Δυνατότητα προσθήκης βίντεο</vt:lpstr>
      <vt:lpstr>Χρήση ερώτησης κατάταξης</vt:lpstr>
      <vt:lpstr>Επιπλέον είδη διαφανειών περιεχομένου</vt:lpstr>
      <vt:lpstr>Σας ευχαριστώ πολύ.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Τιτλός σεμιναρίου όνομα διδάσκοντων / ιδιότητα προαιρετικά</dc:title>
  <dc:creator>Athanasios Malamos</dc:creator>
  <cp:lastModifiedBy>Alkis zourmpakis</cp:lastModifiedBy>
  <cp:revision>8</cp:revision>
  <dcterms:created xsi:type="dcterms:W3CDTF">2023-09-21T10:16:00Z</dcterms:created>
  <dcterms:modified xsi:type="dcterms:W3CDTF">2023-09-27T21:46:44Z</dcterms:modified>
</cp:coreProperties>
</file>