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28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89D424-A5C8-5DFB-0E66-8AAC82A32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F16DA88-A939-E6BB-6400-A77539A80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0855408-A850-E23B-28F8-BA14C05B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0B231F-FB2D-86D5-218C-11654819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E4C2D75-58E1-BD21-7858-A98B8EBF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847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CFD0AE-6EC0-9A70-04B3-CAD65EF6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EDFAC2-59C2-CAD5-164E-914F281E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240D619-22BC-EFDF-D92A-C8D07D2D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60B08B-B31C-8E2D-B486-47F24928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76351CF-D521-B738-7AA5-87E4E8AD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5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1A5ED6-29CD-53A4-5298-F6F9F971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ADACF6-E9F4-EDCA-0E70-5A1814AD9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00E7D53-F787-005E-EF38-6AD0F2DB8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AAA452-645A-34CF-F3EC-B400E3F4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30EDA48-DD48-B357-BDB9-C903EE7F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829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170B7D-9898-0665-D818-69329390A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C765E0-1F90-4E34-8D97-71F79C72D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09C4F2E-50F9-2778-7822-743B12CE9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FDF1A4C-C606-BB5C-5405-AB352B03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37EDB7D-8366-BD55-9DAA-49D6628F5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E2D1CC1-61B4-1F39-8464-E6707046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90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D774E0-77B2-DE20-80EA-FEE3FF6AE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341F876-9C23-DEB8-AC48-AE2F3F973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F398F87-EEB5-D96C-9136-6EC541841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E3524DB-8AC2-3613-75B0-909EB5F2D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77B58AA-1F1C-7A17-C631-6C5979170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316CB46-056E-CCAB-6BFF-35C53FDF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82C6C1B-95AE-2380-9516-EDCD8C0A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824CAA5-C419-54FF-0544-F54A1144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780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37F7F9-D23F-513A-4710-2CC26FF6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3873C26-B38E-602C-5DCE-03AE4425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6E1E324-0ACD-E77A-5653-D2DB22B8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26FFF9A-871B-90FB-E69C-29190835B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831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FA6D53F-A65A-31D6-8D3C-CE3B5D20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39F36ED-54D6-2F44-321D-AEA6DC67D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05EFAF0-59B7-0BA4-5167-E6E033FB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554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21361D-D171-131C-BE69-CC784632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CACE3F-A9B4-36D1-1B40-B584A26D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694E8AA-6200-6230-B2FB-B272B51D5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71408D1-3D88-86D6-1C47-05E737F9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A85969A-3CAD-17F0-58A4-B4D7550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4EA88C9-7C20-703C-3ACD-A110BF0B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429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2D1374-DA9F-D0B4-FD33-709972164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FAF2F89-8759-9A12-ABB1-EACC095A42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D0CDA19-8EA5-F4DC-A3EA-C5F298068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041DB17-B8EA-AE78-D660-1F6D5696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966B6A0-1DE4-5FA0-0642-594DCE56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12B7368-B4DF-BAD2-4722-FE340B9F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306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F81807-670E-508F-C6BB-5A451A05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6307597-0019-864B-D9BC-A5B41A345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D3E9E9D-3910-9D1E-C4DB-56D0704A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06054F-C26F-ABE8-8496-80880249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9C6432-47DD-4E57-60FF-2C0F4453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15B5201-65A9-4835-6082-DA7C93F26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A8E180C-F5A6-6A72-52CA-79BA1EA96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16C5389-C6B9-6B96-6195-8F720CF9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F0C068E-A348-581C-B8BC-CECE6F2B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AE1A728-0C95-FFD3-5127-2D6BE4922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989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E52DC33-FB3E-026C-F542-232AAC54B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2D16EC-7D6D-F14D-EB81-016E34227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74323DE-C5EE-7B9B-F477-690899AFB2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5E613-C7E2-41D1-85A7-C9F8B4B49357}" type="datetimeFigureOut">
              <a:rPr lang="el-GR" smtClean="0"/>
              <a:t>14/10/2026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5E0AFB6-E856-A36B-6330-F9936B6AB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2D50B9C-BFCA-38FB-23B8-F408F5782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8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1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FC94F75A-7DF7-B32D-4FFA-7E053056A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772" y="999187"/>
            <a:ext cx="7253341" cy="16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9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1 - Λύση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EB36436-78C7-BC9E-01F9-A6427CBC80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91"/>
          <a:stretch/>
        </p:blipFill>
        <p:spPr>
          <a:xfrm>
            <a:off x="599749" y="1356362"/>
            <a:ext cx="4233893" cy="480032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D5D5BAF-8933-0C2B-FBD8-D266A5B42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798" y="1356363"/>
            <a:ext cx="4410107" cy="490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0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2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23629CDC-DF97-4599-D5E3-26DED48DD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550" y="1060474"/>
            <a:ext cx="7510517" cy="294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9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344556" y="159026"/>
            <a:ext cx="3458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2 - Λύση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FD1E702-CAFE-2A85-45B3-CF319D63A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216" y="159026"/>
            <a:ext cx="7842729" cy="304945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B9EBB49-4019-C313-91B9-55D72D09F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6" y="3208484"/>
            <a:ext cx="6862813" cy="359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2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3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287D1CE-8B3D-EDF7-E931-C903ED6E9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179" y="1047732"/>
            <a:ext cx="7367641" cy="476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32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3 - Λύση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10D03047-8AD4-BF75-3FD0-EC8D8BF4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754" y="751531"/>
            <a:ext cx="7710544" cy="336711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3118C55B-3717-E423-1F17-BF910EF7B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762" y="4422182"/>
            <a:ext cx="5329276" cy="19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5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3 - Λύση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FE873BD-9DF8-2F36-6984-C52A75B3F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85" y="1507317"/>
            <a:ext cx="6662786" cy="38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5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4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46BA191-558E-1DE0-F3C4-C31472040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56"/>
            <a:ext cx="6281783" cy="512448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64A5F5E1-11B7-2FF8-D61C-8124775C9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103" y="1257903"/>
            <a:ext cx="5462627" cy="505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7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E8F517-4F20-E04C-9C08-A1BB48EB6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2" y="97086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dirty="0">
                <a:solidFill>
                  <a:srgbClr val="002060"/>
                </a:solidFill>
              </a:rPr>
              <a:t>Ιδανικός τριφασικός Μ/Σ υποβιβασμού τάσης, Δ/Υ, τροφοδοτεί συμμετρικό τριφασικό φορτίο 120</a:t>
            </a:r>
            <a:r>
              <a:rPr lang="en-US" i="1" dirty="0">
                <a:solidFill>
                  <a:srgbClr val="002060"/>
                </a:solidFill>
              </a:rPr>
              <a:t>kVA </a:t>
            </a:r>
            <a:r>
              <a:rPr lang="el-GR" dirty="0">
                <a:solidFill>
                  <a:srgbClr val="002060"/>
                </a:solidFill>
              </a:rPr>
              <a:t>με Σ.Ι. 0,8 επαγωγικό. Η τάση γραμμής στην είσοδο του Μ/Σ είναι 11</a:t>
            </a:r>
            <a:r>
              <a:rPr lang="en-US" i="1" dirty="0">
                <a:solidFill>
                  <a:srgbClr val="002060"/>
                </a:solidFill>
              </a:rPr>
              <a:t>kV </a:t>
            </a:r>
            <a:r>
              <a:rPr lang="el-GR" dirty="0">
                <a:solidFill>
                  <a:srgbClr val="002060"/>
                </a:solidFill>
              </a:rPr>
              <a:t>και η σχέση μεταφοράς των τυλιγμάτων είναι 10. Να προσδιοριστούν: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l-GR" dirty="0">
                <a:solidFill>
                  <a:srgbClr val="002060"/>
                </a:solidFill>
              </a:rPr>
              <a:t>Τα ρεύματα των τυλιγμάτων πρωτεύοντος και δευτερεύοντος.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l-GR" dirty="0">
                <a:solidFill>
                  <a:srgbClr val="002060"/>
                </a:solidFill>
              </a:rPr>
              <a:t>Τα ρεύματα γραμμής και από τις δύο πλευρές.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l-GR" dirty="0">
                <a:solidFill>
                  <a:srgbClr val="002060"/>
                </a:solidFill>
              </a:rPr>
              <a:t>Οι τάσεις των τυλιγμάτων στην πλευρά του δευτερεύοντος και οι αντίστοιχες τάσεις γραμμής.</a:t>
            </a:r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el-GR" dirty="0">
                <a:solidFill>
                  <a:srgbClr val="002060"/>
                </a:solidFill>
              </a:rPr>
              <a:t>Η σχέση μεταφοράς μεταξύ των τάσεων και των ρευμάτων της γραμμής.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C21C98-C0C1-F78E-584C-87EEA498F28B}"/>
              </a:ext>
            </a:extLst>
          </p:cNvPr>
          <p:cNvSpPr txBox="1"/>
          <p:nvPr/>
        </p:nvSpPr>
        <p:spPr>
          <a:xfrm>
            <a:off x="2398644" y="157817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</a:t>
            </a:r>
            <a:r>
              <a:rPr lang="en-US" sz="2800" b="1" dirty="0"/>
              <a:t>5</a:t>
            </a: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202652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0F43-65E0-9016-E7C3-961E7A96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BD61B7-FDDB-4D57-0A55-8690F62D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94" y="350328"/>
            <a:ext cx="1465053" cy="661418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002060"/>
                </a:solidFill>
              </a:rPr>
              <a:t>Λύση</a:t>
            </a:r>
          </a:p>
        </p:txBody>
      </p:sp>
      <p:pic>
        <p:nvPicPr>
          <p:cNvPr id="7" name="Picture 6" descr="A paper with text and diagrams&#10;&#10;Description automatically generated">
            <a:extLst>
              <a:ext uri="{FF2B5EF4-FFF2-40B4-BE49-F238E27FC236}">
                <a16:creationId xmlns:a16="http://schemas.microsoft.com/office/drawing/2014/main" id="{E8832295-48D9-9D90-CE00-C8423AB4B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88"/>
          <a:stretch/>
        </p:blipFill>
        <p:spPr>
          <a:xfrm>
            <a:off x="272708" y="1440264"/>
            <a:ext cx="5162282" cy="2600036"/>
          </a:xfrm>
          <a:prstGeom prst="rect">
            <a:avLst/>
          </a:prstGeom>
        </p:spPr>
      </p:pic>
      <p:pic>
        <p:nvPicPr>
          <p:cNvPr id="11" name="Picture 10" descr="A close-up of a math problem&#10;&#10;Description automatically generated">
            <a:extLst>
              <a:ext uri="{FF2B5EF4-FFF2-40B4-BE49-F238E27FC236}">
                <a16:creationId xmlns:a16="http://schemas.microsoft.com/office/drawing/2014/main" id="{D01B96C0-41E8-5355-54FD-4DC22F7F4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9" t="2515" r="21266" b="3020"/>
          <a:stretch/>
        </p:blipFill>
        <p:spPr>
          <a:xfrm>
            <a:off x="7254816" y="172528"/>
            <a:ext cx="3614468" cy="64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15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0A715-0AE5-D6E6-7919-85227CD72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F072E2-A375-6906-5079-3B142AD9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94" y="350328"/>
            <a:ext cx="1465053" cy="661418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002060"/>
                </a:solidFill>
              </a:rPr>
              <a:t>Λύση</a:t>
            </a:r>
          </a:p>
        </p:txBody>
      </p:sp>
      <p:pic>
        <p:nvPicPr>
          <p:cNvPr id="7" name="Picture 6" descr="A paper with text and diagrams&#10;&#10;Description automatically generated">
            <a:extLst>
              <a:ext uri="{FF2B5EF4-FFF2-40B4-BE49-F238E27FC236}">
                <a16:creationId xmlns:a16="http://schemas.microsoft.com/office/drawing/2014/main" id="{3A6BEB1A-75E8-4A50-374E-D30F585C8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88"/>
          <a:stretch/>
        </p:blipFill>
        <p:spPr>
          <a:xfrm>
            <a:off x="100179" y="1431637"/>
            <a:ext cx="5162282" cy="2600036"/>
          </a:xfrm>
          <a:prstGeom prst="rect">
            <a:avLst/>
          </a:prstGeom>
        </p:spPr>
      </p:pic>
      <p:pic>
        <p:nvPicPr>
          <p:cNvPr id="9" name="Picture 8" descr="A close-up of a math problem&#10;&#10;Description automatically generated">
            <a:extLst>
              <a:ext uri="{FF2B5EF4-FFF2-40B4-BE49-F238E27FC236}">
                <a16:creationId xmlns:a16="http://schemas.microsoft.com/office/drawing/2014/main" id="{B010E4DC-65D8-AAD7-7495-F294102FE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1635" r="2844" b="7421"/>
          <a:stretch/>
        </p:blipFill>
        <p:spPr>
          <a:xfrm>
            <a:off x="6096000" y="310550"/>
            <a:ext cx="4321834" cy="623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9578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121</Words>
  <Application>Microsoft Office PowerPoint</Application>
  <PresentationFormat>Ευρεία οθόνη</PresentationFormat>
  <Paragraphs>16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Λύση</vt:lpstr>
      <vt:lpstr>Λύση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bagelis bobodakis</dc:creator>
  <cp:lastModifiedBy>bagelis bobodakis</cp:lastModifiedBy>
  <cp:revision>7</cp:revision>
  <dcterms:created xsi:type="dcterms:W3CDTF">2026-09-29T17:46:03Z</dcterms:created>
  <dcterms:modified xsi:type="dcterms:W3CDTF">2026-10-14T18:21:41Z</dcterms:modified>
</cp:coreProperties>
</file>