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360" r:id="rId3"/>
    <p:sldId id="373" r:id="rId4"/>
    <p:sldId id="372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63" r:id="rId18"/>
    <p:sldId id="365" r:id="rId19"/>
    <p:sldId id="366" r:id="rId20"/>
    <p:sldId id="367" r:id="rId21"/>
    <p:sldId id="368" r:id="rId22"/>
    <p:sldId id="369" r:id="rId23"/>
    <p:sldId id="370" r:id="rId24"/>
    <p:sldId id="3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0"/>
    <p:restoredTop sz="92113" autoAdjust="0"/>
  </p:normalViewPr>
  <p:slideViewPr>
    <p:cSldViewPr>
      <p:cViewPr varScale="1">
        <p:scale>
          <a:sx n="103" d="100"/>
          <a:sy n="103" d="100"/>
        </p:scale>
        <p:origin x="7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24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684A2-97CF-C04E-943E-9275E255B204}" type="datetimeFigureOut">
              <a:rPr lang="el-GR" smtClean="0"/>
              <a:t>28/12/24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527BB-935E-6240-89EB-A2006F6124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0357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0:59:41.32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3137 146,'-68'-12,"2"2,-4-2,12-4,-1 1,-20 5,1 1,25-6,1 1,-10 5,1 4,-26 2,13-5,-5 1,11 6,0 2,-11-1,-2 0,2-1,-2 2,-9 6,-5 2,17-3,-4 0,5 0,-13 4,2 0,19-1,0 1,6-3,7-6,7 1,-19 9,-27 1,63-9,-27 9,31-2,5-3,-17 12,20-8,-14 3,17 2,0-3,-5 3,5 0,-6 2,1 4,-1 1,1-1,-13 5,10-3,-22 0,10 3,4-11,5 5,15 7,-4-7,7 13,-5-16,14-2,-4 0,5 14,0-10,0 13,0-15,0 16,0 19,0 0,0 12,0-33,0 13,7 20,2-8,5 8,10-20,-6-24,14 23,25 28,-26-33,22 29,-35-50,-1 4,9 13,-7-10,8 10,-4-13,-1 1,25 24,-18-18,14 13,-22-20,11 17,-6-16,6 15,26-8,-36-19,36 17,-36-27,2 4,15 3,-1-7,-1 7,10-8,-22 0,22 0,-22 0,46 11,-2-8,-1 9,-8-11,0-2,14 1,-9 0,0 0,3 0,28 0,-28 0,0 0,-7 0,-2 0,-9 0,37 0,-16 0,-27 0,18 0,-3 0,-1 0,-2 0,15 0,3 0,6 0,-12 0,3 0,-45 0,8 0,-11 0,11 0,-13 0,12 0,-3 0,-10 0,30 0,2 0,-17 0,26 11,5 1,2-6,1 17,26-23,-26 0,-18 0,2 0,28 0,17 0,-17 0,-13 0,27 0,-51 0,18 0,9 0,-2 0,11 0,-6-7,25 5,-13-5,-9-1,0 2,9 2,-24-3,0 0,18 7,-12 0,28 0,-53 0,19 0,10 0,-4 0,0 0,3 0,-33 0,11-8,-16 7,-5-7,25-3,-15 0,36-2,-36 1,58 10,-47-10,38 10,-52-10,29-6,-19 1,22-1,-21 3,-20 13,3-10,4 11,-17-4,17-5,-15 2,-1-3,16 6,-17 0,17 4,-3-4,32 5,-24 0,32-7,-54 5,29-13,-13 6,6-5,-4 5,-16-1,3 4,-3 0,4-9,1 7,-6-3,-1 6,-5 0,6-1,-5-1,9-3,-3-1,4-1,1-9,-11 8,3-3,-3 0,0 3,-1-8,2-9,-4-7,0-1,-2 4,-7-1,0 10,0-5,0-3,0 13,0-27,-5 27,4-9,-39-12,26 18,-20-14,-3 1,19 12,-24-17,14 28,-17-29,-8 18,7-17,-23 9,5-2,-4 0,19 9,2 2,4 5,-19-13,15 16,22 8,-22-15,10 11,-13-13,-24 3,30 11,-10-2,33 2,-8 0,-9-1,1-2,-34 0,27 5,-30-3,0-13,1 22,-6-1,7-15,-3-2,8 12,-4 3,2 0,-11-3,0-1,-11-6,-2-1,-3-2,1 0,11 7,2-2,-10-11,5 2,31 20,1 1,-22-13,0-1,22 13,-1 1,-20-6,-2 0,11-1,-1 1,-11 5,-2 1,-11-7,-1 2,-2 5,-1 2,25-1,-2 0,2 0,-26 0,3 0,0 0,3 0,10 0,2 0,-2 0,2 0,10 0,2 0,2 0,1 0,10 0,3 0,-17-10,-3 7,50-7,-7 10,0 0,12 0,-12 0,17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07:59:46.317"/>
    </inkml:context>
    <inkml:brush xml:id="br0">
      <inkml:brushProperty name="width" value="0.6" units="cm"/>
      <inkml:brushProperty name="height" value="0.6" units="cm"/>
      <inkml:brushProperty name="color" value="#FFFFFF"/>
    </inkml:brush>
  </inkml:definitions>
  <inkml:trace contextRef="#ctx0" brushRef="#br0">8596 175 9319,'-61'17'983,"22"-7"-72,-16-3-788,29-6 90,0 0 33,5-1-44,2 0 179,5 0-179,0 0 33,2 0-134,-5-1-57,0-4 57,-18-4-45,9 2 11,-12-1-44,14 6 100,2-2-66,-3 0 55,1-1 145,-2-1-122,-1 3 10,0 0 90,-10 2-134,9 1 34,-6-2-68,11 2 0,0 0-67,-1 0 101,1-1 56,-2-3-89,5 1 144,-6-4-21,-9 2-46,6 1-33,-10 0-112,11 4 79,-2-3-46,1-1-33,2 1 112,3-1-67,-1 0 224,2 3-101,-1-2-123,3 3 213,-11 0-180,10-2-33,-9 1 45,11-3-12,-10 0 12,6 1-90,-10 0 33,12 3 68,-1 0-11,4 0-45,2 0 44,3 0 12,3 0-56,-1-1 145,1 0-145,-4 0 89,-3 1-134,-4 0 147,-19 0-147,10 0 45,-24 0-45,27-2 0,-11 2 0,16-3 100,-2 3-100,3-3 0,-1 1 0,-1-1-100,-2 1 100,-2 0 0,0 2 0,0 0 100,1 0-200,-1 0 100,1 0 0,2 0 0,0 0 0,3 0 0,0 0-45,5-1 190,-1-1-201,2-1 56,-3-1 0,-5 2-89,-2-1-2,-4 3 91,-2-1 0,-14 1-145,7 0 100,-13 0 45,12 0-90,-3 0-10,-5 0 100,-1 0-90,-2 0 45,-12 0 45,19 0-101,-9 0 101,23 0-179,3-3 179,2-1 0,2-3-101,-3 2 68,-3 0-393,-4 3 45,-19-1-123,10 3 347,-12-2 90,17 2-12,5 0 79,4 0 0,3 0 112,0 0-336,-15 0 224,8-3-78,-8 1 190,15-1-146,2 0 34,0 1 0,-6 0-112,-3 1 112,-3 1 0,0 0 79,-21 0-79,21 0 0,-14 0-79,24 0 79,0 0 0,3 0 0,-3 0 79,3 0-124,-3 0 45,-2 0 0,-1 0-34,-2 0 34,3 0 0,0 0 0,5 0 0,1 0 0,1 0 0,-2 0 0,2 1 0,-2 1 0,2 0 0,0 1 0,0-1 112,-3 1-190,2 0 78,-14 2 0,9-1 0,-11 1 0,9-3-34,-2-1 146,4-1-112,5 0 0,6 0 0,5 0-145,1 0 145,-2 0-984,4 0 713,27 9 394,6-4-157,33 9 34,-4-5 0,7-1 34,2 2 44,3-3-78,-3 1 90,-3-2-34,-6-2 45,-3 0-101,-5-2 0,-4 2 33,-4-3 1,-3 3-34,-5 0 33,-1-1 1,7 2-34,-10-3 0,9 1 0,-13-3 67,1 3-67,-1-2 0,0 0 34,2-1 33,-3 0-67,-1 0-34,-2 0 68,-6 0-34,2 0 0,-3 0 67,3 0-100,-1 0 33,1 0 0,-5 0-101,-2 0 101,5 0 0,-2 0 33,7 0-66,-3 0 33,-1 0-415,-4 0 382,-48 0 33,5 0-56,-42 0 22,17 0 34,1 3-78,1 1 44,5 0-223,5-1 257,3-3-34,5 0 34,1 0-22,0 0 22,4 0 0,-2 0 0,4 0 0,2 0 0,2 0 0,0 0 22,-1 0-100,-2 0 44,-2 0 12,-15 0 78,13 0-56,-9 0 0,19 0 0,1 0-90,3 0 90,2 0 0,0 0 90,-9 0-124,4 0 34,-6 0 0,6-2 0,1 0 0,-3 0 0,-3-1-22,-1 3 44,-1-2-44,2 1 22,2-1 0,0-1-67,2-1 67,1 3 0,1-1 0,2 2 0,0 0 0,0 0 0,0 0 33,2 0-89,-1 0 79,3 0-23,-1 0 0,3 0 0,-2 0 0,4 0 0,-3 0 33,0 0-66,-2 0 66,-1 0-33,-11 0 34,4 0-34,-8 0 0,6 0 56,-1 0-112,-1 0-928,-8 0 492,-14 5 0,-4 2-126,-19 6 371,11-2 1,1 0 314,-4 9-35,3 0 34,5-4 1,1 3 234,8-7-302,4-2 225,11-4 758,-4-4 0,15 0 0,-2-2-14,13 0-969,4 0 78,0 0-78,-5 0 34,2 0-101,-5 0 67,4 0 0,0 0 33,4 0-66,-4 0 33,5 0-572,-3-2 303,4-5 437,2 0-168,0-4 34,0 3-68,0-1 34,0-2 0,-1 2 67,0-2 0,-5 5-33,-2 0 0,-5 1-1,-1 3-33,1-3 67,0 4-67,5-3 0,-1 1 34,2 0-68,-4-1 34,0 2 0,-2-1-33,-3 3 134,-2-1-101,-2 1 33,-2 0-33,4 0 23,-3 0 11,0 0-34,1 0 67,-12 0-67,12 0 0,-6 0 34,14 0-68,2 0 34,-1 0 0,7-2 0,-4 2 34,4-2-34,-4 2 0,-7-1-67,2 0 67,-5 0 0,5 1 0,0 0-34,1 0 34,-3 0 0,2 0 0,1 0 0,2 0 67,3 0-67,1 0 0,0 0 67,-2 0-67,-1 0 0,-1 0-33,-2 0-1,0 0 34,-2 0 0,0 0-33,-2 0 100,3 0-67,0 0 0,2 0 0,2 0 0,-2 0 0,1 0 0,1 0 0,-8 0-34,5 0 34,-6 0 0,8 0-33,3 0 33,0 0 0,2 0 0,1 0 33,-3 0-33,3 0-33,-3 0 33,1 0 0,3 0 0,-6 0-68,8 0 102,-8-3-34,4 1 0,-4-3 0,1 1 0,-3 1 0,0 0 34,-2 1-68,1 0 34,2 1 0,-1 1-34,5-3 102,1 1-136,0 0 68,-2 0 0,-2 2-56,-3 0-12,2 0 35,2 0 33,-1 0 0,0 0 0,-2 0 33,-2 0-33,2 0 34,-1 0-34,-6 0 90,4 0-90,-4 0 0,5 0 34,0 0-68,0 0 34,2 0 0,-1 0 34,-1 0-34,3 0 0,-2 0 34,6 2-34,-3-2 0,2 2 0,0-2 33,1 0 68,1 0-101,-2 0 0,2 0 0,-5 0-67,-5 0 67,2 0 0,-3 0 33,5 0-33,2 0 0,-1 0 34,1 0-34,3 0 0,-2 0-34,4-2 180,-1 2-101,0-5-45,0 2 67,-2-4-22,-4 2-12,-4-3 79,-6 2 0,0-3 79,-5 2 290,1 0-402,-1 4-124,0 1 45,-1 2-370,0 0-492,-2 0-122,-3 0 0,-8 0 0,7 0 738,-9 0 0,30 0 0,-4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07:51:05.525"/>
    </inkml:context>
    <inkml:brush xml:id="br0">
      <inkml:brushProperty name="width" value="0.6" units="cm"/>
      <inkml:brushProperty name="height" value="0.6" units="cm"/>
      <inkml:brushProperty name="color" value="#FFFFFF"/>
    </inkml:brush>
  </inkml:definitions>
  <inkml:trace contextRef="#ctx0" brushRef="#br0">1147 1 6641,'-89'9'964,"36"-4"-919,6 8-12,38-9 1,1-1-12,-4-3 12,0 0 55,-2 0 1,1 0 11,1 0-12,0 0-44,0 3 11,1 0-11,2 4-23,-4-3 46,4-1-24,-1-2 1,-1 0-45,2 0 56,-4-1 11,1 0 45,-1 0 12,1 2-57,-1-1-11,3 3-11,-2-2-45,2-1 45,2-1-34,-2 0 0,1 0 34,-2 0-34,-1 0 34,-3 0 22,1 0 12,-2 0 111,-2 0-134,0 2 34,2-1-45,0 1 22,4 3 0,-5-3 0,3 4 135,0 2-1,-6 6-65,5-2-103,1 1 102,4-6 21,8-2-133,-10-3-1,6-1-11,-12 1 1,4-2-12,-4 2 44,-2-2-32,0 1-12,-3-1 0,1 5 22,1-4-11,2 3-11,5-2 0,-1 0 23,5 1-23,-2-3 0,2 2-56,2-2 112,-6 0-56,6 0 0,-6 0 44,5 0-66,-1 1 22,0 1 0,-2 0-11,2-1-23,0-1 23,0 0 11,2 0 0,-2 0 11,1 0-548,0 0 548,30-9-11,-9 3 56,26-4-34,-16 4 135,1 5-112,-1 0 33,3 1 1,0 0-68,2 0 11,-2 0-22,0 0 11,-3 0 57,-2 0-57,4-2-11,-7 1 45,4-1-12,-9 0-33,1 2 0,-2 0 0,3 0 0,-1 0 45,8-3 0,-6 0 11,6-3-56,-8 2 0,-2 2 78,0 0-33,2 2-23,0 0 1,1 0 44,-2 0-67,-2 0-22,1 0-1,0 0 23,0 0 0,-1 0 0,0 0 79,6 0-12,-4 0-67,5 0 134,-6 0-134,2 2 67,-1 1-11,0 4-33,1 0 22,-5 1-22,7-1 33,0 4-23,2-3-55,1 4 22,-3-6 0,-1 0 0,-2-4 0,2-1 0,-3-1 0,8 0 0,-8 0 22,5 0 1,-6 0 21,0 0-44,0 0 0,-1 0 112,0 0-112,0 0 0,1 0 68,2 0-35,-1 0-33,1 0 0,1 0 0,-2 0-56,0 0 56,-2 0 23,2 0 167,-4 0-89,6 2 0,-6 1 33,5 4 45,-4 0-156,2 1 77,0-1-100,-1-2-100,-1 0 144,1-2-44,0-1 101,3 1-78,-2-1 178,0 0-156,0-1-45,-1-1-67,2 5-917,-5-3 0,1 9 656,-6-4 0,-2 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07:50:15.36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303 98 8299,'-22'-21'291,"4"5"-223,10 12-1,1 1-11,1-2-56,-1 1 23,-1 0-1,-1 0-22,-1 2 23,0 1-1,0 1 0,-1 0 23,0 0 0,-2 0 145,1 0-156,0 0 11,1 0-12,1 0-10,0 1-12,0 1 0,1 2 0,1 0-11,1 0 0,1 2 12,-1 0-24,-1 0 12,1 3 12,-4 5-12,5-2 0,-4 4 0,8-6 11,-2 0 0,3 0-11,0 0 11,1 0 45,0 0 34,0 0-1,0 6-33,0-5 0,0 7-11,0-9-34,0 2 34,0-1-22,0 0 44,3 2-34,2-1-10,4-2-1,2 2 1,0-2 10,2 1-10,-3 1-23,1 0 22,1 0 0,0-1 23,1-1-11,1-3 44,-4-1 1,1-3 33,-4 0 23,3-2-12,-2 0-22,1 0 44,1 0 1,3 0-101,-2-2-12,3-1 1,-5-2 22,0-5-22,1 0 22,2-4-56,2 1 33,-1 1-33,0-1 45,-1 4 22,-2-2-33,-3 2-1,-4-2 57,-1-1-45,-2-1 11,0-1-11,0 2 0,0-1-34,0 3 12,0-2-12,0 1-11,0-1 0,0-1 22,0 1 1,0 2-23,0 3 11,0 1-11,0 2-11,0-4 11,-2 3 0,0-4 0,-2 1 0,0 3-56,-2-6 33,3 3 12,-1-3-11,4 2 22,-2 0 22,1 2-22,-1-3 0,-2 3-45,1 0 45,0 4-392,1 2 392,0 9 22,2 8-11,0 10-11,0 5 0,0 0 0,0 0 0,0-2 23,0-1-23,0 0 0,0 1 0,0 1 0,0 2-23,0-3 23,3 0 0,4-5 0,2-2-11,2-4 11,-1-5 0,0 2 0,-1-6 11,-1 2 12,0-2-23,-2 2 0,3 1 0,-3 0 0,2-2 11,0-2-11,1-4-11,-1-1-23,3-3 34,0 0 0,4 0-22,3 0-46,1-2-480,1-3-708,-2-3-458,-4-3-370,-6 3 2084,-3 3 0,-5 4 0,0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07:50:08.88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109 140 9095,'40'53'1636,"-22"-53"-1614,54 41 102,-41-97-46,4 7 124,-18-11 22,-23 44-12,-3-2 12,-5 7-10,-1 2 21,3 3-22,1 1-45,1 3 22,-2 0-11,0 2-33,-2 0-45,-2 0-79,-2 0-22,1 0 0,-1 0-201,1 0-147,6 0 113,2 0 146,7 0 66,-2 0 23,-1 0 45,-5 0-23,-4 5 46,-7 2-113,6 2 22,-3-1-425,13-3-616,1-2-124,3 2-336,0 2 67,1-3 1457,0 2 0,0-6 0,0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07:50:10.24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85 575 9218,'-14'-26'146,"2"4"-113,6 8-21,2 1 32,-1-3 1,2 1 11,1-2-33,-1 2 10,1-3-10,-1 1 10,0-3 1,-2 0-1,1 0-21,-1 1 21,2-2-22,0 4 12,1-6-23,0 5 0,1-3 22,0 4-22,0 1 0,1 1 0,0 1 0,0 4 11,0-3 1,0 4 10,0-4-22,0 3 11,0-2 0,1 4 1,3 0-24,1 1 24,2 0-1,-1 1-11,1-2 0,1-1 0,2 0 0,2 1 11,0 2 0,1-1 34,-4 2 0,2 1 22,-2 3 11,-1 1-33,0 0 102,2 0-125,-3 0 45,5 0 23,-4 0-12,5 0-67,-2 0 34,2 0-45,-5 0 11,1 0 1,-3 0 10,-1 0-11,2 0 0,-2 0-11,2 0 0,2 0 23,-3 0-1,2 0 79,-6 0 22,2 0-112,-1 0 79,0 0-90,-2 4-22,-1-1 22,0 5 11,0-3 45,0 3 101,0 2-113,0 3-10,0 1-23,0 1 12,-1-3 10,-1-2-10,-3 3-12,2-7 11,-4 5 1,3-8-12,-2 5-11,1-1 0,-3 3 0,1 2 56,-3-2-56,0 2 56,0-2-23,-5 0-10,3 0-23,-1-2 0,1-1-135,5-4-581,-1-1-573,3-2-448,-2 0 146,1 0 1591,0-2 0,3 2 0,2-1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07:51:08.833"/>
    </inkml:context>
    <inkml:brush xml:id="br0">
      <inkml:brushProperty name="width" value="0.6" units="cm"/>
      <inkml:brushProperty name="height" value="0.6" units="cm"/>
      <inkml:brushProperty name="color" value="#FFFFFF"/>
    </inkml:brush>
  </inkml:definitions>
  <inkml:trace contextRef="#ctx0" brushRef="#br0">0 36 8288,'50'36'491,"-1"1"1,6 9-1,15-22 1,3-8 491,-8-9 0,22-5-769,-22-2 44,-6 0-90,-2 0-168,-7 0 347,-6 0-269,-5 0-78,-8-1 180,-6 1-34,-5-3 22,-5 2-168,6-5 112,-7 4-112,7-3 0,-4 4-79,1 1 247,5-3-168,4-1 0,2-6 34,3 0-34,-4-4 22,-1 1-22,-5 3 0,-5 0 146,-3 3-90,-3 2-56,-1 0-146,-2 2 146,1-2 0,0 3 0,4-4 123,-1 2-156,0-2 33,0-3 0,-2 1-23,0-1 23,-2 1 0,2 3-33,-3 0 89,5 3-56,1-1 0,5 1 33,1-1-122,-2 0 145,-1-1-56,-4 1 0,1 1 56,-1 1-56,1 1 0,0 0 33,-2 0 303,-1 0 647,-2 0 0,-4 13-752,0-1-231,-4 13 0,0-5-45,0 1 90,0-2-45,0-1 78,-1-4 57,-1-6-1119,-1 0 0,-4-1 0,2 0 0,-3 0 0,-4-1 0,3-2 738,-5-1 0,8-1 0,0-2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07:50:58.679"/>
    </inkml:context>
    <inkml:brush xml:id="br0">
      <inkml:brushProperty name="width" value="0.6" units="cm"/>
      <inkml:brushProperty name="height" value="0.6" units="cm"/>
      <inkml:brushProperty name="color" value="#FFFFFF"/>
    </inkml:brush>
  </inkml:definitions>
  <inkml:trace contextRef="#ctx0" brushRef="#br0">93 0 7212,'1'53'491,"0"0"1,-30-28-1,65 37 1,18-9 491,-34-52-637,5 1-290,-8-2-11,-3 0-23,0 0-22,-3 0 23,0 0 55,-4 0-78,3 0 90,-2 0-34,5 0 0,-1 0-45,2 0 0,-3 0 112,-1 0-123,0 0 135,0 0-35,0 0 225,-1 0-314,4-2 101,-6 2 35,6-4-147,-6 1 100,3 0-100,-2 0 45,4 1 45,1-1-90,-1 1 101,3-1-101,-5 3 168,0-2-34,-2 1-156,2 0 100,-1 0-78,2 1 22,0 0 90,-4-2-78,3 2-180,1-2 169,3 2-23,2-1 22,2-1-22,4 0 0,3-1 0,2 3 67,-5-1-111,-2 1 44,-10 0 470,-3 0-347,-42 4-100,12 0-23,-30 4 0,20-1 79,1 1-102,-3 1 23,0 1 0,-2 1-79,3 1 79,1 0 0,6 1-22,2-4 123,5-1-157,5-5 56,2-1 0,4-2-68,0 0 68,-3 0-78,1 1 123,0 0-90,0 2 45,2-3 0,-3 2-45,4-1 45,-2-1 0,2 3-33,-1-2 89,-2 0-112,4-1 11,-5 0-134,4 0 156,-5 0-190,1 0 169,-5 0 32,2 0-77,0 0 44,0 0 45,5 0-22,0 0-1,2 0-10,-1 0-180,-1 0 45,0 0 101,-1 0-225,2 0 258,1 6 34,26 3 56,-3 0-22,22-1 33,-12-6-11,3-2 1,2 0-1,1 0-23,0 0-33,-5 0 0,-3 0 67,-5 0-44,-3 0-23,2 0 0,-2 0 0,3 0 0,1-2 0,1 0 0,1-1 45,3 0-45,1-2 0,3 1 22,1-1-67,1 0 45,1 0 0,3-2 0,1 2 112,2-1-112,14-1 0,-10 0 146,12 1-101,-16-1 33,0 5-11,-7-2-22,-3 2-23,-7-2-22,4 0 56,-3-2-33,5 0-23,-2-1 67,1 0 11,-1 1-55,2-3-23,-2 1 0,0-1 101,0 1-79,-2 3-22,-2 0 101,5 0-101,-7 2 0,4-2 22,-7 3 57,-2-1-57,1 1-22,3 0 101,-5-1-79,7 1 23,-6-1-11,6-2 11,-1 0 11,2-2-22,2 1 100,0-1-67,0 0-44,-2 2-23,-1 0 56,4 3 0,-4 1-56,1 1 33,-5-2 23,0 2 90,4-3 358,8 0-303,-6-1-167,7-1 56,-9 3 11,0 1-34,-1 1-67,-1 0 112,-1 0-78,1 0 190,1 0-224,-1 0 112,1 0 45,8 0-12,-6 0-33,7 0-112,-11 0 202,1 0-112,-2 0-90,0 0 0,1 0 123,0 0-33,0 0-12,1 0-33,1 0 78,-1 0-123,1 0 0,-1 0 135,0 0-135,-2 0 123,0 0-123,-3 0 45,-1 0-90,-1 0 90,-1 0-45,2 1 0,-2 0 0,5 2 134,0 0 1,6 1 10,-1 2-100,2-2-45,-1 2 0,-2-2 134,1 2-134,-4-2 0,4 1 146,-4-3-236,-2-1 135,-1-1-45,-4 0 90,2 0-135,3 0 45,0 0 0,1 0-45,-2 0 90,-1 0-45,4 0 0,1 0 45,5 0-45,-1 0 0,4 0 89,2 0-178,-3 0 89,3 0 0,-3 0 191,0 0-191,0 0 134,-6 0-134,-1 0 0,0 0 101,-5 0-101,4 0 0,-7 0 101,2 0-45,2 0-56,-1 0 0,4 0 246,1 0-33,2 0-112,-1 0 101,1 0-146,0 0 426,-1 0-426,3 0-11,0 0 291,1 0-224,2 0 0,-2 0-112,0 0 0,-4 0-984,-7 0 656,-6-7 0,-2-3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07:51:13.489"/>
    </inkml:context>
    <inkml:brush xml:id="br0">
      <inkml:brushProperty name="width" value="0.6" units="cm"/>
      <inkml:brushProperty name="height" value="0.6" units="cm"/>
      <inkml:brushProperty name="color" value="#FFFFFF"/>
    </inkml:brush>
  </inkml:definitions>
  <inkml:trace contextRef="#ctx0" brushRef="#br0">479 1 7582,'-22'12'292,"5"-3"-225,9-9 78,0 0-77,-6 0-24,3 0-10,-3 0 11,2 0 11,2 0-34,-3 0 45,3 0-44,-3 0 44,2 0 11,1 0 23,0 0 1,0 0 10,2 0 56,-2 0-112,2 0 0,-1 0 11,-1 0-67,-1 0 67,0 0 11,0 0-44,2 0 123,0 0-112,-2 0-45,3 0 33,-2 0 34,2 0 135,-1 0 78,-2 0-111,3 0 44,-2 0-146,2 0 258,-2 0-236,-1 0 1,2 0 201,-1 0 225,2 0-393,-2 0-22,-2 1 11,2 1 123,0 2-563,2-3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07:51:14.675"/>
    </inkml:context>
    <inkml:brush xml:id="br0">
      <inkml:brushProperty name="width" value="0.6" units="cm"/>
      <inkml:brushProperty name="height" value="0.6" units="cm"/>
      <inkml:brushProperty name="color" value="#FFFFFF"/>
    </inkml:brush>
  </inkml:definitions>
  <inkml:trace contextRef="#ctx0" brushRef="#br0">1 0 6798,'92'36'437,"-13"-8"-269,-62-28 67,-3 0 34,-1 0-78,-2 0 44,0 0-101,1 0-44,0 0 22,0 3-101,1 0 56,0 3-44,2-1-23,3 2 23,1 1-12,0 1-11,-1-1 0,-5-1 11,-1-1-45,-4 2-33,-1 4-359,1 5-168,2 1 45,2 1-112,1-2-11,-4-7 672,-2-4 0,-6-4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3EF34-05A6-404A-B72F-5ADDD66EE3F8}" type="datetimeFigureOut">
              <a:rPr lang="en-US" smtClean="0"/>
              <a:pPr/>
              <a:t>12/28/24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5848D-4D03-4616-B985-A21701F22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0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F738A99A-3772-B440-847D-A07E5B916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4FCF50-7FD4-2E47-97F4-D5489459D935}" type="slidenum">
              <a:rPr lang="el-GR" altLang="el-GR" smtClean="0"/>
              <a:pPr>
                <a:spcBef>
                  <a:spcPct val="0"/>
                </a:spcBef>
              </a:pPr>
              <a:t>1</a:t>
            </a:fld>
            <a:endParaRPr lang="el-GR" altLang="el-GR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C703539-1987-7D46-8411-DCBCEF79D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730FF0E-98E1-2E42-A70C-7A0A32735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5848D-4D03-4616-B985-A21701F220E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4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AB16-B9E1-43F1-9122-2237166ED872}" type="datetime1">
              <a:rPr lang="en-US" smtClean="0"/>
              <a:pPr/>
              <a:t>12/28/24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Φασουλάς Γιάννης,  TEICrete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2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BBD7-178B-442C-BF35-627D3D689E3E}" type="datetime1">
              <a:rPr lang="en-US" smtClean="0"/>
              <a:pPr/>
              <a:t>12/28/24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Φασουλάς Γιάννης,  TEICrete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DFEA-3A10-4C7D-9C35-85D5F81B2116}" type="datetime1">
              <a:rPr lang="en-US" smtClean="0"/>
              <a:pPr/>
              <a:t>12/28/24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Φασουλάς Γιάννης,  TEICrete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5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BFE-869A-432B-82B2-8ED3A3F32D2B}" type="datetimeFigureOut">
              <a:rPr lang="en-US" smtClean="0"/>
              <a:pPr/>
              <a:t>12/28/24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4A68-D165-4057-8FE6-F148A831F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92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BFE-869A-432B-82B2-8ED3A3F32D2B}" type="datetimeFigureOut">
              <a:rPr lang="en-US" smtClean="0"/>
              <a:pPr/>
              <a:t>12/28/24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4A68-D165-4057-8FE6-F148A831F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85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BFE-869A-432B-82B2-8ED3A3F32D2B}" type="datetimeFigureOut">
              <a:rPr lang="en-US" smtClean="0"/>
              <a:pPr/>
              <a:t>12/28/24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4A68-D165-4057-8FE6-F148A831F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8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BFE-869A-432B-82B2-8ED3A3F32D2B}" type="datetimeFigureOut">
              <a:rPr lang="en-US" smtClean="0"/>
              <a:pPr/>
              <a:t>12/28/24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4A68-D165-4057-8FE6-F148A831F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78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BFE-869A-432B-82B2-8ED3A3F32D2B}" type="datetimeFigureOut">
              <a:rPr lang="en-US" smtClean="0"/>
              <a:pPr/>
              <a:t>12/28/24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4A68-D165-4057-8FE6-F148A831F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04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BFE-869A-432B-82B2-8ED3A3F32D2B}" type="datetimeFigureOut">
              <a:rPr lang="en-US" smtClean="0"/>
              <a:pPr/>
              <a:t>12/28/24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4A68-D165-4057-8FE6-F148A831F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96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BFE-869A-432B-82B2-8ED3A3F32D2B}" type="datetimeFigureOut">
              <a:rPr lang="en-US" smtClean="0"/>
              <a:pPr/>
              <a:t>12/28/24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4A68-D165-4057-8FE6-F148A831F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BFE-869A-432B-82B2-8ED3A3F32D2B}" type="datetimeFigureOut">
              <a:rPr lang="en-US" smtClean="0"/>
              <a:pPr/>
              <a:t>12/28/24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4A68-D165-4057-8FE6-F148A831F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7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27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BFE-869A-432B-82B2-8ED3A3F32D2B}" type="datetimeFigureOut">
              <a:rPr lang="en-US" smtClean="0"/>
              <a:pPr/>
              <a:t>12/28/24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4A68-D165-4057-8FE6-F148A831F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85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BFE-869A-432B-82B2-8ED3A3F32D2B}" type="datetimeFigureOut">
              <a:rPr lang="en-US" smtClean="0"/>
              <a:pPr/>
              <a:t>12/28/24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4A68-D165-4057-8FE6-F148A831F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78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BFE-869A-432B-82B2-8ED3A3F32D2B}" type="datetimeFigureOut">
              <a:rPr lang="en-US" smtClean="0"/>
              <a:pPr/>
              <a:t>12/28/24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4A68-D165-4057-8FE6-F148A831F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9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4EAF-712F-44DC-9881-C9806FB6E64B}" type="datetime1">
              <a:rPr lang="en-US" smtClean="0"/>
              <a:pPr/>
              <a:t>12/28/24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Φασουλάς Γιάννης,  TEICrete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95F1-3B73-4DBC-8227-DC14D6974BFF}" type="datetime1">
              <a:rPr lang="en-US" smtClean="0"/>
              <a:pPr/>
              <a:t>12/28/24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Φασουλάς Γιάννης,  TEICrete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9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358B-0B81-4D91-9E0D-94D301245695}" type="datetime1">
              <a:rPr lang="en-US" smtClean="0"/>
              <a:pPr/>
              <a:t>12/28/24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Φασουλάς Γιάννης,  TEICrete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6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ACDB-B73C-43D1-95B8-0C7721BC1F7B}" type="datetime1">
              <a:rPr lang="en-US" smtClean="0"/>
              <a:pPr/>
              <a:t>12/28/24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Φασουλάς Γιάννης,  TEICrete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9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1FB8-89C1-4899-BD01-3E1EDF75E014}" type="datetime1">
              <a:rPr lang="en-US" smtClean="0"/>
              <a:pPr/>
              <a:t>12/28/24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Φασουλάς Γιάννης,  TEICrete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7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C4D8-7C53-46B0-89A1-77A4C1C40CC4}" type="datetime1">
              <a:rPr lang="en-US" smtClean="0"/>
              <a:pPr/>
              <a:t>12/28/24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Φασουλάς Γιάννης,  TEICrete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4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FC3F-56ED-4BBB-B4AD-EA2DB44BE679}" type="datetime1">
              <a:rPr lang="en-US" smtClean="0"/>
              <a:pPr/>
              <a:t>12/28/24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Φασουλάς Γιάννης,  TEICrete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6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94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63B34-CCAD-416D-9A19-28A1F0EA8C1D}" type="datetime1">
              <a:rPr lang="en-US" smtClean="0"/>
              <a:pPr/>
              <a:t>12/28/24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Δρ. Φασουλάς Γιάννης,  TEICrete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A736-A904-4A48-BB6D-002C2FF331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9" descr="HMU">
            <a:extLst>
              <a:ext uri="{FF2B5EF4-FFF2-40B4-BE49-F238E27FC236}">
                <a16:creationId xmlns:a16="http://schemas.microsoft.com/office/drawing/2014/main" id="{00E4A818-6D97-E545-842D-AFA76E7C54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34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39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9BFE-869A-432B-82B2-8ED3A3F32D2B}" type="datetimeFigureOut">
              <a:rPr lang="en-US" smtClean="0"/>
              <a:pPr/>
              <a:t>12/28/24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D4A68-D165-4057-8FE6-F148A831F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0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5.jpg"/><Relationship Id="rId7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7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5.xml"/><Relationship Id="rId4" Type="http://schemas.openxmlformats.org/officeDocument/2006/relationships/image" Target="../media/image7.png"/><Relationship Id="rId9" Type="http://schemas.openxmlformats.org/officeDocument/2006/relationships/image" Target="../media/image5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8.xml"/><Relationship Id="rId4" Type="http://schemas.openxmlformats.org/officeDocument/2006/relationships/image" Target="../media/image11.png"/><Relationship Id="rId9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8FFB6A3-3BF9-8246-B2FA-9DE21C8EA4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8909" y="379412"/>
            <a:ext cx="8320116" cy="1357322"/>
          </a:xfrm>
          <a:ln>
            <a:miter lim="800000"/>
            <a:headEnd/>
            <a:tailEnd/>
          </a:ln>
        </p:spPr>
        <p:txBody>
          <a:bodyPr rtlCol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chemeClr val="accent1">
                    <a:satMod val="150000"/>
                  </a:schemeClr>
                </a:solidFill>
                <a:latin typeface="Book Antiqua" panose="02040602050305030304" pitchFamily="18" charset="0"/>
              </a:rPr>
              <a:t>Ηλεκτροτεχνία-Ηλεκτρονική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6A9F8F5-918D-234A-AE9D-E3607A01B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938" y="1590675"/>
            <a:ext cx="8208962" cy="1871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800" dirty="0">
                <a:solidFill>
                  <a:srgbClr val="898989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rPr>
              <a:t>Σχολή Μηχανικών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>
                <a:solidFill>
                  <a:srgbClr val="898989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rPr>
              <a:t>Τμήμα Μηχανολόγων Μηχανικών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>
                <a:solidFill>
                  <a:srgbClr val="898989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rPr>
              <a:t>Ελληνικό Μεσογειακό Πανεπιστήμιο</a:t>
            </a:r>
          </a:p>
        </p:txBody>
      </p:sp>
      <p:pic>
        <p:nvPicPr>
          <p:cNvPr id="18435" name="Picture 9" descr="HMU">
            <a:extLst>
              <a:ext uri="{FF2B5EF4-FFF2-40B4-BE49-F238E27FC236}">
                <a16:creationId xmlns:a16="http://schemas.microsoft.com/office/drawing/2014/main" id="{2A7087D8-1801-D64D-BCBD-CF7223DAF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3620311"/>
            <a:ext cx="24066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Ορθογώνιο 2">
            <a:extLst>
              <a:ext uri="{FF2B5EF4-FFF2-40B4-BE49-F238E27FC236}">
                <a16:creationId xmlns:a16="http://schemas.microsoft.com/office/drawing/2014/main" id="{CFDF5533-4116-8943-B737-C622C17CC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299" y="6127678"/>
            <a:ext cx="220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 err="1">
                <a:solidFill>
                  <a:srgbClr val="0000FF"/>
                </a:solidFill>
                <a:latin typeface="Book Antiqua" panose="02040602050305030304" pitchFamily="18" charset="0"/>
              </a:rPr>
              <a:t>jfasoulas@hmu.gr</a:t>
            </a:r>
            <a:endParaRPr lang="en-US" altLang="el-GR" sz="2000" dirty="0">
              <a:solidFill>
                <a:srgbClr val="0000FF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FAA05-226F-BF46-B6C3-B8F1517BC986}"/>
              </a:ext>
            </a:extLst>
          </p:cNvPr>
          <p:cNvSpPr txBox="1"/>
          <p:nvPr/>
        </p:nvSpPr>
        <p:spPr>
          <a:xfrm>
            <a:off x="2717254" y="3041418"/>
            <a:ext cx="3379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latin typeface="Book Antiqua" panose="02040602050305030304" pitchFamily="18" charset="0"/>
              </a:rPr>
              <a:t>Ασκήσεις από τις διαλέξεις</a:t>
            </a:r>
            <a:endParaRPr lang="el-GR" sz="2000" dirty="0"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F5A44-7997-2647-90AE-2E4E32DCDFC0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804B9DF-E1D0-F14B-C413-B6D23EDE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4406A6D7-A84F-0432-9F5D-DDBEE5937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" y="28601"/>
            <a:ext cx="3940909" cy="181046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39DDF657-B2AE-3572-0EA1-6BBD79675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5" y="1872234"/>
            <a:ext cx="2915816" cy="108231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398034-4CBE-DCC7-12DA-6068B731E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52" y="44423"/>
            <a:ext cx="4464496" cy="181917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4BDDC1F-A97E-592A-DBE8-8F15F0EB0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6" y="3101276"/>
            <a:ext cx="7772400" cy="78886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8565B832-462E-62FB-F807-1DC3171103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19" y="2069273"/>
            <a:ext cx="3501762" cy="88527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B3D386C-BE4C-EB88-47D3-492A92D6F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4" y="4192225"/>
            <a:ext cx="3893879" cy="1813705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37A4A6CE-97C0-4DBA-5D34-83EB0E05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4" y="6118501"/>
            <a:ext cx="6934200" cy="66040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FDDB79C-E6A8-65B9-C848-E249B70B94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24" y="4940273"/>
            <a:ext cx="3095116" cy="753114"/>
          </a:xfrm>
          <a:prstGeom prst="rect">
            <a:avLst/>
          </a:prstGeom>
        </p:spPr>
      </p:pic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3A89770B-C3CE-6F21-1834-5282FE832F82}"/>
              </a:ext>
            </a:extLst>
          </p:cNvPr>
          <p:cNvCxnSpPr/>
          <p:nvPr/>
        </p:nvCxnSpPr>
        <p:spPr>
          <a:xfrm>
            <a:off x="181754" y="4005064"/>
            <a:ext cx="8603694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5485A1F-33BB-93F4-8774-7E8D39564603}"/>
              </a:ext>
            </a:extLst>
          </p:cNvPr>
          <p:cNvSpPr txBox="1"/>
          <p:nvPr/>
        </p:nvSpPr>
        <p:spPr>
          <a:xfrm>
            <a:off x="8386292" y="33910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C</a:t>
            </a:r>
            <a:endParaRPr lang="el-G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1664CC-4925-3828-E54B-CAAD53D7EC6E}"/>
              </a:ext>
            </a:extLst>
          </p:cNvPr>
          <p:cNvSpPr txBox="1"/>
          <p:nvPr/>
        </p:nvSpPr>
        <p:spPr>
          <a:xfrm>
            <a:off x="8386292" y="412517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</a:t>
            </a: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185F53-8E65-6281-4F3B-912F7434F60E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262366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804B9DF-E1D0-F14B-C413-B6D23EDE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869F10B-591A-851E-9824-ADD26718B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7772400" cy="72527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4EA6FF7-0ED8-89AA-D725-4E43C3C33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5880100" cy="889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C98A22F-9074-81BC-71ED-E18C539A0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65" y="2688111"/>
            <a:ext cx="5621158" cy="3209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C3D68-49FF-E9E8-938D-A1241C888E3E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1830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804B9DF-E1D0-F14B-C413-B6D23EDE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4DB4EB3B-9B46-3D7B-04EF-8F519A712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528392" cy="2352261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4F8594A-3132-47FC-8FA9-758B91B26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47" y="3586828"/>
            <a:ext cx="5754003" cy="316517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5263796-E7CB-0E61-B873-5B5EBA36F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30" y="528010"/>
            <a:ext cx="3940909" cy="181046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0F675BA-BC0F-27F5-381E-E75A2FE07E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02"/>
          <a:stretch/>
        </p:blipFill>
        <p:spPr>
          <a:xfrm>
            <a:off x="1708847" y="2708265"/>
            <a:ext cx="5424998" cy="7888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Γραφή 8">
                <a:extLst>
                  <a:ext uri="{FF2B5EF4-FFF2-40B4-BE49-F238E27FC236}">
                    <a16:creationId xmlns:a16="http://schemas.microsoft.com/office/drawing/2014/main" id="{7BE33B89-89DD-0C1E-56ED-E466862E3942}"/>
                  </a:ext>
                </a:extLst>
              </p14:cNvPr>
              <p14:cNvContentPartPr/>
              <p14:nvPr/>
            </p14:nvContentPartPr>
            <p14:xfrm>
              <a:off x="235049" y="1848381"/>
              <a:ext cx="2729520" cy="738360"/>
            </p14:xfrm>
          </p:contentPart>
        </mc:Choice>
        <mc:Fallback xmlns="">
          <p:pic>
            <p:nvPicPr>
              <p:cNvPr id="9" name="Γραφή 8">
                <a:extLst>
                  <a:ext uri="{FF2B5EF4-FFF2-40B4-BE49-F238E27FC236}">
                    <a16:creationId xmlns:a16="http://schemas.microsoft.com/office/drawing/2014/main" id="{7BE33B89-89DD-0C1E-56ED-E466862E39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1409" y="1740381"/>
                <a:ext cx="2837160" cy="954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00B4A53-C247-FD53-A3A0-8BEF845E3AE4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26124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804B9DF-E1D0-F14B-C413-B6D23EDE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9B2F78F-279A-FD68-186A-3FEFD17DF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8640"/>
            <a:ext cx="1676400" cy="6858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5D00A8E-296D-225E-8DD5-FE210977B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197"/>
            <a:ext cx="4501480" cy="278168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D0C29FD-FF96-66BE-4C16-8D85A41FF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13177"/>
            <a:ext cx="6591300" cy="5969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693A027-CCC6-9FF7-8835-009F3F5C1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7" y="4835004"/>
            <a:ext cx="1291102" cy="1772704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6F120BED-BB44-0156-1EEC-C9D764A1C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05004"/>
            <a:ext cx="3263414" cy="27787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7E3555-FA0B-2E3C-8F2A-EB4E13024FB3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211444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804B9DF-E1D0-F14B-C413-B6D23EDE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AAD0642-2032-9DCD-15ED-15D802268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020"/>
            <a:ext cx="6129908" cy="381673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8C54E6FA-C6F7-4A1A-6024-DE59FD05F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53285"/>
            <a:ext cx="2630692" cy="57606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9BD1B5C-A0B3-F52F-873C-AECEC6DFD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33" y="4077072"/>
            <a:ext cx="5715000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37D465-3993-9B4A-7A71-6B83C766D880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36157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804B9DF-E1D0-F14B-C413-B6D23EDE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8AD5ACBD-C2CB-8746-E646-8F5A308F5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5738"/>
            <a:ext cx="5715000" cy="19050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9C98C406-32A9-B998-DE1B-4778DD6ED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8" y="2944812"/>
            <a:ext cx="5626100" cy="35941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A46F5B4A-87F1-975F-BE53-469963F3D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54446"/>
            <a:ext cx="6591300" cy="596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49C2BC-186C-525F-9D77-86DE122675E2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165475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Ά</a:t>
            </a:r>
            <a:r>
              <a:rPr lang="el-GR" sz="2400" dirty="0" err="1"/>
              <a:t>σκηση</a:t>
            </a:r>
            <a:r>
              <a:rPr lang="el-GR" sz="2400" dirty="0"/>
              <a:t> 1</a:t>
            </a:r>
            <a:endParaRPr lang="en-US" sz="2400" dirty="0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3D92EC67-4E6A-75F3-166A-E969C0D6B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86" y="1124744"/>
            <a:ext cx="7809791" cy="56530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Γραφή 15">
                <a:extLst>
                  <a:ext uri="{FF2B5EF4-FFF2-40B4-BE49-F238E27FC236}">
                    <a16:creationId xmlns:a16="http://schemas.microsoft.com/office/drawing/2014/main" id="{36F66921-30A6-1D42-509B-C73F9C4F2E06}"/>
                  </a:ext>
                </a:extLst>
              </p14:cNvPr>
              <p14:cNvContentPartPr/>
              <p14:nvPr/>
            </p14:nvContentPartPr>
            <p14:xfrm>
              <a:off x="1388760" y="6650829"/>
              <a:ext cx="455760" cy="105120"/>
            </p14:xfrm>
          </p:contentPart>
        </mc:Choice>
        <mc:Fallback xmlns="">
          <p:pic>
            <p:nvPicPr>
              <p:cNvPr id="16" name="Γραφή 15">
                <a:extLst>
                  <a:ext uri="{FF2B5EF4-FFF2-40B4-BE49-F238E27FC236}">
                    <a16:creationId xmlns:a16="http://schemas.microsoft.com/office/drawing/2014/main" id="{36F66921-30A6-1D42-509B-C73F9C4F2E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1120" y="6543189"/>
                <a:ext cx="671400" cy="3207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0AEE8CA-C9C9-C34E-7AA6-A083B693B2BC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2769672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3CCE25E-A0AE-0FC0-C1BE-DE54A526A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2" y="1196752"/>
            <a:ext cx="8692310" cy="54432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Γραφή 11">
                <a:extLst>
                  <a:ext uri="{FF2B5EF4-FFF2-40B4-BE49-F238E27FC236}">
                    <a16:creationId xmlns:a16="http://schemas.microsoft.com/office/drawing/2014/main" id="{2931A8FB-8E42-F02A-8BBE-4660F5AB9803}"/>
                  </a:ext>
                </a:extLst>
              </p14:cNvPr>
              <p14:cNvContentPartPr/>
              <p14:nvPr/>
            </p14:nvContentPartPr>
            <p14:xfrm>
              <a:off x="266640" y="1619469"/>
              <a:ext cx="203760" cy="201240"/>
            </p14:xfrm>
          </p:contentPart>
        </mc:Choice>
        <mc:Fallback xmlns="">
          <p:pic>
            <p:nvPicPr>
              <p:cNvPr id="12" name="Γραφή 11">
                <a:extLst>
                  <a:ext uri="{FF2B5EF4-FFF2-40B4-BE49-F238E27FC236}">
                    <a16:creationId xmlns:a16="http://schemas.microsoft.com/office/drawing/2014/main" id="{2931A8FB-8E42-F02A-8BBE-4660F5AB98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040" y="1588869"/>
                <a:ext cx="264960" cy="2628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Εικόνα 1">
            <a:extLst>
              <a:ext uri="{FF2B5EF4-FFF2-40B4-BE49-F238E27FC236}">
                <a16:creationId xmlns:a16="http://schemas.microsoft.com/office/drawing/2014/main" id="{534E7734-4B1B-BA57-1265-7112DD011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27" y="116632"/>
            <a:ext cx="2470150" cy="1320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428B88-E972-F9A1-462B-5EE62C038474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356993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A6755AE-F177-8A64-88E2-7C72117B7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" y="1484784"/>
            <a:ext cx="7993836" cy="1584176"/>
          </a:xfrm>
          <a:prstGeom prst="rect">
            <a:avLst/>
          </a:prstGeom>
        </p:spPr>
      </p:pic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820633CC-9E9C-FCC4-496B-0ABB4E196315}"/>
              </a:ext>
            </a:extLst>
          </p:cNvPr>
          <p:cNvGrpSpPr/>
          <p:nvPr/>
        </p:nvGrpSpPr>
        <p:grpSpPr>
          <a:xfrm>
            <a:off x="551760" y="1807029"/>
            <a:ext cx="150840" cy="241200"/>
            <a:chOff x="551760" y="1807029"/>
            <a:chExt cx="15084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Γραφή 7">
                  <a:extLst>
                    <a:ext uri="{FF2B5EF4-FFF2-40B4-BE49-F238E27FC236}">
                      <a16:creationId xmlns:a16="http://schemas.microsoft.com/office/drawing/2014/main" id="{5183E619-9188-8457-3C50-407DBB9A5B8F}"/>
                    </a:ext>
                  </a:extLst>
                </p14:cNvPr>
                <p14:cNvContentPartPr/>
                <p14:nvPr/>
              </p14:nvContentPartPr>
              <p14:xfrm>
                <a:off x="586680" y="1963629"/>
                <a:ext cx="115920" cy="84600"/>
              </p14:xfrm>
            </p:contentPart>
          </mc:Choice>
          <mc:Fallback xmlns="">
            <p:pic>
              <p:nvPicPr>
                <p:cNvPr id="8" name="Γραφή 7">
                  <a:extLst>
                    <a:ext uri="{FF2B5EF4-FFF2-40B4-BE49-F238E27FC236}">
                      <a16:creationId xmlns:a16="http://schemas.microsoft.com/office/drawing/2014/main" id="{5183E619-9188-8457-3C50-407DBB9A5B8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6080" y="1933029"/>
                  <a:ext cx="177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Γραφή 8">
                  <a:extLst>
                    <a:ext uri="{FF2B5EF4-FFF2-40B4-BE49-F238E27FC236}">
                      <a16:creationId xmlns:a16="http://schemas.microsoft.com/office/drawing/2014/main" id="{41754FC6-61AD-5F13-C1AA-ED18EC0B3037}"/>
                    </a:ext>
                  </a:extLst>
                </p14:cNvPr>
                <p14:cNvContentPartPr/>
                <p14:nvPr/>
              </p14:nvContentPartPr>
              <p14:xfrm>
                <a:off x="551760" y="1807029"/>
                <a:ext cx="103680" cy="207000"/>
              </p14:xfrm>
            </p:contentPart>
          </mc:Choice>
          <mc:Fallback xmlns="">
            <p:pic>
              <p:nvPicPr>
                <p:cNvPr id="9" name="Γραφή 8">
                  <a:extLst>
                    <a:ext uri="{FF2B5EF4-FFF2-40B4-BE49-F238E27FC236}">
                      <a16:creationId xmlns:a16="http://schemas.microsoft.com/office/drawing/2014/main" id="{41754FC6-61AD-5F13-C1AA-ED18EC0B303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160" y="1776429"/>
                  <a:ext cx="165240" cy="26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Γραφή 10">
                <a:extLst>
                  <a:ext uri="{FF2B5EF4-FFF2-40B4-BE49-F238E27FC236}">
                    <a16:creationId xmlns:a16="http://schemas.microsoft.com/office/drawing/2014/main" id="{F2773BA7-348D-28BC-BCC6-A096F5E4F71C}"/>
                  </a:ext>
                </a:extLst>
              </p14:cNvPr>
              <p14:cNvContentPartPr/>
              <p14:nvPr/>
            </p14:nvContentPartPr>
            <p14:xfrm>
              <a:off x="4479360" y="1500309"/>
              <a:ext cx="540360" cy="73800"/>
            </p14:xfrm>
          </p:contentPart>
        </mc:Choice>
        <mc:Fallback xmlns="">
          <p:pic>
            <p:nvPicPr>
              <p:cNvPr id="11" name="Γραφή 10">
                <a:extLst>
                  <a:ext uri="{FF2B5EF4-FFF2-40B4-BE49-F238E27FC236}">
                    <a16:creationId xmlns:a16="http://schemas.microsoft.com/office/drawing/2014/main" id="{F2773BA7-348D-28BC-BCC6-A096F5E4F7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71360" y="1392669"/>
                <a:ext cx="756000" cy="2894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Εικόνα 1">
            <a:extLst>
              <a:ext uri="{FF2B5EF4-FFF2-40B4-BE49-F238E27FC236}">
                <a16:creationId xmlns:a16="http://schemas.microsoft.com/office/drawing/2014/main" id="{69D80DB8-F4BD-520D-693E-E10F580B9B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18" y="3764092"/>
            <a:ext cx="4940300" cy="264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2DFB1E-B549-6559-C050-FDADD0A8745A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1564565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1416CC2-FD09-B017-BA0D-4EBD8EE2C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30020"/>
            <a:ext cx="8222945" cy="59279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Γραφή 8">
                <a:extLst>
                  <a:ext uri="{FF2B5EF4-FFF2-40B4-BE49-F238E27FC236}">
                    <a16:creationId xmlns:a16="http://schemas.microsoft.com/office/drawing/2014/main" id="{F074FB4D-4084-D30E-24AC-92F98A3BB9D7}"/>
                  </a:ext>
                </a:extLst>
              </p14:cNvPr>
              <p14:cNvContentPartPr/>
              <p14:nvPr/>
            </p14:nvContentPartPr>
            <p14:xfrm>
              <a:off x="1474080" y="859869"/>
              <a:ext cx="1170360" cy="134280"/>
            </p14:xfrm>
          </p:contentPart>
        </mc:Choice>
        <mc:Fallback xmlns="">
          <p:pic>
            <p:nvPicPr>
              <p:cNvPr id="9" name="Γραφή 8">
                <a:extLst>
                  <a:ext uri="{FF2B5EF4-FFF2-40B4-BE49-F238E27FC236}">
                    <a16:creationId xmlns:a16="http://schemas.microsoft.com/office/drawing/2014/main" id="{F074FB4D-4084-D30E-24AC-92F98A3BB9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6440" y="751869"/>
                <a:ext cx="138600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Γραφή 9">
                <a:extLst>
                  <a:ext uri="{FF2B5EF4-FFF2-40B4-BE49-F238E27FC236}">
                    <a16:creationId xmlns:a16="http://schemas.microsoft.com/office/drawing/2014/main" id="{BB466667-0546-35A1-19DF-1A2D03A3586A}"/>
                  </a:ext>
                </a:extLst>
              </p14:cNvPr>
              <p14:cNvContentPartPr/>
              <p14:nvPr/>
            </p14:nvContentPartPr>
            <p14:xfrm>
              <a:off x="2685120" y="6825069"/>
              <a:ext cx="172440" cy="11520"/>
            </p14:xfrm>
          </p:contentPart>
        </mc:Choice>
        <mc:Fallback xmlns="">
          <p:pic>
            <p:nvPicPr>
              <p:cNvPr id="10" name="Γραφή 9">
                <a:extLst>
                  <a:ext uri="{FF2B5EF4-FFF2-40B4-BE49-F238E27FC236}">
                    <a16:creationId xmlns:a16="http://schemas.microsoft.com/office/drawing/2014/main" id="{BB466667-0546-35A1-19DF-1A2D03A358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7480" y="6717429"/>
                <a:ext cx="3880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Γραφή 10">
                <a:extLst>
                  <a:ext uri="{FF2B5EF4-FFF2-40B4-BE49-F238E27FC236}">
                    <a16:creationId xmlns:a16="http://schemas.microsoft.com/office/drawing/2014/main" id="{0532F129-D42E-8C12-6096-8F6FD9845E57}"/>
                  </a:ext>
                </a:extLst>
              </p14:cNvPr>
              <p14:cNvContentPartPr/>
              <p14:nvPr/>
            </p14:nvContentPartPr>
            <p14:xfrm>
              <a:off x="3945840" y="6847029"/>
              <a:ext cx="176040" cy="84960"/>
            </p14:xfrm>
          </p:contentPart>
        </mc:Choice>
        <mc:Fallback xmlns="">
          <p:pic>
            <p:nvPicPr>
              <p:cNvPr id="11" name="Γραφή 10">
                <a:extLst>
                  <a:ext uri="{FF2B5EF4-FFF2-40B4-BE49-F238E27FC236}">
                    <a16:creationId xmlns:a16="http://schemas.microsoft.com/office/drawing/2014/main" id="{0532F129-D42E-8C12-6096-8F6FD9845E5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38200" y="6739029"/>
                <a:ext cx="391680" cy="3006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Εικόνα 1">
            <a:extLst>
              <a:ext uri="{FF2B5EF4-FFF2-40B4-BE49-F238E27FC236}">
                <a16:creationId xmlns:a16="http://schemas.microsoft.com/office/drawing/2014/main" id="{8361BE33-211D-0405-91AE-AAF35FDC79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26" y="14605"/>
            <a:ext cx="2076173" cy="1110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C2AA38-949B-D2EA-B00A-90691E0A0930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405734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8157E51-8EC3-C323-9918-5FAF9479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3AF4ED3-F10D-3BD5-F018-A482C882C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4" y="1412776"/>
            <a:ext cx="7414592" cy="209674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2CB1EC0-A371-94C8-3473-4C3E46DD8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0" y="3789040"/>
            <a:ext cx="7772400" cy="1910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752D43-47ED-3442-BA62-B67D8EE537D8}"/>
              </a:ext>
            </a:extLst>
          </p:cNvPr>
          <p:cNvSpPr txBox="1"/>
          <p:nvPr/>
        </p:nvSpPr>
        <p:spPr>
          <a:xfrm>
            <a:off x="3132432" y="6453336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13775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D8C6D71-6758-42EB-D5AC-5F7648B99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772400" cy="2245159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7C1D6A8B-DA31-8DEA-3B98-2F1D61663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2" y="7099"/>
            <a:ext cx="2739488" cy="1464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5F045C-36B1-28DB-445D-6DC6176984DC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3052429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8CB0BE-E3CC-34C9-C3B4-1BC355525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40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err="1"/>
              <a:t>Ά</a:t>
            </a:r>
            <a:r>
              <a:rPr lang="el-GR" sz="2400" dirty="0" err="1"/>
              <a:t>σκηση</a:t>
            </a:r>
            <a:r>
              <a:rPr lang="el-GR" sz="2400" dirty="0"/>
              <a:t> 2</a:t>
            </a:r>
            <a:endParaRPr lang="en-US" sz="24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FDE1624-AA51-2C80-9602-B78B92EDC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96752"/>
            <a:ext cx="7772400" cy="5356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Γραφή 1">
                <a:extLst>
                  <a:ext uri="{FF2B5EF4-FFF2-40B4-BE49-F238E27FC236}">
                    <a16:creationId xmlns:a16="http://schemas.microsoft.com/office/drawing/2014/main" id="{062D6EB1-6BD5-74E1-A8DB-EDCCEA882343}"/>
                  </a:ext>
                </a:extLst>
              </p14:cNvPr>
              <p14:cNvContentPartPr/>
              <p14:nvPr/>
            </p14:nvContentPartPr>
            <p14:xfrm>
              <a:off x="992914" y="1145349"/>
              <a:ext cx="3094920" cy="106200"/>
            </p14:xfrm>
          </p:contentPart>
        </mc:Choice>
        <mc:Fallback xmlns="">
          <p:pic>
            <p:nvPicPr>
              <p:cNvPr id="2" name="Γραφή 1">
                <a:extLst>
                  <a:ext uri="{FF2B5EF4-FFF2-40B4-BE49-F238E27FC236}">
                    <a16:creationId xmlns:a16="http://schemas.microsoft.com/office/drawing/2014/main" id="{062D6EB1-6BD5-74E1-A8DB-EDCCEA8823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4914" y="1037709"/>
                <a:ext cx="3310560" cy="321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FE5085C-9C34-5D85-CAB8-ABFA5688D683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1746638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96183B99-219C-378F-51E9-DEAF30DD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7848872" cy="542473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8D131F0-F14F-343B-13BC-BD914E03D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621162"/>
            <a:ext cx="4663554" cy="1120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9D442-051D-6601-36EB-E97D36F58C5E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1186388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40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804B9DF-E1D0-F14B-C413-B6D23EDE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195D21E-6909-AD24-F5AB-1548A95CA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18"/>
          <a:stretch/>
        </p:blipFill>
        <p:spPr>
          <a:xfrm>
            <a:off x="92697" y="116632"/>
            <a:ext cx="2607095" cy="223967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073F2D26-F239-325C-0318-D54718200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8"/>
          <a:stretch/>
        </p:blipFill>
        <p:spPr>
          <a:xfrm>
            <a:off x="3030116" y="116633"/>
            <a:ext cx="2371433" cy="223967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CC0614A-7F47-C447-0053-F457EE120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73" y="403056"/>
            <a:ext cx="2936253" cy="195324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31CC5D2-9CD1-BB6B-A90C-AAA51540A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8" y="2571654"/>
            <a:ext cx="2766949" cy="2542602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E9A6077C-2D0A-EFE5-B492-DE0515C81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20" y="2484558"/>
            <a:ext cx="2548233" cy="2716794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3DE78831-66C8-FF32-45B7-AF52D26BDC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96" y="2481166"/>
            <a:ext cx="2528841" cy="2716795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2CAC46FB-FE08-9C33-FD28-55680176BB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49" y="5497834"/>
            <a:ext cx="1913899" cy="1041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58AF71-610A-4A27-205A-44D1FD81192C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21170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804B9DF-E1D0-F14B-C413-B6D23EDE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27ED3C5-D6A6-D12A-6189-8F1E752F9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4744"/>
            <a:ext cx="3670300" cy="26162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C316ADE-F46F-0391-3DDC-BDE1C84CA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00933"/>
            <a:ext cx="7772400" cy="172157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DE8BBA31-349F-C4C2-B5DA-00601C629B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2" b="30842"/>
          <a:stretch/>
        </p:blipFill>
        <p:spPr>
          <a:xfrm>
            <a:off x="3416300" y="260648"/>
            <a:ext cx="2311400" cy="648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537D76-C9B1-400C-8A5B-723085CEAC56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263328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804B9DF-E1D0-F14B-C413-B6D23EDE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2C7FCD46-6602-D35E-CA6B-107E41841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9" y="0"/>
            <a:ext cx="3032344" cy="216146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54C6FBA9-81F6-6FF6-06BF-35A87431B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" y="2899541"/>
            <a:ext cx="4593922" cy="47549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B0CD333-F2D7-A277-6746-5DEB20A5E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0705"/>
            <a:ext cx="4509802" cy="201014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D3B2A9E-03EB-5E9F-B48F-D42169B20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" y="3498395"/>
            <a:ext cx="1634304" cy="1927156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F086B46-32D1-9B0B-8156-89B60666FC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" y="5485099"/>
            <a:ext cx="2775419" cy="540428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D90FB69-EFC3-BE59-43CA-E7FA2F211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62436"/>
            <a:ext cx="1152128" cy="63649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D439F5E-8E7B-44B9-9D06-62F795552F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37" y="2060848"/>
            <a:ext cx="1224466" cy="74930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E2472F8F-39F9-9027-D983-E298260AE4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" y="6085076"/>
            <a:ext cx="2273300" cy="647700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C9C0B771-410E-A29E-FCC4-50490DB589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60" y="3584999"/>
            <a:ext cx="5222050" cy="27713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651B9-440E-6105-ECBE-60A2B9579AF4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20916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804B9DF-E1D0-F14B-C413-B6D23EDE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336995D-9BF7-9C93-E2EC-87CFE0AE1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5" y="0"/>
            <a:ext cx="3032344" cy="2161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5D7A9F-35AF-B545-E8E7-B3A9485DD4B5}"/>
              </a:ext>
            </a:extLst>
          </p:cNvPr>
          <p:cNvSpPr txBox="1"/>
          <p:nvPr/>
        </p:nvSpPr>
        <p:spPr>
          <a:xfrm>
            <a:off x="3203848" y="188640"/>
            <a:ext cx="2385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με τη μ</a:t>
            </a:r>
            <a:r>
              <a:rPr lang="en-US" dirty="0" err="1"/>
              <a:t>έ</a:t>
            </a:r>
            <a:r>
              <a:rPr lang="el-GR" dirty="0" err="1"/>
              <a:t>θοδο</a:t>
            </a:r>
            <a:r>
              <a:rPr lang="el-GR" dirty="0"/>
              <a:t> </a:t>
            </a:r>
            <a:r>
              <a:rPr lang="en-US" dirty="0" err="1"/>
              <a:t>thevenin</a:t>
            </a:r>
            <a:r>
              <a:rPr lang="en-US" dirty="0"/>
              <a:t>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23782C7-5213-157B-EE09-5832F47DD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744181"/>
            <a:ext cx="5651500" cy="6731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DC20AE8-9333-6356-707F-D3073EFC7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6948264" cy="3504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2CF223-8427-AA90-BB2A-A9CE0DCB0F2F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314512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804B9DF-E1D0-F14B-C413-B6D23EDE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C3F9B11-75A7-E4F6-1723-1EFEEC9F4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7374"/>
            <a:ext cx="7772400" cy="49538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EDABF93-8670-D6CA-EC57-EA948C678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" y="0"/>
            <a:ext cx="4597400" cy="227330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471D024-BB61-660F-DD82-5273E5C54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0523"/>
            <a:ext cx="5334000" cy="123190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B2E372CA-5123-A665-56C0-2E9A70DF1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9393"/>
            <a:ext cx="4292600" cy="45720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F4E139CD-935C-E757-4C9E-2ED6AD91E3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" y="4768850"/>
            <a:ext cx="6286500" cy="1587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B275B5-409A-19EA-8908-D91C8CD6B217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63834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804B9DF-E1D0-F14B-C413-B6D23EDE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290C461-CB15-E598-4C4A-A63EE41D3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6632"/>
            <a:ext cx="1814314" cy="548946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3AB5386-2168-A8EA-6DDA-418F80591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29329"/>
            <a:ext cx="2247900" cy="29083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4EEB06EF-B3FE-7651-76F9-F19BC2172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026618"/>
            <a:ext cx="4833800" cy="24892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D6CFD4A-77EF-E536-BD7D-6DD6C439E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8" y="3876858"/>
            <a:ext cx="3733800" cy="248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34B965-2AA3-9FF4-7767-97AF2A80E3A7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366365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804B9DF-E1D0-F14B-C413-B6D23EDE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A736-A904-4A48-BB6D-002C2FF331E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262E2C93-28BC-4DE8-6D03-FF3192809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9088"/>
            <a:ext cx="3216158" cy="1656184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9E9851D-9335-7725-D5CD-C84EFBEB6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9" y="2377603"/>
            <a:ext cx="8314003" cy="216024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D113F91-4D95-61B8-508E-F7326E9B2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28452"/>
            <a:ext cx="3940909" cy="181046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0A9F5CD-0FDA-6C49-24DC-57C714539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53" y="4725207"/>
            <a:ext cx="3893879" cy="18137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EC8EAC-6B41-E037-D970-4EBCEED12335}"/>
              </a:ext>
            </a:extLst>
          </p:cNvPr>
          <p:cNvSpPr txBox="1"/>
          <p:nvPr/>
        </p:nvSpPr>
        <p:spPr>
          <a:xfrm>
            <a:off x="3132432" y="645104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Δρ. Φασουλάς Ιωάννης</a:t>
            </a:r>
          </a:p>
        </p:txBody>
      </p:sp>
    </p:spTree>
    <p:extLst>
      <p:ext uri="{BB962C8B-B14F-4D97-AF65-F5344CB8AC3E}">
        <p14:creationId xmlns:p14="http://schemas.microsoft.com/office/powerpoint/2010/main" val="21194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20596</TotalTime>
  <Words>137</Words>
  <Application>Microsoft Macintosh PowerPoint</Application>
  <PresentationFormat>Προβολή στην οθόνη (4:3)</PresentationFormat>
  <Paragraphs>49</Paragraphs>
  <Slides>23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8" baseType="lpstr">
      <vt:lpstr>Arial</vt:lpstr>
      <vt:lpstr>Book Antiqua</vt:lpstr>
      <vt:lpstr>Calibri</vt:lpstr>
      <vt:lpstr>Office Theme</vt:lpstr>
      <vt:lpstr>Προσαρμοσμένη σχεδίαση</vt:lpstr>
      <vt:lpstr>Ηλεκτροτεχνία-Ηλεκτρονική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Άσκηση 1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Άσκηση 2</vt:lpstr>
      <vt:lpstr>Παρουσίαση του PowerPoint</vt:lpstr>
      <vt:lpstr>Παρουσίαση του PowerPoint</vt:lpstr>
    </vt:vector>
  </TitlesOfParts>
  <Company>Project-OS.org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jfasoulas</dc:creator>
  <cp:lastModifiedBy>Ioannis Fasoulas</cp:lastModifiedBy>
  <cp:revision>407</cp:revision>
  <cp:lastPrinted>2023-01-13T08:02:10Z</cp:lastPrinted>
  <dcterms:created xsi:type="dcterms:W3CDTF">2015-12-10T11:28:14Z</dcterms:created>
  <dcterms:modified xsi:type="dcterms:W3CDTF">2024-12-28T10:14:16Z</dcterms:modified>
</cp:coreProperties>
</file>