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63" r:id="rId4"/>
    <p:sldId id="264" r:id="rId5"/>
    <p:sldId id="265" r:id="rId6"/>
    <p:sldId id="271" r:id="rId7"/>
    <p:sldId id="272" r:id="rId8"/>
    <p:sldId id="270" r:id="rId9"/>
    <p:sldId id="274" r:id="rId10"/>
    <p:sldId id="275" r:id="rId11"/>
    <p:sldId id="267" r:id="rId12"/>
    <p:sldId id="268" r:id="rId13"/>
    <p:sldId id="266" r:id="rId14"/>
    <p:sldId id="269" r:id="rId15"/>
    <p:sldId id="257" r:id="rId16"/>
    <p:sldId id="288" r:id="rId17"/>
    <p:sldId id="299" r:id="rId18"/>
    <p:sldId id="290" r:id="rId19"/>
    <p:sldId id="291" r:id="rId20"/>
    <p:sldId id="258" r:id="rId21"/>
    <p:sldId id="292" r:id="rId22"/>
    <p:sldId id="293" r:id="rId23"/>
    <p:sldId id="261" r:id="rId24"/>
    <p:sldId id="294" r:id="rId25"/>
    <p:sldId id="295" r:id="rId26"/>
    <p:sldId id="296" r:id="rId27"/>
    <p:sldId id="297" r:id="rId28"/>
    <p:sldId id="260" r:id="rId29"/>
    <p:sldId id="278" r:id="rId30"/>
    <p:sldId id="279" r:id="rId31"/>
    <p:sldId id="281" r:id="rId32"/>
    <p:sldId id="282" r:id="rId33"/>
    <p:sldId id="284" r:id="rId34"/>
    <p:sldId id="285" r:id="rId35"/>
    <p:sldId id="286" r:id="rId36"/>
    <p:sldId id="283" r:id="rId37"/>
    <p:sldId id="287" r:id="rId38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999"/>
    <a:srgbClr val="006666"/>
    <a:srgbClr val="008080"/>
    <a:srgbClr val="336699"/>
    <a:srgbClr val="4EAAE2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EBE15-A368-47E2-972C-64E2487BBDEC}" v="21" dt="2020-05-31T10:57:48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Μεσαίο στυλ 4 - Έμφαση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Μεσαίο στυλ 4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Μεσαίο στυλ 3 - Έμφαση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Σκούρο στυλ 2 - Έμφαση 3/Έμφαση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Σκούρο στυλ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Σκούρο στυλ 1 - Έμφαση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6" autoAdjust="0"/>
  </p:normalViewPr>
  <p:slideViewPr>
    <p:cSldViewPr snapToGrid="0">
      <p:cViewPr varScale="1">
        <p:scale>
          <a:sx n="48" d="100"/>
          <a:sy n="48" d="100"/>
        </p:scale>
        <p:origin x="-1422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27EBE15-A368-47E2-972C-64E2487BBDEC}"/>
    <pc:docChg chg="modSld">
      <pc:chgData name="" userId="" providerId="" clId="Web-{627EBE15-A368-47E2-972C-64E2487BBDEC}" dt="2020-05-31T10:57:39.709" v="14" actId="20577"/>
      <pc:docMkLst>
        <pc:docMk/>
      </pc:docMkLst>
      <pc:sldChg chg="modSp">
        <pc:chgData name="" userId="" providerId="" clId="Web-{627EBE15-A368-47E2-972C-64E2487BBDEC}" dt="2020-05-31T10:52:10.566" v="2" actId="20577"/>
        <pc:sldMkLst>
          <pc:docMk/>
          <pc:sldMk cId="0" sldId="262"/>
        </pc:sldMkLst>
        <pc:spChg chg="mod">
          <ac:chgData name="" userId="" providerId="" clId="Web-{627EBE15-A368-47E2-972C-64E2487BBDEC}" dt="2020-05-31T10:52:10.566" v="2" actId="20577"/>
          <ac:spMkLst>
            <pc:docMk/>
            <pc:sldMk cId="0" sldId="262"/>
            <ac:spMk id="4" creationId="{6E65488B-047C-46B6-B295-A26B1C45C150}"/>
          </ac:spMkLst>
        </pc:spChg>
      </pc:sldChg>
      <pc:sldChg chg="modSp">
        <pc:chgData name="" userId="" providerId="" clId="Web-{627EBE15-A368-47E2-972C-64E2487BBDEC}" dt="2020-05-31T10:52:37.722" v="4" actId="20577"/>
        <pc:sldMkLst>
          <pc:docMk/>
          <pc:sldMk cId="0" sldId="263"/>
        </pc:sldMkLst>
        <pc:spChg chg="mod">
          <ac:chgData name="" userId="" providerId="" clId="Web-{627EBE15-A368-47E2-972C-64E2487BBDEC}" dt="2020-05-31T10:52:37.722" v="4" actId="20577"/>
          <ac:spMkLst>
            <pc:docMk/>
            <pc:sldMk cId="0" sldId="263"/>
            <ac:spMk id="4" creationId="{E0060E83-F271-4CFA-87C8-008FF432C7A8}"/>
          </ac:spMkLst>
        </pc:spChg>
      </pc:sldChg>
      <pc:sldChg chg="modSp">
        <pc:chgData name="" userId="" providerId="" clId="Web-{627EBE15-A368-47E2-972C-64E2487BBDEC}" dt="2020-05-31T10:52:50.285" v="6" actId="20577"/>
        <pc:sldMkLst>
          <pc:docMk/>
          <pc:sldMk cId="0" sldId="264"/>
        </pc:sldMkLst>
        <pc:spChg chg="mod">
          <ac:chgData name="" userId="" providerId="" clId="Web-{627EBE15-A368-47E2-972C-64E2487BBDEC}" dt="2020-05-31T10:52:50.285" v="6" actId="20577"/>
          <ac:spMkLst>
            <pc:docMk/>
            <pc:sldMk cId="0" sldId="264"/>
            <ac:spMk id="4" creationId="{4799499F-C1BA-4707-AC6C-081B63C3F584}"/>
          </ac:spMkLst>
        </pc:spChg>
      </pc:sldChg>
      <pc:sldChg chg="modSp">
        <pc:chgData name="" userId="" providerId="" clId="Web-{627EBE15-A368-47E2-972C-64E2487BBDEC}" dt="2020-05-31T10:55:39.099" v="8" actId="20577"/>
        <pc:sldMkLst>
          <pc:docMk/>
          <pc:sldMk cId="0" sldId="265"/>
        </pc:sldMkLst>
        <pc:spChg chg="mod">
          <ac:chgData name="" userId="" providerId="" clId="Web-{627EBE15-A368-47E2-972C-64E2487BBDEC}" dt="2020-05-31T10:55:39.099" v="8" actId="20577"/>
          <ac:spMkLst>
            <pc:docMk/>
            <pc:sldMk cId="0" sldId="265"/>
            <ac:spMk id="4" creationId="{C8084486-2657-4C64-A4EA-0DADFB2EB689}"/>
          </ac:spMkLst>
        </pc:spChg>
      </pc:sldChg>
      <pc:sldChg chg="modSp">
        <pc:chgData name="" userId="" providerId="" clId="Web-{627EBE15-A368-47E2-972C-64E2487BBDEC}" dt="2020-05-31T10:56:38.724" v="13" actId="20577"/>
        <pc:sldMkLst>
          <pc:docMk/>
          <pc:sldMk cId="0" sldId="271"/>
        </pc:sldMkLst>
        <pc:spChg chg="mod">
          <ac:chgData name="" userId="" providerId="" clId="Web-{627EBE15-A368-47E2-972C-64E2487BBDEC}" dt="2020-05-31T10:56:38.724" v="13" actId="20577"/>
          <ac:spMkLst>
            <pc:docMk/>
            <pc:sldMk cId="0" sldId="271"/>
            <ac:spMk id="4" creationId="{E7B7D37F-2B55-4618-9CE6-E91D78477BD3}"/>
          </ac:spMkLst>
        </pc:spChg>
      </pc:sldChg>
      <pc:sldChg chg="modSp">
        <pc:chgData name="" userId="" providerId="" clId="Web-{627EBE15-A368-47E2-972C-64E2487BBDEC}" dt="2020-05-31T10:57:39.709" v="14" actId="20577"/>
        <pc:sldMkLst>
          <pc:docMk/>
          <pc:sldMk cId="0" sldId="272"/>
        </pc:sldMkLst>
        <pc:spChg chg="mod">
          <ac:chgData name="" userId="" providerId="" clId="Web-{627EBE15-A368-47E2-972C-64E2487BBDEC}" dt="2020-05-31T10:57:39.709" v="14" actId="20577"/>
          <ac:spMkLst>
            <pc:docMk/>
            <pc:sldMk cId="0" sldId="272"/>
            <ac:spMk id="4" creationId="{0F5F55A0-DEE3-4B37-B9B2-E69E5543C28F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A3ACF-AD77-4C5E-9ACD-B22206A3DE2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EAB35B2F-2148-499C-B10A-0AFBC7E59F21}">
      <dgm:prSet phldrT="[Κείμενο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Κατηγορίες ΜΑΠ</a:t>
          </a:r>
        </a:p>
      </dgm:t>
    </dgm:pt>
    <dgm:pt modelId="{10BD8550-BC54-41AF-B1CD-01DF364AEDFB}" type="parTrans" cxnId="{B34CEEF1-056C-47B4-A1C1-F0154985DA0A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18DDB8-FF79-42BA-8476-A4A54E18281E}" type="sibTrans" cxnId="{B34CEEF1-056C-47B4-A1C1-F0154985DA0A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FA064B-29FE-416B-AF58-E5802E6C2610}">
      <dgm:prSet phldrT="[Κείμενο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αναπνοής</a:t>
          </a:r>
        </a:p>
      </dgm:t>
    </dgm:pt>
    <dgm:pt modelId="{78DEBF00-79CC-472A-BA94-E6382122DAA6}" type="parTrans" cxnId="{FFA16570-DC38-4356-A1C3-1B2EF9FB6918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15CF8-5ED7-417A-9B4E-875C7015131D}" type="sibTrans" cxnId="{FFA16570-DC38-4356-A1C3-1B2EF9FB6918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39AB2-DAA7-4666-9249-BA99A2756146}">
      <dgm:prSet phldrT="[Κείμενο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προσώπου και κεφαλιού</a:t>
          </a:r>
        </a:p>
      </dgm:t>
    </dgm:pt>
    <dgm:pt modelId="{2C6656CD-C428-4E56-9F68-299EF5256FC4}" type="parTrans" cxnId="{F1E77B1C-AC4C-41FC-B046-70F363FC2AA1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9F9E4C-9E0B-4022-BFC1-44106FD6BFF0}" type="sibTrans" cxnId="{F1E77B1C-AC4C-41FC-B046-70F363FC2AA1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15AADB-60CF-4611-92AF-902BBFFB838A}">
      <dgm:prSet phldrT="[Κείμενο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από το θόρυβο</a:t>
          </a:r>
        </a:p>
      </dgm:t>
    </dgm:pt>
    <dgm:pt modelId="{86BCDD21-48B6-4F4A-8BFE-0B15E0A775B4}" type="parTrans" cxnId="{FE6941AB-8FA4-4FCE-97D3-E33A216AA4DD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2FCE21-95C5-414D-AA52-D11EE5CC7B55}" type="sibTrans" cxnId="{FE6941AB-8FA4-4FCE-97D3-E33A216AA4DD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163EC8-3923-41E3-9039-3F17B6A41873}">
      <dgm:prSet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κορμού</a:t>
          </a:r>
        </a:p>
      </dgm:t>
    </dgm:pt>
    <dgm:pt modelId="{E865A98B-16D7-4F88-9471-9B010ABE5A67}" type="parTrans" cxnId="{CA6C0AA0-74BB-4214-B72A-9795D09D2E99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620360-A3E5-48A1-BB1F-1563E5DD18DF}" type="sibTrans" cxnId="{CA6C0AA0-74BB-4214-B72A-9795D09D2E99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FF526-0A93-45E2-BEE5-F726646CB5F0}">
      <dgm:prSet custT="1"/>
      <dgm:spPr/>
      <dgm:t>
        <a:bodyPr/>
        <a:lstStyle/>
        <a:p>
          <a:r>
            <a:rPr lang="el-G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χεριών/ βραχιόνων,</a:t>
          </a:r>
        </a:p>
      </dgm:t>
    </dgm:pt>
    <dgm:pt modelId="{1D047F2C-BF23-4A0C-AC5E-C5E2B4FD546F}" type="parTrans" cxnId="{878DAB06-83D6-455E-9C22-EF10F3ABFE9F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5B594-D54D-4BEE-83CA-AB1255341944}" type="sibTrans" cxnId="{878DAB06-83D6-455E-9C22-EF10F3ABFE9F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8A26E4-8F2B-4860-AB82-4E85880C84D2}">
      <dgm:prSet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ποδιών</a:t>
          </a:r>
        </a:p>
      </dgm:t>
    </dgm:pt>
    <dgm:pt modelId="{B8BBF641-C278-419D-A8C3-2238E33425EF}" type="parTrans" cxnId="{CFDEDC9C-7F55-48C3-8FE7-C3225D8A5B87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EDDE78-1EC2-4B8C-A587-5A6A0DF4BA0A}" type="sibTrans" cxnId="{CFDEDC9C-7F55-48C3-8FE7-C3225D8A5B87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58E91-3B7C-4B52-8499-BF424F2E5CF1}">
      <dgm:prSet custT="1"/>
      <dgm:spPr/>
      <dgm:t>
        <a:bodyPr/>
        <a:lstStyle/>
        <a:p>
          <a:r>
            <a:rPr lang="el-GR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από πτώση </a:t>
          </a:r>
        </a:p>
      </dgm:t>
    </dgm:pt>
    <dgm:pt modelId="{A4F716D4-8500-4764-953A-846D2EBB6780}" type="parTrans" cxnId="{1859012B-2FEE-44C7-953B-BFA1AA5F33C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6352C2-1DB6-47AC-9B1D-082C1285469D}" type="sibTrans" cxnId="{1859012B-2FEE-44C7-953B-BFA1AA5F33C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1EAB65-A2C9-407C-B59F-C554854A2AB9}" type="pres">
      <dgm:prSet presAssocID="{C96A3ACF-AD77-4C5E-9ACD-B22206A3DE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1397B4-6F89-4F5E-A9DA-C10756F193E3}" type="pres">
      <dgm:prSet presAssocID="{EAB35B2F-2148-499C-B10A-0AFBC7E59F21}" presName="hierRoot1" presStyleCnt="0">
        <dgm:presLayoutVars>
          <dgm:hierBranch val="init"/>
        </dgm:presLayoutVars>
      </dgm:prSet>
      <dgm:spPr/>
    </dgm:pt>
    <dgm:pt modelId="{7A09BB2C-7C7D-4ED0-B988-BB0DB0B8F050}" type="pres">
      <dgm:prSet presAssocID="{EAB35B2F-2148-499C-B10A-0AFBC7E59F21}" presName="rootComposite1" presStyleCnt="0"/>
      <dgm:spPr/>
    </dgm:pt>
    <dgm:pt modelId="{2F364763-9095-4FC4-B573-2E37C2A0A928}" type="pres">
      <dgm:prSet presAssocID="{EAB35B2F-2148-499C-B10A-0AFBC7E59F21}" presName="rootText1" presStyleLbl="node0" presStyleIdx="0" presStyleCnt="1">
        <dgm:presLayoutVars>
          <dgm:chPref val="3"/>
        </dgm:presLayoutVars>
      </dgm:prSet>
      <dgm:spPr/>
    </dgm:pt>
    <dgm:pt modelId="{06C54C26-6A48-4E2A-9A09-6F450443F1A1}" type="pres">
      <dgm:prSet presAssocID="{EAB35B2F-2148-499C-B10A-0AFBC7E59F21}" presName="rootConnector1" presStyleLbl="node1" presStyleIdx="0" presStyleCnt="0"/>
      <dgm:spPr/>
    </dgm:pt>
    <dgm:pt modelId="{D657BEA8-14B1-40BB-9183-99053D86A9D8}" type="pres">
      <dgm:prSet presAssocID="{EAB35B2F-2148-499C-B10A-0AFBC7E59F21}" presName="hierChild2" presStyleCnt="0"/>
      <dgm:spPr/>
    </dgm:pt>
    <dgm:pt modelId="{12F48446-6182-4DDB-AFC3-D55822B8AD4B}" type="pres">
      <dgm:prSet presAssocID="{78DEBF00-79CC-472A-BA94-E6382122DAA6}" presName="Name64" presStyleLbl="parChTrans1D2" presStyleIdx="0" presStyleCnt="7"/>
      <dgm:spPr/>
    </dgm:pt>
    <dgm:pt modelId="{93614923-6017-4614-BF34-FAB74E140A7A}" type="pres">
      <dgm:prSet presAssocID="{1EFA064B-29FE-416B-AF58-E5802E6C2610}" presName="hierRoot2" presStyleCnt="0">
        <dgm:presLayoutVars>
          <dgm:hierBranch val="init"/>
        </dgm:presLayoutVars>
      </dgm:prSet>
      <dgm:spPr/>
    </dgm:pt>
    <dgm:pt modelId="{6A9667C7-77DB-42F2-ABD6-A61D41BB0441}" type="pres">
      <dgm:prSet presAssocID="{1EFA064B-29FE-416B-AF58-E5802E6C2610}" presName="rootComposite" presStyleCnt="0"/>
      <dgm:spPr/>
    </dgm:pt>
    <dgm:pt modelId="{B18C1906-FCA1-4E73-9734-1F76007DBE28}" type="pres">
      <dgm:prSet presAssocID="{1EFA064B-29FE-416B-AF58-E5802E6C2610}" presName="rootText" presStyleLbl="node2" presStyleIdx="0" presStyleCnt="7">
        <dgm:presLayoutVars>
          <dgm:chPref val="3"/>
        </dgm:presLayoutVars>
      </dgm:prSet>
      <dgm:spPr/>
    </dgm:pt>
    <dgm:pt modelId="{EFAE87A5-1AB8-4892-B0A3-3B7DE482A0F8}" type="pres">
      <dgm:prSet presAssocID="{1EFA064B-29FE-416B-AF58-E5802E6C2610}" presName="rootConnector" presStyleLbl="node2" presStyleIdx="0" presStyleCnt="7"/>
      <dgm:spPr/>
    </dgm:pt>
    <dgm:pt modelId="{127CEFF5-E8E5-47EC-9995-126411D61073}" type="pres">
      <dgm:prSet presAssocID="{1EFA064B-29FE-416B-AF58-E5802E6C2610}" presName="hierChild4" presStyleCnt="0"/>
      <dgm:spPr/>
    </dgm:pt>
    <dgm:pt modelId="{B5492A24-9CD2-4101-B4E3-61F5EBEDBF28}" type="pres">
      <dgm:prSet presAssocID="{1EFA064B-29FE-416B-AF58-E5802E6C2610}" presName="hierChild5" presStyleCnt="0"/>
      <dgm:spPr/>
    </dgm:pt>
    <dgm:pt modelId="{3C0F6B5A-59B1-4D13-B3D8-B1EEC28E5DEA}" type="pres">
      <dgm:prSet presAssocID="{2C6656CD-C428-4E56-9F68-299EF5256FC4}" presName="Name64" presStyleLbl="parChTrans1D2" presStyleIdx="1" presStyleCnt="7"/>
      <dgm:spPr/>
    </dgm:pt>
    <dgm:pt modelId="{8541101C-77CC-425C-99C5-628B0F941EBE}" type="pres">
      <dgm:prSet presAssocID="{9C139AB2-DAA7-4666-9249-BA99A2756146}" presName="hierRoot2" presStyleCnt="0">
        <dgm:presLayoutVars>
          <dgm:hierBranch val="init"/>
        </dgm:presLayoutVars>
      </dgm:prSet>
      <dgm:spPr/>
    </dgm:pt>
    <dgm:pt modelId="{695ECDD5-C8AB-4694-B6D0-C1A890D74D75}" type="pres">
      <dgm:prSet presAssocID="{9C139AB2-DAA7-4666-9249-BA99A2756146}" presName="rootComposite" presStyleCnt="0"/>
      <dgm:spPr/>
    </dgm:pt>
    <dgm:pt modelId="{65CF9B39-E1EC-4AF0-A862-2E2FA7C8D66F}" type="pres">
      <dgm:prSet presAssocID="{9C139AB2-DAA7-4666-9249-BA99A2756146}" presName="rootText" presStyleLbl="node2" presStyleIdx="1" presStyleCnt="7">
        <dgm:presLayoutVars>
          <dgm:chPref val="3"/>
        </dgm:presLayoutVars>
      </dgm:prSet>
      <dgm:spPr/>
    </dgm:pt>
    <dgm:pt modelId="{C4E03C0B-5A7D-4970-9303-691428B6CCD6}" type="pres">
      <dgm:prSet presAssocID="{9C139AB2-DAA7-4666-9249-BA99A2756146}" presName="rootConnector" presStyleLbl="node2" presStyleIdx="1" presStyleCnt="7"/>
      <dgm:spPr/>
    </dgm:pt>
    <dgm:pt modelId="{F29A0817-FE97-4FAD-9E04-04507A728BC8}" type="pres">
      <dgm:prSet presAssocID="{9C139AB2-DAA7-4666-9249-BA99A2756146}" presName="hierChild4" presStyleCnt="0"/>
      <dgm:spPr/>
    </dgm:pt>
    <dgm:pt modelId="{AD7A40D7-1464-4205-B3AB-82641A0857C8}" type="pres">
      <dgm:prSet presAssocID="{9C139AB2-DAA7-4666-9249-BA99A2756146}" presName="hierChild5" presStyleCnt="0"/>
      <dgm:spPr/>
    </dgm:pt>
    <dgm:pt modelId="{796942ED-283B-4BC5-BEF6-59F75B44D8CC}" type="pres">
      <dgm:prSet presAssocID="{86BCDD21-48B6-4F4A-8BFE-0B15E0A775B4}" presName="Name64" presStyleLbl="parChTrans1D2" presStyleIdx="2" presStyleCnt="7"/>
      <dgm:spPr/>
    </dgm:pt>
    <dgm:pt modelId="{22CEEE63-A75E-4AAC-9AC8-CA46BC0F9316}" type="pres">
      <dgm:prSet presAssocID="{8D15AADB-60CF-4611-92AF-902BBFFB838A}" presName="hierRoot2" presStyleCnt="0">
        <dgm:presLayoutVars>
          <dgm:hierBranch val="init"/>
        </dgm:presLayoutVars>
      </dgm:prSet>
      <dgm:spPr/>
    </dgm:pt>
    <dgm:pt modelId="{573BEA7A-3478-4002-819F-A69D25AE70AE}" type="pres">
      <dgm:prSet presAssocID="{8D15AADB-60CF-4611-92AF-902BBFFB838A}" presName="rootComposite" presStyleCnt="0"/>
      <dgm:spPr/>
    </dgm:pt>
    <dgm:pt modelId="{C4BFBE61-1B7B-418B-B920-B4E51D1CA577}" type="pres">
      <dgm:prSet presAssocID="{8D15AADB-60CF-4611-92AF-902BBFFB838A}" presName="rootText" presStyleLbl="node2" presStyleIdx="2" presStyleCnt="7">
        <dgm:presLayoutVars>
          <dgm:chPref val="3"/>
        </dgm:presLayoutVars>
      </dgm:prSet>
      <dgm:spPr/>
    </dgm:pt>
    <dgm:pt modelId="{91F89F55-55A1-4A91-9638-A2A474392B88}" type="pres">
      <dgm:prSet presAssocID="{8D15AADB-60CF-4611-92AF-902BBFFB838A}" presName="rootConnector" presStyleLbl="node2" presStyleIdx="2" presStyleCnt="7"/>
      <dgm:spPr/>
    </dgm:pt>
    <dgm:pt modelId="{A387226A-0D42-4350-8089-50ACE3B280D7}" type="pres">
      <dgm:prSet presAssocID="{8D15AADB-60CF-4611-92AF-902BBFFB838A}" presName="hierChild4" presStyleCnt="0"/>
      <dgm:spPr/>
    </dgm:pt>
    <dgm:pt modelId="{E5851CCB-8A4A-47DE-88DF-BB18E4AA2E6B}" type="pres">
      <dgm:prSet presAssocID="{8D15AADB-60CF-4611-92AF-902BBFFB838A}" presName="hierChild5" presStyleCnt="0"/>
      <dgm:spPr/>
    </dgm:pt>
    <dgm:pt modelId="{CFD2E447-4A02-4734-A763-3E1BC0E9F349}" type="pres">
      <dgm:prSet presAssocID="{E865A98B-16D7-4F88-9471-9B010ABE5A67}" presName="Name64" presStyleLbl="parChTrans1D2" presStyleIdx="3" presStyleCnt="7"/>
      <dgm:spPr/>
    </dgm:pt>
    <dgm:pt modelId="{449B5AA7-87C6-4494-B69C-92E7B048DA5A}" type="pres">
      <dgm:prSet presAssocID="{C4163EC8-3923-41E3-9039-3F17B6A41873}" presName="hierRoot2" presStyleCnt="0">
        <dgm:presLayoutVars>
          <dgm:hierBranch val="init"/>
        </dgm:presLayoutVars>
      </dgm:prSet>
      <dgm:spPr/>
    </dgm:pt>
    <dgm:pt modelId="{D3D59EE6-14B9-49A9-8F1F-A315C0853954}" type="pres">
      <dgm:prSet presAssocID="{C4163EC8-3923-41E3-9039-3F17B6A41873}" presName="rootComposite" presStyleCnt="0"/>
      <dgm:spPr/>
    </dgm:pt>
    <dgm:pt modelId="{A881A5FD-FA4F-4776-BD09-FBA8A59DA8FD}" type="pres">
      <dgm:prSet presAssocID="{C4163EC8-3923-41E3-9039-3F17B6A41873}" presName="rootText" presStyleLbl="node2" presStyleIdx="3" presStyleCnt="7">
        <dgm:presLayoutVars>
          <dgm:chPref val="3"/>
        </dgm:presLayoutVars>
      </dgm:prSet>
      <dgm:spPr/>
    </dgm:pt>
    <dgm:pt modelId="{43A20599-01F8-458A-BB1D-34A5D16E4E81}" type="pres">
      <dgm:prSet presAssocID="{C4163EC8-3923-41E3-9039-3F17B6A41873}" presName="rootConnector" presStyleLbl="node2" presStyleIdx="3" presStyleCnt="7"/>
      <dgm:spPr/>
    </dgm:pt>
    <dgm:pt modelId="{ADA508CE-D6EC-4D9F-84FE-080E3C85BEC6}" type="pres">
      <dgm:prSet presAssocID="{C4163EC8-3923-41E3-9039-3F17B6A41873}" presName="hierChild4" presStyleCnt="0"/>
      <dgm:spPr/>
    </dgm:pt>
    <dgm:pt modelId="{948A16B8-2FAF-4BDF-A415-BB631A7B2C68}" type="pres">
      <dgm:prSet presAssocID="{C4163EC8-3923-41E3-9039-3F17B6A41873}" presName="hierChild5" presStyleCnt="0"/>
      <dgm:spPr/>
    </dgm:pt>
    <dgm:pt modelId="{6CE5DE26-538A-4E2F-B781-36A858B4D177}" type="pres">
      <dgm:prSet presAssocID="{1D047F2C-BF23-4A0C-AC5E-C5E2B4FD546F}" presName="Name64" presStyleLbl="parChTrans1D2" presStyleIdx="4" presStyleCnt="7"/>
      <dgm:spPr/>
    </dgm:pt>
    <dgm:pt modelId="{33A3B103-7A79-426E-AE7F-553DB275EAEF}" type="pres">
      <dgm:prSet presAssocID="{BA8FF526-0A93-45E2-BEE5-F726646CB5F0}" presName="hierRoot2" presStyleCnt="0">
        <dgm:presLayoutVars>
          <dgm:hierBranch val="init"/>
        </dgm:presLayoutVars>
      </dgm:prSet>
      <dgm:spPr/>
    </dgm:pt>
    <dgm:pt modelId="{5AF1F23A-E4A3-4355-A757-A630228474E3}" type="pres">
      <dgm:prSet presAssocID="{BA8FF526-0A93-45E2-BEE5-F726646CB5F0}" presName="rootComposite" presStyleCnt="0"/>
      <dgm:spPr/>
    </dgm:pt>
    <dgm:pt modelId="{AE9D1C08-6C64-42CE-98C8-9AF14D278C5E}" type="pres">
      <dgm:prSet presAssocID="{BA8FF526-0A93-45E2-BEE5-F726646CB5F0}" presName="rootText" presStyleLbl="node2" presStyleIdx="4" presStyleCnt="7">
        <dgm:presLayoutVars>
          <dgm:chPref val="3"/>
        </dgm:presLayoutVars>
      </dgm:prSet>
      <dgm:spPr/>
    </dgm:pt>
    <dgm:pt modelId="{B77F4387-3A00-4280-BEBB-1F425465879D}" type="pres">
      <dgm:prSet presAssocID="{BA8FF526-0A93-45E2-BEE5-F726646CB5F0}" presName="rootConnector" presStyleLbl="node2" presStyleIdx="4" presStyleCnt="7"/>
      <dgm:spPr/>
    </dgm:pt>
    <dgm:pt modelId="{C2C6C1B7-27EA-449F-8E75-28A15137181B}" type="pres">
      <dgm:prSet presAssocID="{BA8FF526-0A93-45E2-BEE5-F726646CB5F0}" presName="hierChild4" presStyleCnt="0"/>
      <dgm:spPr/>
    </dgm:pt>
    <dgm:pt modelId="{C5A64BF0-3350-46B8-9995-74794785CFB0}" type="pres">
      <dgm:prSet presAssocID="{BA8FF526-0A93-45E2-BEE5-F726646CB5F0}" presName="hierChild5" presStyleCnt="0"/>
      <dgm:spPr/>
    </dgm:pt>
    <dgm:pt modelId="{F003CCC0-2C02-4ABF-A80E-3BAA52FF4D78}" type="pres">
      <dgm:prSet presAssocID="{B8BBF641-C278-419D-A8C3-2238E33425EF}" presName="Name64" presStyleLbl="parChTrans1D2" presStyleIdx="5" presStyleCnt="7"/>
      <dgm:spPr/>
    </dgm:pt>
    <dgm:pt modelId="{9BC36D17-6FC3-4270-94DE-5599B9E94328}" type="pres">
      <dgm:prSet presAssocID="{A08A26E4-8F2B-4860-AB82-4E85880C84D2}" presName="hierRoot2" presStyleCnt="0">
        <dgm:presLayoutVars>
          <dgm:hierBranch val="init"/>
        </dgm:presLayoutVars>
      </dgm:prSet>
      <dgm:spPr/>
    </dgm:pt>
    <dgm:pt modelId="{DAD96D37-ACC6-442F-B67A-1268A3F6C574}" type="pres">
      <dgm:prSet presAssocID="{A08A26E4-8F2B-4860-AB82-4E85880C84D2}" presName="rootComposite" presStyleCnt="0"/>
      <dgm:spPr/>
    </dgm:pt>
    <dgm:pt modelId="{66618F5A-24A7-428B-AB74-095241F57EAD}" type="pres">
      <dgm:prSet presAssocID="{A08A26E4-8F2B-4860-AB82-4E85880C84D2}" presName="rootText" presStyleLbl="node2" presStyleIdx="5" presStyleCnt="7">
        <dgm:presLayoutVars>
          <dgm:chPref val="3"/>
        </dgm:presLayoutVars>
      </dgm:prSet>
      <dgm:spPr/>
    </dgm:pt>
    <dgm:pt modelId="{1D6BEF3F-2923-4146-A53B-A6507C9A4C66}" type="pres">
      <dgm:prSet presAssocID="{A08A26E4-8F2B-4860-AB82-4E85880C84D2}" presName="rootConnector" presStyleLbl="node2" presStyleIdx="5" presStyleCnt="7"/>
      <dgm:spPr/>
    </dgm:pt>
    <dgm:pt modelId="{1E1F53F7-F98E-4681-A4D8-57837325C13B}" type="pres">
      <dgm:prSet presAssocID="{A08A26E4-8F2B-4860-AB82-4E85880C84D2}" presName="hierChild4" presStyleCnt="0"/>
      <dgm:spPr/>
    </dgm:pt>
    <dgm:pt modelId="{6CD05474-4940-476A-BD11-FE9C590CB73F}" type="pres">
      <dgm:prSet presAssocID="{A08A26E4-8F2B-4860-AB82-4E85880C84D2}" presName="hierChild5" presStyleCnt="0"/>
      <dgm:spPr/>
    </dgm:pt>
    <dgm:pt modelId="{C586F134-2C7D-48F5-A960-ABE3FB72C9BC}" type="pres">
      <dgm:prSet presAssocID="{A4F716D4-8500-4764-953A-846D2EBB6780}" presName="Name64" presStyleLbl="parChTrans1D2" presStyleIdx="6" presStyleCnt="7"/>
      <dgm:spPr/>
    </dgm:pt>
    <dgm:pt modelId="{397F213D-5D9B-4803-8134-3F9E8DF57D2E}" type="pres">
      <dgm:prSet presAssocID="{93A58E91-3B7C-4B52-8499-BF424F2E5CF1}" presName="hierRoot2" presStyleCnt="0">
        <dgm:presLayoutVars>
          <dgm:hierBranch val="init"/>
        </dgm:presLayoutVars>
      </dgm:prSet>
      <dgm:spPr/>
    </dgm:pt>
    <dgm:pt modelId="{F24B9BA7-4045-4EC4-ACB4-890440E6AF29}" type="pres">
      <dgm:prSet presAssocID="{93A58E91-3B7C-4B52-8499-BF424F2E5CF1}" presName="rootComposite" presStyleCnt="0"/>
      <dgm:spPr/>
    </dgm:pt>
    <dgm:pt modelId="{DF77C9D2-D444-41BE-839A-AEC9860E155A}" type="pres">
      <dgm:prSet presAssocID="{93A58E91-3B7C-4B52-8499-BF424F2E5CF1}" presName="rootText" presStyleLbl="node2" presStyleIdx="6" presStyleCnt="7">
        <dgm:presLayoutVars>
          <dgm:chPref val="3"/>
        </dgm:presLayoutVars>
      </dgm:prSet>
      <dgm:spPr/>
    </dgm:pt>
    <dgm:pt modelId="{9DF8D3C1-A038-49A9-8B04-9479DD5691F1}" type="pres">
      <dgm:prSet presAssocID="{93A58E91-3B7C-4B52-8499-BF424F2E5CF1}" presName="rootConnector" presStyleLbl="node2" presStyleIdx="6" presStyleCnt="7"/>
      <dgm:spPr/>
    </dgm:pt>
    <dgm:pt modelId="{8BCD5DB9-14F2-4CD1-B56B-5B4A47882C62}" type="pres">
      <dgm:prSet presAssocID="{93A58E91-3B7C-4B52-8499-BF424F2E5CF1}" presName="hierChild4" presStyleCnt="0"/>
      <dgm:spPr/>
    </dgm:pt>
    <dgm:pt modelId="{BCD238A4-E70E-4078-8906-F28F2DFD1D96}" type="pres">
      <dgm:prSet presAssocID="{93A58E91-3B7C-4B52-8499-BF424F2E5CF1}" presName="hierChild5" presStyleCnt="0"/>
      <dgm:spPr/>
    </dgm:pt>
    <dgm:pt modelId="{ECB511DC-A5E2-4223-8519-2A2F05B43A02}" type="pres">
      <dgm:prSet presAssocID="{EAB35B2F-2148-499C-B10A-0AFBC7E59F21}" presName="hierChild3" presStyleCnt="0"/>
      <dgm:spPr/>
    </dgm:pt>
  </dgm:ptLst>
  <dgm:cxnLst>
    <dgm:cxn modelId="{91967C01-8CEB-45F4-BBF2-8D178E6BE784}" type="presOf" srcId="{C4163EC8-3923-41E3-9039-3F17B6A41873}" destId="{43A20599-01F8-458A-BB1D-34A5D16E4E81}" srcOrd="1" destOrd="0" presId="urn:microsoft.com/office/officeart/2009/3/layout/HorizontalOrganizationChart"/>
    <dgm:cxn modelId="{878DAB06-83D6-455E-9C22-EF10F3ABFE9F}" srcId="{EAB35B2F-2148-499C-B10A-0AFBC7E59F21}" destId="{BA8FF526-0A93-45E2-BEE5-F726646CB5F0}" srcOrd="4" destOrd="0" parTransId="{1D047F2C-BF23-4A0C-AC5E-C5E2B4FD546F}" sibTransId="{5A75B594-D54D-4BEE-83CA-AB1255341944}"/>
    <dgm:cxn modelId="{F1E77B1C-AC4C-41FC-B046-70F363FC2AA1}" srcId="{EAB35B2F-2148-499C-B10A-0AFBC7E59F21}" destId="{9C139AB2-DAA7-4666-9249-BA99A2756146}" srcOrd="1" destOrd="0" parTransId="{2C6656CD-C428-4E56-9F68-299EF5256FC4}" sibTransId="{519F9E4C-9E0B-4022-BFC1-44106FD6BFF0}"/>
    <dgm:cxn modelId="{1859012B-2FEE-44C7-953B-BFA1AA5F33C2}" srcId="{EAB35B2F-2148-499C-B10A-0AFBC7E59F21}" destId="{93A58E91-3B7C-4B52-8499-BF424F2E5CF1}" srcOrd="6" destOrd="0" parTransId="{A4F716D4-8500-4764-953A-846D2EBB6780}" sibTransId="{926352C2-1DB6-47AC-9B1D-082C1285469D}"/>
    <dgm:cxn modelId="{D215692B-2385-4C9D-8A84-289AB1DC7F1A}" type="presOf" srcId="{8D15AADB-60CF-4611-92AF-902BBFFB838A}" destId="{91F89F55-55A1-4A91-9638-A2A474392B88}" srcOrd="1" destOrd="0" presId="urn:microsoft.com/office/officeart/2009/3/layout/HorizontalOrganizationChart"/>
    <dgm:cxn modelId="{FF54343A-D15D-4E96-9071-7D98405077E1}" type="presOf" srcId="{B8BBF641-C278-419D-A8C3-2238E33425EF}" destId="{F003CCC0-2C02-4ABF-A80E-3BAA52FF4D78}" srcOrd="0" destOrd="0" presId="urn:microsoft.com/office/officeart/2009/3/layout/HorizontalOrganizationChart"/>
    <dgm:cxn modelId="{69C2E968-1A5B-4CF1-B585-99AD86FC666A}" type="presOf" srcId="{A4F716D4-8500-4764-953A-846D2EBB6780}" destId="{C586F134-2C7D-48F5-A960-ABE3FB72C9BC}" srcOrd="0" destOrd="0" presId="urn:microsoft.com/office/officeart/2009/3/layout/HorizontalOrganizationChart"/>
    <dgm:cxn modelId="{3527454E-45B3-498A-A96B-1E5D1296978D}" type="presOf" srcId="{1EFA064B-29FE-416B-AF58-E5802E6C2610}" destId="{EFAE87A5-1AB8-4892-B0A3-3B7DE482A0F8}" srcOrd="1" destOrd="0" presId="urn:microsoft.com/office/officeart/2009/3/layout/HorizontalOrganizationChart"/>
    <dgm:cxn modelId="{FFA16570-DC38-4356-A1C3-1B2EF9FB6918}" srcId="{EAB35B2F-2148-499C-B10A-0AFBC7E59F21}" destId="{1EFA064B-29FE-416B-AF58-E5802E6C2610}" srcOrd="0" destOrd="0" parTransId="{78DEBF00-79CC-472A-BA94-E6382122DAA6}" sibTransId="{19C15CF8-5ED7-417A-9B4E-875C7015131D}"/>
    <dgm:cxn modelId="{D91A7270-C81F-47CB-B704-48AC92C003F3}" type="presOf" srcId="{9C139AB2-DAA7-4666-9249-BA99A2756146}" destId="{C4E03C0B-5A7D-4970-9303-691428B6CCD6}" srcOrd="1" destOrd="0" presId="urn:microsoft.com/office/officeart/2009/3/layout/HorizontalOrganizationChart"/>
    <dgm:cxn modelId="{04F70F52-364F-438C-984E-D733F332A451}" type="presOf" srcId="{1EFA064B-29FE-416B-AF58-E5802E6C2610}" destId="{B18C1906-FCA1-4E73-9734-1F76007DBE28}" srcOrd="0" destOrd="0" presId="urn:microsoft.com/office/officeart/2009/3/layout/HorizontalOrganizationChart"/>
    <dgm:cxn modelId="{37388A74-63EF-481B-B333-6586FB4BDF15}" type="presOf" srcId="{A08A26E4-8F2B-4860-AB82-4E85880C84D2}" destId="{1D6BEF3F-2923-4146-A53B-A6507C9A4C66}" srcOrd="1" destOrd="0" presId="urn:microsoft.com/office/officeart/2009/3/layout/HorizontalOrganizationChart"/>
    <dgm:cxn modelId="{6DF3DC7A-5FE5-4409-8210-4728D0958532}" type="presOf" srcId="{8D15AADB-60CF-4611-92AF-902BBFFB838A}" destId="{C4BFBE61-1B7B-418B-B920-B4E51D1CA577}" srcOrd="0" destOrd="0" presId="urn:microsoft.com/office/officeart/2009/3/layout/HorizontalOrganizationChart"/>
    <dgm:cxn modelId="{529BAF7C-B2DD-4738-AE59-2A765150FECF}" type="presOf" srcId="{A08A26E4-8F2B-4860-AB82-4E85880C84D2}" destId="{66618F5A-24A7-428B-AB74-095241F57EAD}" srcOrd="0" destOrd="0" presId="urn:microsoft.com/office/officeart/2009/3/layout/HorizontalOrganizationChart"/>
    <dgm:cxn modelId="{1352C481-20FF-49C3-869E-95C7836FBC5F}" type="presOf" srcId="{93A58E91-3B7C-4B52-8499-BF424F2E5CF1}" destId="{DF77C9D2-D444-41BE-839A-AEC9860E155A}" srcOrd="0" destOrd="0" presId="urn:microsoft.com/office/officeart/2009/3/layout/HorizontalOrganizationChart"/>
    <dgm:cxn modelId="{FE22D984-0277-43BC-86E5-59C2A6115349}" type="presOf" srcId="{BA8FF526-0A93-45E2-BEE5-F726646CB5F0}" destId="{B77F4387-3A00-4280-BEBB-1F425465879D}" srcOrd="1" destOrd="0" presId="urn:microsoft.com/office/officeart/2009/3/layout/HorizontalOrganizationChart"/>
    <dgm:cxn modelId="{CFDEDC9C-7F55-48C3-8FE7-C3225D8A5B87}" srcId="{EAB35B2F-2148-499C-B10A-0AFBC7E59F21}" destId="{A08A26E4-8F2B-4860-AB82-4E85880C84D2}" srcOrd="5" destOrd="0" parTransId="{B8BBF641-C278-419D-A8C3-2238E33425EF}" sibTransId="{FCEDDE78-1EC2-4B8C-A587-5A6A0DF4BA0A}"/>
    <dgm:cxn modelId="{9DF9A59F-713A-451A-99F0-C311D431A3DD}" type="presOf" srcId="{78DEBF00-79CC-472A-BA94-E6382122DAA6}" destId="{12F48446-6182-4DDB-AFC3-D55822B8AD4B}" srcOrd="0" destOrd="0" presId="urn:microsoft.com/office/officeart/2009/3/layout/HorizontalOrganizationChart"/>
    <dgm:cxn modelId="{CA6C0AA0-74BB-4214-B72A-9795D09D2E99}" srcId="{EAB35B2F-2148-499C-B10A-0AFBC7E59F21}" destId="{C4163EC8-3923-41E3-9039-3F17B6A41873}" srcOrd="3" destOrd="0" parTransId="{E865A98B-16D7-4F88-9471-9B010ABE5A67}" sibTransId="{A9620360-A3E5-48A1-BB1F-1563E5DD18DF}"/>
    <dgm:cxn modelId="{FE6941AB-8FA4-4FCE-97D3-E33A216AA4DD}" srcId="{EAB35B2F-2148-499C-B10A-0AFBC7E59F21}" destId="{8D15AADB-60CF-4611-92AF-902BBFFB838A}" srcOrd="2" destOrd="0" parTransId="{86BCDD21-48B6-4F4A-8BFE-0B15E0A775B4}" sibTransId="{6F2FCE21-95C5-414D-AA52-D11EE5CC7B55}"/>
    <dgm:cxn modelId="{E95EDBB0-19F5-4EA1-9932-C66B965FAC0A}" type="presOf" srcId="{EAB35B2F-2148-499C-B10A-0AFBC7E59F21}" destId="{2F364763-9095-4FC4-B573-2E37C2A0A928}" srcOrd="0" destOrd="0" presId="urn:microsoft.com/office/officeart/2009/3/layout/HorizontalOrganizationChart"/>
    <dgm:cxn modelId="{C0EAFEB9-40FC-41B0-9106-74D80AA43CD6}" type="presOf" srcId="{2C6656CD-C428-4E56-9F68-299EF5256FC4}" destId="{3C0F6B5A-59B1-4D13-B3D8-B1EEC28E5DEA}" srcOrd="0" destOrd="0" presId="urn:microsoft.com/office/officeart/2009/3/layout/HorizontalOrganizationChart"/>
    <dgm:cxn modelId="{ACC2DEBD-3B53-4E7C-BE83-AC3BE0D35E26}" type="presOf" srcId="{86BCDD21-48B6-4F4A-8BFE-0B15E0A775B4}" destId="{796942ED-283B-4BC5-BEF6-59F75B44D8CC}" srcOrd="0" destOrd="0" presId="urn:microsoft.com/office/officeart/2009/3/layout/HorizontalOrganizationChart"/>
    <dgm:cxn modelId="{0A4422C8-8946-42BB-8F13-BC58D014A21F}" type="presOf" srcId="{C4163EC8-3923-41E3-9039-3F17B6A41873}" destId="{A881A5FD-FA4F-4776-BD09-FBA8A59DA8FD}" srcOrd="0" destOrd="0" presId="urn:microsoft.com/office/officeart/2009/3/layout/HorizontalOrganizationChart"/>
    <dgm:cxn modelId="{6ABE17D0-4514-49FF-B21C-74559378EF9D}" type="presOf" srcId="{1D047F2C-BF23-4A0C-AC5E-C5E2B4FD546F}" destId="{6CE5DE26-538A-4E2F-B781-36A858B4D177}" srcOrd="0" destOrd="0" presId="urn:microsoft.com/office/officeart/2009/3/layout/HorizontalOrganizationChart"/>
    <dgm:cxn modelId="{047B8DD8-B37E-4800-81D3-6C76FFC1825D}" type="presOf" srcId="{C96A3ACF-AD77-4C5E-9ACD-B22206A3DE25}" destId="{391EAB65-A2C9-407C-B59F-C554854A2AB9}" srcOrd="0" destOrd="0" presId="urn:microsoft.com/office/officeart/2009/3/layout/HorizontalOrganizationChart"/>
    <dgm:cxn modelId="{027950E7-8477-41DE-B929-42069614C691}" type="presOf" srcId="{BA8FF526-0A93-45E2-BEE5-F726646CB5F0}" destId="{AE9D1C08-6C64-42CE-98C8-9AF14D278C5E}" srcOrd="0" destOrd="0" presId="urn:microsoft.com/office/officeart/2009/3/layout/HorizontalOrganizationChart"/>
    <dgm:cxn modelId="{884F0DE9-D977-4294-B935-A21B54A88291}" type="presOf" srcId="{93A58E91-3B7C-4B52-8499-BF424F2E5CF1}" destId="{9DF8D3C1-A038-49A9-8B04-9479DD5691F1}" srcOrd="1" destOrd="0" presId="urn:microsoft.com/office/officeart/2009/3/layout/HorizontalOrganizationChart"/>
    <dgm:cxn modelId="{B34CEEF1-056C-47B4-A1C1-F0154985DA0A}" srcId="{C96A3ACF-AD77-4C5E-9ACD-B22206A3DE25}" destId="{EAB35B2F-2148-499C-B10A-0AFBC7E59F21}" srcOrd="0" destOrd="0" parTransId="{10BD8550-BC54-41AF-B1CD-01DF364AEDFB}" sibTransId="{BF18DDB8-FF79-42BA-8476-A4A54E18281E}"/>
    <dgm:cxn modelId="{E84CEDF7-79F8-4212-9678-7EDF7ABCCCE4}" type="presOf" srcId="{EAB35B2F-2148-499C-B10A-0AFBC7E59F21}" destId="{06C54C26-6A48-4E2A-9A09-6F450443F1A1}" srcOrd="1" destOrd="0" presId="urn:microsoft.com/office/officeart/2009/3/layout/HorizontalOrganizationChart"/>
    <dgm:cxn modelId="{5869E4FA-7256-4CD7-80FF-53D1575DF5CD}" type="presOf" srcId="{9C139AB2-DAA7-4666-9249-BA99A2756146}" destId="{65CF9B39-E1EC-4AF0-A862-2E2FA7C8D66F}" srcOrd="0" destOrd="0" presId="urn:microsoft.com/office/officeart/2009/3/layout/HorizontalOrganizationChart"/>
    <dgm:cxn modelId="{C77F12FC-39CE-481D-8F3A-51481A64C4C4}" type="presOf" srcId="{E865A98B-16D7-4F88-9471-9B010ABE5A67}" destId="{CFD2E447-4A02-4734-A763-3E1BC0E9F349}" srcOrd="0" destOrd="0" presId="urn:microsoft.com/office/officeart/2009/3/layout/HorizontalOrganizationChart"/>
    <dgm:cxn modelId="{90135D1E-E654-4153-B199-097BAA5638A3}" type="presParOf" srcId="{391EAB65-A2C9-407C-B59F-C554854A2AB9}" destId="{871397B4-6F89-4F5E-A9DA-C10756F193E3}" srcOrd="0" destOrd="0" presId="urn:microsoft.com/office/officeart/2009/3/layout/HorizontalOrganizationChart"/>
    <dgm:cxn modelId="{3E372E04-E3FE-4F48-89D6-AE0E5FDE1068}" type="presParOf" srcId="{871397B4-6F89-4F5E-A9DA-C10756F193E3}" destId="{7A09BB2C-7C7D-4ED0-B988-BB0DB0B8F050}" srcOrd="0" destOrd="0" presId="urn:microsoft.com/office/officeart/2009/3/layout/HorizontalOrganizationChart"/>
    <dgm:cxn modelId="{3D72072B-61D0-494F-8844-FEAA090737DD}" type="presParOf" srcId="{7A09BB2C-7C7D-4ED0-B988-BB0DB0B8F050}" destId="{2F364763-9095-4FC4-B573-2E37C2A0A928}" srcOrd="0" destOrd="0" presId="urn:microsoft.com/office/officeart/2009/3/layout/HorizontalOrganizationChart"/>
    <dgm:cxn modelId="{68D9520C-FF67-4B55-9811-F7EFC13A5FB9}" type="presParOf" srcId="{7A09BB2C-7C7D-4ED0-B988-BB0DB0B8F050}" destId="{06C54C26-6A48-4E2A-9A09-6F450443F1A1}" srcOrd="1" destOrd="0" presId="urn:microsoft.com/office/officeart/2009/3/layout/HorizontalOrganizationChart"/>
    <dgm:cxn modelId="{7C5D93AB-C7E5-4730-8852-D79C2F051081}" type="presParOf" srcId="{871397B4-6F89-4F5E-A9DA-C10756F193E3}" destId="{D657BEA8-14B1-40BB-9183-99053D86A9D8}" srcOrd="1" destOrd="0" presId="urn:microsoft.com/office/officeart/2009/3/layout/HorizontalOrganizationChart"/>
    <dgm:cxn modelId="{738E242B-9C4B-497D-AF6D-7C8D4C0B7411}" type="presParOf" srcId="{D657BEA8-14B1-40BB-9183-99053D86A9D8}" destId="{12F48446-6182-4DDB-AFC3-D55822B8AD4B}" srcOrd="0" destOrd="0" presId="urn:microsoft.com/office/officeart/2009/3/layout/HorizontalOrganizationChart"/>
    <dgm:cxn modelId="{CE21CAA0-DFD8-46E4-BA5D-67E219C152BE}" type="presParOf" srcId="{D657BEA8-14B1-40BB-9183-99053D86A9D8}" destId="{93614923-6017-4614-BF34-FAB74E140A7A}" srcOrd="1" destOrd="0" presId="urn:microsoft.com/office/officeart/2009/3/layout/HorizontalOrganizationChart"/>
    <dgm:cxn modelId="{2A40C8EB-C16B-4C82-9D3A-741C86151169}" type="presParOf" srcId="{93614923-6017-4614-BF34-FAB74E140A7A}" destId="{6A9667C7-77DB-42F2-ABD6-A61D41BB0441}" srcOrd="0" destOrd="0" presId="urn:microsoft.com/office/officeart/2009/3/layout/HorizontalOrganizationChart"/>
    <dgm:cxn modelId="{1EE29784-904D-4DC2-99DB-57A7582A1976}" type="presParOf" srcId="{6A9667C7-77DB-42F2-ABD6-A61D41BB0441}" destId="{B18C1906-FCA1-4E73-9734-1F76007DBE28}" srcOrd="0" destOrd="0" presId="urn:microsoft.com/office/officeart/2009/3/layout/HorizontalOrganizationChart"/>
    <dgm:cxn modelId="{3DEB4EE7-5714-40D9-92B4-B2C5614CD9B8}" type="presParOf" srcId="{6A9667C7-77DB-42F2-ABD6-A61D41BB0441}" destId="{EFAE87A5-1AB8-4892-B0A3-3B7DE482A0F8}" srcOrd="1" destOrd="0" presId="urn:microsoft.com/office/officeart/2009/3/layout/HorizontalOrganizationChart"/>
    <dgm:cxn modelId="{90ECF600-3350-40DB-BAFB-0344A9FB110D}" type="presParOf" srcId="{93614923-6017-4614-BF34-FAB74E140A7A}" destId="{127CEFF5-E8E5-47EC-9995-126411D61073}" srcOrd="1" destOrd="0" presId="urn:microsoft.com/office/officeart/2009/3/layout/HorizontalOrganizationChart"/>
    <dgm:cxn modelId="{56E03AF5-0F8A-4B92-94D6-6F4B1154E3F3}" type="presParOf" srcId="{93614923-6017-4614-BF34-FAB74E140A7A}" destId="{B5492A24-9CD2-4101-B4E3-61F5EBEDBF28}" srcOrd="2" destOrd="0" presId="urn:microsoft.com/office/officeart/2009/3/layout/HorizontalOrganizationChart"/>
    <dgm:cxn modelId="{25882C1D-28C2-4319-B549-E8BB88FD648F}" type="presParOf" srcId="{D657BEA8-14B1-40BB-9183-99053D86A9D8}" destId="{3C0F6B5A-59B1-4D13-B3D8-B1EEC28E5DEA}" srcOrd="2" destOrd="0" presId="urn:microsoft.com/office/officeart/2009/3/layout/HorizontalOrganizationChart"/>
    <dgm:cxn modelId="{4EFA95B7-BFE4-4D7E-AF5D-BBA656D7194C}" type="presParOf" srcId="{D657BEA8-14B1-40BB-9183-99053D86A9D8}" destId="{8541101C-77CC-425C-99C5-628B0F941EBE}" srcOrd="3" destOrd="0" presId="urn:microsoft.com/office/officeart/2009/3/layout/HorizontalOrganizationChart"/>
    <dgm:cxn modelId="{1FC04ABE-6D63-4BE1-BE16-9512F4139A57}" type="presParOf" srcId="{8541101C-77CC-425C-99C5-628B0F941EBE}" destId="{695ECDD5-C8AB-4694-B6D0-C1A890D74D75}" srcOrd="0" destOrd="0" presId="urn:microsoft.com/office/officeart/2009/3/layout/HorizontalOrganizationChart"/>
    <dgm:cxn modelId="{679FAF27-2D51-454F-98B6-9C63F2FF3FDB}" type="presParOf" srcId="{695ECDD5-C8AB-4694-B6D0-C1A890D74D75}" destId="{65CF9B39-E1EC-4AF0-A862-2E2FA7C8D66F}" srcOrd="0" destOrd="0" presId="urn:microsoft.com/office/officeart/2009/3/layout/HorizontalOrganizationChart"/>
    <dgm:cxn modelId="{62DAF738-7773-42E8-B97B-FA5A5C9F6164}" type="presParOf" srcId="{695ECDD5-C8AB-4694-B6D0-C1A890D74D75}" destId="{C4E03C0B-5A7D-4970-9303-691428B6CCD6}" srcOrd="1" destOrd="0" presId="urn:microsoft.com/office/officeart/2009/3/layout/HorizontalOrganizationChart"/>
    <dgm:cxn modelId="{4B9541B7-ABDA-4CCC-AB70-A6E2D0C5F655}" type="presParOf" srcId="{8541101C-77CC-425C-99C5-628B0F941EBE}" destId="{F29A0817-FE97-4FAD-9E04-04507A728BC8}" srcOrd="1" destOrd="0" presId="urn:microsoft.com/office/officeart/2009/3/layout/HorizontalOrganizationChart"/>
    <dgm:cxn modelId="{6CA4FA19-3DE5-498F-9A23-A1DBB905B86A}" type="presParOf" srcId="{8541101C-77CC-425C-99C5-628B0F941EBE}" destId="{AD7A40D7-1464-4205-B3AB-82641A0857C8}" srcOrd="2" destOrd="0" presId="urn:microsoft.com/office/officeart/2009/3/layout/HorizontalOrganizationChart"/>
    <dgm:cxn modelId="{1AC16221-7DEF-4DAF-B0CD-06DFC3EB9F3C}" type="presParOf" srcId="{D657BEA8-14B1-40BB-9183-99053D86A9D8}" destId="{796942ED-283B-4BC5-BEF6-59F75B44D8CC}" srcOrd="4" destOrd="0" presId="urn:microsoft.com/office/officeart/2009/3/layout/HorizontalOrganizationChart"/>
    <dgm:cxn modelId="{85D85B79-81C3-4571-A71C-C6DF752A7E6B}" type="presParOf" srcId="{D657BEA8-14B1-40BB-9183-99053D86A9D8}" destId="{22CEEE63-A75E-4AAC-9AC8-CA46BC0F9316}" srcOrd="5" destOrd="0" presId="urn:microsoft.com/office/officeart/2009/3/layout/HorizontalOrganizationChart"/>
    <dgm:cxn modelId="{4AC68B3B-D45D-41C4-B3CD-4130D38DC93A}" type="presParOf" srcId="{22CEEE63-A75E-4AAC-9AC8-CA46BC0F9316}" destId="{573BEA7A-3478-4002-819F-A69D25AE70AE}" srcOrd="0" destOrd="0" presId="urn:microsoft.com/office/officeart/2009/3/layout/HorizontalOrganizationChart"/>
    <dgm:cxn modelId="{9ED343D8-AE75-466F-A97B-A932659EF0A3}" type="presParOf" srcId="{573BEA7A-3478-4002-819F-A69D25AE70AE}" destId="{C4BFBE61-1B7B-418B-B920-B4E51D1CA577}" srcOrd="0" destOrd="0" presId="urn:microsoft.com/office/officeart/2009/3/layout/HorizontalOrganizationChart"/>
    <dgm:cxn modelId="{2D97046E-1F43-4506-8222-C704687B1B6A}" type="presParOf" srcId="{573BEA7A-3478-4002-819F-A69D25AE70AE}" destId="{91F89F55-55A1-4A91-9638-A2A474392B88}" srcOrd="1" destOrd="0" presId="urn:microsoft.com/office/officeart/2009/3/layout/HorizontalOrganizationChart"/>
    <dgm:cxn modelId="{656E2A56-40E7-478D-A9AE-D3CF58441B97}" type="presParOf" srcId="{22CEEE63-A75E-4AAC-9AC8-CA46BC0F9316}" destId="{A387226A-0D42-4350-8089-50ACE3B280D7}" srcOrd="1" destOrd="0" presId="urn:microsoft.com/office/officeart/2009/3/layout/HorizontalOrganizationChart"/>
    <dgm:cxn modelId="{60E0EEED-1109-4AB2-872C-D57D46C0D9A8}" type="presParOf" srcId="{22CEEE63-A75E-4AAC-9AC8-CA46BC0F9316}" destId="{E5851CCB-8A4A-47DE-88DF-BB18E4AA2E6B}" srcOrd="2" destOrd="0" presId="urn:microsoft.com/office/officeart/2009/3/layout/HorizontalOrganizationChart"/>
    <dgm:cxn modelId="{D4A0539A-8D0B-470C-B5A6-5CED7BBCC4FE}" type="presParOf" srcId="{D657BEA8-14B1-40BB-9183-99053D86A9D8}" destId="{CFD2E447-4A02-4734-A763-3E1BC0E9F349}" srcOrd="6" destOrd="0" presId="urn:microsoft.com/office/officeart/2009/3/layout/HorizontalOrganizationChart"/>
    <dgm:cxn modelId="{ED4422D7-36B2-49C4-8609-3742F5CC66E5}" type="presParOf" srcId="{D657BEA8-14B1-40BB-9183-99053D86A9D8}" destId="{449B5AA7-87C6-4494-B69C-92E7B048DA5A}" srcOrd="7" destOrd="0" presId="urn:microsoft.com/office/officeart/2009/3/layout/HorizontalOrganizationChart"/>
    <dgm:cxn modelId="{3DF79E42-5B68-4B44-BAF2-5A900C6B766D}" type="presParOf" srcId="{449B5AA7-87C6-4494-B69C-92E7B048DA5A}" destId="{D3D59EE6-14B9-49A9-8F1F-A315C0853954}" srcOrd="0" destOrd="0" presId="urn:microsoft.com/office/officeart/2009/3/layout/HorizontalOrganizationChart"/>
    <dgm:cxn modelId="{E2CDF048-1D61-4C77-914F-D17DE3E48C7A}" type="presParOf" srcId="{D3D59EE6-14B9-49A9-8F1F-A315C0853954}" destId="{A881A5FD-FA4F-4776-BD09-FBA8A59DA8FD}" srcOrd="0" destOrd="0" presId="urn:microsoft.com/office/officeart/2009/3/layout/HorizontalOrganizationChart"/>
    <dgm:cxn modelId="{27723BBC-470A-408C-B50F-4D2FC03D401B}" type="presParOf" srcId="{D3D59EE6-14B9-49A9-8F1F-A315C0853954}" destId="{43A20599-01F8-458A-BB1D-34A5D16E4E81}" srcOrd="1" destOrd="0" presId="urn:microsoft.com/office/officeart/2009/3/layout/HorizontalOrganizationChart"/>
    <dgm:cxn modelId="{4E8D2637-073A-40C0-B342-689D196193A4}" type="presParOf" srcId="{449B5AA7-87C6-4494-B69C-92E7B048DA5A}" destId="{ADA508CE-D6EC-4D9F-84FE-080E3C85BEC6}" srcOrd="1" destOrd="0" presId="urn:microsoft.com/office/officeart/2009/3/layout/HorizontalOrganizationChart"/>
    <dgm:cxn modelId="{06260847-FB56-4637-B96F-3D9E34723925}" type="presParOf" srcId="{449B5AA7-87C6-4494-B69C-92E7B048DA5A}" destId="{948A16B8-2FAF-4BDF-A415-BB631A7B2C68}" srcOrd="2" destOrd="0" presId="urn:microsoft.com/office/officeart/2009/3/layout/HorizontalOrganizationChart"/>
    <dgm:cxn modelId="{9BE81BF5-FA68-4CBF-A954-32AD344FD749}" type="presParOf" srcId="{D657BEA8-14B1-40BB-9183-99053D86A9D8}" destId="{6CE5DE26-538A-4E2F-B781-36A858B4D177}" srcOrd="8" destOrd="0" presId="urn:microsoft.com/office/officeart/2009/3/layout/HorizontalOrganizationChart"/>
    <dgm:cxn modelId="{6D39A13C-FA8F-458F-87FC-F608DA6F939D}" type="presParOf" srcId="{D657BEA8-14B1-40BB-9183-99053D86A9D8}" destId="{33A3B103-7A79-426E-AE7F-553DB275EAEF}" srcOrd="9" destOrd="0" presId="urn:microsoft.com/office/officeart/2009/3/layout/HorizontalOrganizationChart"/>
    <dgm:cxn modelId="{D632B5E3-9894-4D47-8F62-3AC9BC3DA88F}" type="presParOf" srcId="{33A3B103-7A79-426E-AE7F-553DB275EAEF}" destId="{5AF1F23A-E4A3-4355-A757-A630228474E3}" srcOrd="0" destOrd="0" presId="urn:microsoft.com/office/officeart/2009/3/layout/HorizontalOrganizationChart"/>
    <dgm:cxn modelId="{8C66BE7D-105D-4C6B-A144-D48E9DF6F178}" type="presParOf" srcId="{5AF1F23A-E4A3-4355-A757-A630228474E3}" destId="{AE9D1C08-6C64-42CE-98C8-9AF14D278C5E}" srcOrd="0" destOrd="0" presId="urn:microsoft.com/office/officeart/2009/3/layout/HorizontalOrganizationChart"/>
    <dgm:cxn modelId="{6396CB78-7D00-420D-8CD9-60B47F9AE966}" type="presParOf" srcId="{5AF1F23A-E4A3-4355-A757-A630228474E3}" destId="{B77F4387-3A00-4280-BEBB-1F425465879D}" srcOrd="1" destOrd="0" presId="urn:microsoft.com/office/officeart/2009/3/layout/HorizontalOrganizationChart"/>
    <dgm:cxn modelId="{823A390A-5A03-4D5B-B805-184562F7BE0C}" type="presParOf" srcId="{33A3B103-7A79-426E-AE7F-553DB275EAEF}" destId="{C2C6C1B7-27EA-449F-8E75-28A15137181B}" srcOrd="1" destOrd="0" presId="urn:microsoft.com/office/officeart/2009/3/layout/HorizontalOrganizationChart"/>
    <dgm:cxn modelId="{6786CE5C-DE06-4BD3-B275-5F3FD0756720}" type="presParOf" srcId="{33A3B103-7A79-426E-AE7F-553DB275EAEF}" destId="{C5A64BF0-3350-46B8-9995-74794785CFB0}" srcOrd="2" destOrd="0" presId="urn:microsoft.com/office/officeart/2009/3/layout/HorizontalOrganizationChart"/>
    <dgm:cxn modelId="{6D885861-34C2-4332-BC41-901FC1530145}" type="presParOf" srcId="{D657BEA8-14B1-40BB-9183-99053D86A9D8}" destId="{F003CCC0-2C02-4ABF-A80E-3BAA52FF4D78}" srcOrd="10" destOrd="0" presId="urn:microsoft.com/office/officeart/2009/3/layout/HorizontalOrganizationChart"/>
    <dgm:cxn modelId="{43B011C0-9F72-440E-8E92-3F0436CC8576}" type="presParOf" srcId="{D657BEA8-14B1-40BB-9183-99053D86A9D8}" destId="{9BC36D17-6FC3-4270-94DE-5599B9E94328}" srcOrd="11" destOrd="0" presId="urn:microsoft.com/office/officeart/2009/3/layout/HorizontalOrganizationChart"/>
    <dgm:cxn modelId="{97FB06A7-F5C3-4F32-9073-1B9773401004}" type="presParOf" srcId="{9BC36D17-6FC3-4270-94DE-5599B9E94328}" destId="{DAD96D37-ACC6-442F-B67A-1268A3F6C574}" srcOrd="0" destOrd="0" presId="urn:microsoft.com/office/officeart/2009/3/layout/HorizontalOrganizationChart"/>
    <dgm:cxn modelId="{EAC3EF98-A1D6-42AE-89F4-ADB7A1804D46}" type="presParOf" srcId="{DAD96D37-ACC6-442F-B67A-1268A3F6C574}" destId="{66618F5A-24A7-428B-AB74-095241F57EAD}" srcOrd="0" destOrd="0" presId="urn:microsoft.com/office/officeart/2009/3/layout/HorizontalOrganizationChart"/>
    <dgm:cxn modelId="{7DF4223A-5A63-4490-86EB-B72C8BBA8C7A}" type="presParOf" srcId="{DAD96D37-ACC6-442F-B67A-1268A3F6C574}" destId="{1D6BEF3F-2923-4146-A53B-A6507C9A4C66}" srcOrd="1" destOrd="0" presId="urn:microsoft.com/office/officeart/2009/3/layout/HorizontalOrganizationChart"/>
    <dgm:cxn modelId="{64630277-CF5C-41D3-AFE9-6C7CB6E1E056}" type="presParOf" srcId="{9BC36D17-6FC3-4270-94DE-5599B9E94328}" destId="{1E1F53F7-F98E-4681-A4D8-57837325C13B}" srcOrd="1" destOrd="0" presId="urn:microsoft.com/office/officeart/2009/3/layout/HorizontalOrganizationChart"/>
    <dgm:cxn modelId="{574AD8B1-F5CF-4EA3-AE5D-8334BFF967FF}" type="presParOf" srcId="{9BC36D17-6FC3-4270-94DE-5599B9E94328}" destId="{6CD05474-4940-476A-BD11-FE9C590CB73F}" srcOrd="2" destOrd="0" presId="urn:microsoft.com/office/officeart/2009/3/layout/HorizontalOrganizationChart"/>
    <dgm:cxn modelId="{B65D04CC-6B80-4F4B-882A-C9209585279C}" type="presParOf" srcId="{D657BEA8-14B1-40BB-9183-99053D86A9D8}" destId="{C586F134-2C7D-48F5-A960-ABE3FB72C9BC}" srcOrd="12" destOrd="0" presId="urn:microsoft.com/office/officeart/2009/3/layout/HorizontalOrganizationChart"/>
    <dgm:cxn modelId="{CB0BF3FA-2ACD-4606-A43F-0E7EBCAC7185}" type="presParOf" srcId="{D657BEA8-14B1-40BB-9183-99053D86A9D8}" destId="{397F213D-5D9B-4803-8134-3F9E8DF57D2E}" srcOrd="13" destOrd="0" presId="urn:microsoft.com/office/officeart/2009/3/layout/HorizontalOrganizationChart"/>
    <dgm:cxn modelId="{C77A7A83-31F8-4119-8815-8787CAC99FFA}" type="presParOf" srcId="{397F213D-5D9B-4803-8134-3F9E8DF57D2E}" destId="{F24B9BA7-4045-4EC4-ACB4-890440E6AF29}" srcOrd="0" destOrd="0" presId="urn:microsoft.com/office/officeart/2009/3/layout/HorizontalOrganizationChart"/>
    <dgm:cxn modelId="{49B77C78-63C3-4065-93DF-7AA96F1A0179}" type="presParOf" srcId="{F24B9BA7-4045-4EC4-ACB4-890440E6AF29}" destId="{DF77C9D2-D444-41BE-839A-AEC9860E155A}" srcOrd="0" destOrd="0" presId="urn:microsoft.com/office/officeart/2009/3/layout/HorizontalOrganizationChart"/>
    <dgm:cxn modelId="{8C697727-6117-4CA0-85A9-FF70B912D791}" type="presParOf" srcId="{F24B9BA7-4045-4EC4-ACB4-890440E6AF29}" destId="{9DF8D3C1-A038-49A9-8B04-9479DD5691F1}" srcOrd="1" destOrd="0" presId="urn:microsoft.com/office/officeart/2009/3/layout/HorizontalOrganizationChart"/>
    <dgm:cxn modelId="{8010194B-FA71-43D1-B564-26015BD96CD8}" type="presParOf" srcId="{397F213D-5D9B-4803-8134-3F9E8DF57D2E}" destId="{8BCD5DB9-14F2-4CD1-B56B-5B4A47882C62}" srcOrd="1" destOrd="0" presId="urn:microsoft.com/office/officeart/2009/3/layout/HorizontalOrganizationChart"/>
    <dgm:cxn modelId="{89EC37C4-8516-4ECE-AA7F-704DF884DD0A}" type="presParOf" srcId="{397F213D-5D9B-4803-8134-3F9E8DF57D2E}" destId="{BCD238A4-E70E-4078-8906-F28F2DFD1D96}" srcOrd="2" destOrd="0" presId="urn:microsoft.com/office/officeart/2009/3/layout/HorizontalOrganizationChart"/>
    <dgm:cxn modelId="{C4277AC0-59C9-462A-8C4B-F8828B7F2378}" type="presParOf" srcId="{871397B4-6F89-4F5E-A9DA-C10756F193E3}" destId="{ECB511DC-A5E2-4223-8519-2A2F05B43A0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Μετατόπιση φορτίου λόγω κακής φόρτωση του πλοίου</a:t>
          </a:r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Βελτίωση επικοινωνίας διοίκησης με εργαζομένους 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Αναδιοργάνωση πολιτικής εταιρείας για ζητήματα οργάνωσης προσωπικού</a:t>
          </a:r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</a:t>
          </a:r>
        </a:p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προσωπικού</a:t>
          </a:r>
        </a:p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Απουσία αμφίδρομης επικοινωνίας διοίκησης με εργαζόμενους</a:t>
          </a:r>
        </a:p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Κακή πολιτική διαχείριση εταιρείας σε θέματα οργάνωσης προσωπικού</a:t>
          </a:r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 custLinFactNeighborY="-4008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2095AD3E-76F9-4993-8525-4DC5CF4BDD80}" type="presOf" srcId="{505AF988-F86A-4319-9C69-63E64AEEBB46}" destId="{CEEFBDED-304B-4752-A1DC-2AD19956F284}" srcOrd="0" destOrd="0" presId="urn:microsoft.com/office/officeart/2005/8/layout/hList7"/>
    <dgm:cxn modelId="{7F053265-4C09-4B6C-894A-FC84064BD309}" type="presOf" srcId="{E61780A1-B4B9-4828-BD76-6D8B6B0102FB}" destId="{E51173BC-16BF-4BA7-B070-A2ADEF251126}" srcOrd="0" destOrd="0" presId="urn:microsoft.com/office/officeart/2005/8/layout/hList7"/>
    <dgm:cxn modelId="{6782795A-583B-4D25-9161-FF3F4814D9B2}" type="presOf" srcId="{3E57BE4A-1BCA-4B96-990D-056F8C7950F6}" destId="{892D6A66-5676-45FF-836D-BD139C8B5EF8}" srcOrd="1" destOrd="0" presId="urn:microsoft.com/office/officeart/2005/8/layout/hList7"/>
    <dgm:cxn modelId="{BD2854A2-37DB-4B40-92AB-56BC9D6461E8}" type="presOf" srcId="{C7BDE090-5383-4F79-8399-90630403BACB}" destId="{E737A9F4-E72E-45E2-8A14-9A13991BA1B0}" srcOrd="0" destOrd="0" presId="urn:microsoft.com/office/officeart/2005/8/layout/hList7"/>
    <dgm:cxn modelId="{C19E4EA3-3E97-4E41-AAF4-F5B783B61DFB}" type="presOf" srcId="{EE92AB3B-04C3-4DCB-8D8C-1F729A666BD7}" destId="{42768E9A-C2F5-4C26-B83F-7F37ED70EB21}" srcOrd="0" destOrd="0" presId="urn:microsoft.com/office/officeart/2005/8/layout/hList7"/>
    <dgm:cxn modelId="{0D643DB4-ACC5-44E0-83BE-C1DFA463ADC3}" type="presOf" srcId="{505AF988-F86A-4319-9C69-63E64AEEBB46}" destId="{26AE5CCA-F6C8-4331-9997-1133BF0343DF}" srcOrd="1" destOrd="0" presId="urn:microsoft.com/office/officeart/2005/8/layout/hList7"/>
    <dgm:cxn modelId="{29331CE3-2691-47BD-B991-807A327C037B}" type="presOf" srcId="{C7BDE090-5383-4F79-8399-90630403BACB}" destId="{891B9F65-2918-48DA-BB2F-27EC6FDFC7BD}" srcOrd="1" destOrd="0" presId="urn:microsoft.com/office/officeart/2005/8/layout/hList7"/>
    <dgm:cxn modelId="{8D5A78EE-4968-4CCA-A11C-9FAC3DD6438E}" type="presOf" srcId="{6D8F1B17-87A9-46BB-8DAA-E3530BAA2F0E}" destId="{059CF48D-BC57-404C-BDC5-79B6BB92EC54}" srcOrd="0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26E00DF9-6693-45EC-AE03-7251812AF82E}" type="presOf" srcId="{3E57BE4A-1BCA-4B96-990D-056F8C7950F6}" destId="{9DC71B0D-499C-4B28-BF67-EE5EE822B9BB}" srcOrd="0" destOrd="0" presId="urn:microsoft.com/office/officeart/2005/8/layout/hList7"/>
    <dgm:cxn modelId="{F613E3E0-194E-41FA-A3B9-1DE114BD2696}" type="presParOf" srcId="{E51173BC-16BF-4BA7-B070-A2ADEF251126}" destId="{AC847C4B-49D9-434C-8847-FC6F27AC9D48}" srcOrd="0" destOrd="0" presId="urn:microsoft.com/office/officeart/2005/8/layout/hList7"/>
    <dgm:cxn modelId="{7A13CE32-B706-471A-BE5F-C77B6A696BDD}" type="presParOf" srcId="{E51173BC-16BF-4BA7-B070-A2ADEF251126}" destId="{A2091434-C59D-41A3-86B1-FB00C325ED73}" srcOrd="1" destOrd="0" presId="urn:microsoft.com/office/officeart/2005/8/layout/hList7"/>
    <dgm:cxn modelId="{746A6249-9149-49F5-8F40-43AE300B5D2A}" type="presParOf" srcId="{A2091434-C59D-41A3-86B1-FB00C325ED73}" destId="{EB8D23DE-4AEC-4513-AD73-65E3A2DD1FA2}" srcOrd="0" destOrd="0" presId="urn:microsoft.com/office/officeart/2005/8/layout/hList7"/>
    <dgm:cxn modelId="{792ABF93-E775-473E-B442-4F82446C5154}" type="presParOf" srcId="{EB8D23DE-4AEC-4513-AD73-65E3A2DD1FA2}" destId="{9DC71B0D-499C-4B28-BF67-EE5EE822B9BB}" srcOrd="0" destOrd="0" presId="urn:microsoft.com/office/officeart/2005/8/layout/hList7"/>
    <dgm:cxn modelId="{2ACF6273-8E82-43C4-815B-F86A144870EA}" type="presParOf" srcId="{EB8D23DE-4AEC-4513-AD73-65E3A2DD1FA2}" destId="{892D6A66-5676-45FF-836D-BD139C8B5EF8}" srcOrd="1" destOrd="0" presId="urn:microsoft.com/office/officeart/2005/8/layout/hList7"/>
    <dgm:cxn modelId="{1CE37996-8D19-482C-82D3-4308EE52A5F6}" type="presParOf" srcId="{EB8D23DE-4AEC-4513-AD73-65E3A2DD1FA2}" destId="{3A1178D8-7A3C-4A06-8067-3610011EDCE2}" srcOrd="2" destOrd="0" presId="urn:microsoft.com/office/officeart/2005/8/layout/hList7"/>
    <dgm:cxn modelId="{190ACDDF-9EEF-4902-AA39-312C9D57549E}" type="presParOf" srcId="{EB8D23DE-4AEC-4513-AD73-65E3A2DD1FA2}" destId="{73595189-2CDD-4D0A-AAD6-5AE573C04F6B}" srcOrd="3" destOrd="0" presId="urn:microsoft.com/office/officeart/2005/8/layout/hList7"/>
    <dgm:cxn modelId="{739A77E9-DADA-41B2-9698-E45F602DA170}" type="presParOf" srcId="{A2091434-C59D-41A3-86B1-FB00C325ED73}" destId="{059CF48D-BC57-404C-BDC5-79B6BB92EC54}" srcOrd="1" destOrd="0" presId="urn:microsoft.com/office/officeart/2005/8/layout/hList7"/>
    <dgm:cxn modelId="{E1E1F005-CCCD-4967-A41D-0AFB8F2079CF}" type="presParOf" srcId="{A2091434-C59D-41A3-86B1-FB00C325ED73}" destId="{606060A1-DB6A-41D9-9A41-08576D57D878}" srcOrd="2" destOrd="0" presId="urn:microsoft.com/office/officeart/2005/8/layout/hList7"/>
    <dgm:cxn modelId="{835F3C56-3059-4495-A509-FD64D2C951B3}" type="presParOf" srcId="{606060A1-DB6A-41D9-9A41-08576D57D878}" destId="{CEEFBDED-304B-4752-A1DC-2AD19956F284}" srcOrd="0" destOrd="0" presId="urn:microsoft.com/office/officeart/2005/8/layout/hList7"/>
    <dgm:cxn modelId="{32015261-5188-4DCD-BEF7-4F4877C84DFC}" type="presParOf" srcId="{606060A1-DB6A-41D9-9A41-08576D57D878}" destId="{26AE5CCA-F6C8-4331-9997-1133BF0343DF}" srcOrd="1" destOrd="0" presId="urn:microsoft.com/office/officeart/2005/8/layout/hList7"/>
    <dgm:cxn modelId="{65C1A000-B854-44ED-A69E-10CC958EDEFF}" type="presParOf" srcId="{606060A1-DB6A-41D9-9A41-08576D57D878}" destId="{C28676EB-AC0C-4363-99F1-A6185C2FEDFF}" srcOrd="2" destOrd="0" presId="urn:microsoft.com/office/officeart/2005/8/layout/hList7"/>
    <dgm:cxn modelId="{A2157EA4-FADD-4418-94AA-79801668CE20}" type="presParOf" srcId="{606060A1-DB6A-41D9-9A41-08576D57D878}" destId="{DE4E281F-F401-4A46-8C0A-AA68065F3B2A}" srcOrd="3" destOrd="0" presId="urn:microsoft.com/office/officeart/2005/8/layout/hList7"/>
    <dgm:cxn modelId="{3DD2916C-92B3-4161-906A-54AACD17EE68}" type="presParOf" srcId="{A2091434-C59D-41A3-86B1-FB00C325ED73}" destId="{42768E9A-C2F5-4C26-B83F-7F37ED70EB21}" srcOrd="3" destOrd="0" presId="urn:microsoft.com/office/officeart/2005/8/layout/hList7"/>
    <dgm:cxn modelId="{4D19EB21-72C1-4D45-AEA3-A58C50576524}" type="presParOf" srcId="{A2091434-C59D-41A3-86B1-FB00C325ED73}" destId="{57705368-74D0-4EFA-AFD5-D6AD134BBD08}" srcOrd="4" destOrd="0" presId="urn:microsoft.com/office/officeart/2005/8/layout/hList7"/>
    <dgm:cxn modelId="{55BDAAB2-81F5-4596-8334-C3BCD2989DB2}" type="presParOf" srcId="{57705368-74D0-4EFA-AFD5-D6AD134BBD08}" destId="{E737A9F4-E72E-45E2-8A14-9A13991BA1B0}" srcOrd="0" destOrd="0" presId="urn:microsoft.com/office/officeart/2005/8/layout/hList7"/>
    <dgm:cxn modelId="{A3D12605-DC9A-4609-BA0C-FBC9E54B733F}" type="presParOf" srcId="{57705368-74D0-4EFA-AFD5-D6AD134BBD08}" destId="{891B9F65-2918-48DA-BB2F-27EC6FDFC7BD}" srcOrd="1" destOrd="0" presId="urn:microsoft.com/office/officeart/2005/8/layout/hList7"/>
    <dgm:cxn modelId="{4DC2BA4A-06FB-4908-91EC-B5734F6B54DE}" type="presParOf" srcId="{57705368-74D0-4EFA-AFD5-D6AD134BBD08}" destId="{DB2CFF83-5E96-4546-B3A6-ED79E897E58B}" srcOrd="2" destOrd="0" presId="urn:microsoft.com/office/officeart/2005/8/layout/hList7"/>
    <dgm:cxn modelId="{4E7F26D8-31F8-474A-A033-1472E240ABDB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Δημιουργία εκρηκτικής ατμόσφαιρας στο αντλιοστάσιο</a:t>
          </a:r>
          <a:endParaRPr lang="el-GR" sz="1800" b="1" dirty="0"/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/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/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Ειδική σήμανση χώρων για μέτρα προφύλαξης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Πρόβλεψη σαφών οδηγιών στο εγχειρίδιο λειτουργίας του πλοίου για μέτρα ασφαλείας πριν από την είσοδο σε χώρους αυξημένης επικινδυνότητας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l-GR" sz="1600" b="1" dirty="0"/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/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/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οργάνωσης αναφορικά με τήρηση μέτρων ασφαλείας κατά την εκτέλεση δυνητικά επικίνδυνων εργασιών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καταγραφή διαδικασιών που συνδέονται με εργασίες υψηλής επικινδυνότητας 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  <a:endParaRPr lang="el-GR" sz="1600" b="1" dirty="0"/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/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/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 custLinFactNeighborX="0" custLinFactNeighborY="30728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 custLinFactNeighborY="-132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 custLinFactNeighborY="1596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 custLinFactNeighborX="0" custLinFactNeighborY="-132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 custLinFactNeighborX="-1204" custLinFactNeighborY="-132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C6371B-FF6A-486A-806F-27EA6FD9F367}" type="presOf" srcId="{3E57BE4A-1BCA-4B96-990D-056F8C7950F6}" destId="{892D6A66-5676-45FF-836D-BD139C8B5EF8}" srcOrd="1" destOrd="0" presId="urn:microsoft.com/office/officeart/2005/8/layout/hList7"/>
    <dgm:cxn modelId="{C978331C-FC3F-4BCE-9301-5A47E7B84B38}" type="presOf" srcId="{C7BDE090-5383-4F79-8399-90630403BACB}" destId="{891B9F65-2918-48DA-BB2F-27EC6FDFC7BD}" srcOrd="1" destOrd="0" presId="urn:microsoft.com/office/officeart/2005/8/layout/hList7"/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9D0B7663-BFD0-49CD-A28A-8F1B2498E921}" type="presOf" srcId="{505AF988-F86A-4319-9C69-63E64AEEBB46}" destId="{26AE5CCA-F6C8-4331-9997-1133BF0343DF}" srcOrd="1" destOrd="0" presId="urn:microsoft.com/office/officeart/2005/8/layout/hList7"/>
    <dgm:cxn modelId="{F86D4E53-1DC7-44B6-B60F-378FB128BB04}" type="presOf" srcId="{3E57BE4A-1BCA-4B96-990D-056F8C7950F6}" destId="{9DC71B0D-499C-4B28-BF67-EE5EE822B9BB}" srcOrd="0" destOrd="0" presId="urn:microsoft.com/office/officeart/2005/8/layout/hList7"/>
    <dgm:cxn modelId="{62AAA753-086B-49B4-ABFA-3092678493AE}" type="presOf" srcId="{6D8F1B17-87A9-46BB-8DAA-E3530BAA2F0E}" destId="{059CF48D-BC57-404C-BDC5-79B6BB92EC54}" srcOrd="0" destOrd="0" presId="urn:microsoft.com/office/officeart/2005/8/layout/hList7"/>
    <dgm:cxn modelId="{6709F656-9485-4EE0-B6E0-36D4032C329E}" type="presOf" srcId="{E61780A1-B4B9-4828-BD76-6D8B6B0102FB}" destId="{E51173BC-16BF-4BA7-B070-A2ADEF251126}" srcOrd="0" destOrd="0" presId="urn:microsoft.com/office/officeart/2005/8/layout/hList7"/>
    <dgm:cxn modelId="{D792807A-5977-4473-AC3E-126661AB662A}" type="presOf" srcId="{C7BDE090-5383-4F79-8399-90630403BACB}" destId="{E737A9F4-E72E-45E2-8A14-9A13991BA1B0}" srcOrd="0" destOrd="0" presId="urn:microsoft.com/office/officeart/2005/8/layout/hList7"/>
    <dgm:cxn modelId="{5808A2D9-5735-438F-87D0-2CF464DFBC63}" type="presOf" srcId="{505AF988-F86A-4319-9C69-63E64AEEBB46}" destId="{CEEFBDED-304B-4752-A1DC-2AD19956F284}" srcOrd="0" destOrd="0" presId="urn:microsoft.com/office/officeart/2005/8/layout/hList7"/>
    <dgm:cxn modelId="{C2F229F4-A2BC-42E1-A3BA-0130A2DF42D7}" type="presOf" srcId="{EE92AB3B-04C3-4DCB-8D8C-1F729A666BD7}" destId="{42768E9A-C2F5-4C26-B83F-7F37ED70EB21}" srcOrd="0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C61BE6FB-B25B-48BE-B8A8-1FA5DFA3A425}" type="presParOf" srcId="{E51173BC-16BF-4BA7-B070-A2ADEF251126}" destId="{AC847C4B-49D9-434C-8847-FC6F27AC9D48}" srcOrd="0" destOrd="0" presId="urn:microsoft.com/office/officeart/2005/8/layout/hList7"/>
    <dgm:cxn modelId="{5E1B5CC7-1F9E-433E-AFFE-B93ABBAF1C22}" type="presParOf" srcId="{E51173BC-16BF-4BA7-B070-A2ADEF251126}" destId="{A2091434-C59D-41A3-86B1-FB00C325ED73}" srcOrd="1" destOrd="0" presId="urn:microsoft.com/office/officeart/2005/8/layout/hList7"/>
    <dgm:cxn modelId="{4D3C3D07-9B10-4885-9F9D-3E7C4FAFDD34}" type="presParOf" srcId="{A2091434-C59D-41A3-86B1-FB00C325ED73}" destId="{EB8D23DE-4AEC-4513-AD73-65E3A2DD1FA2}" srcOrd="0" destOrd="0" presId="urn:microsoft.com/office/officeart/2005/8/layout/hList7"/>
    <dgm:cxn modelId="{F08073DD-9EAE-4CCD-949A-97D7D6F583F2}" type="presParOf" srcId="{EB8D23DE-4AEC-4513-AD73-65E3A2DD1FA2}" destId="{9DC71B0D-499C-4B28-BF67-EE5EE822B9BB}" srcOrd="0" destOrd="0" presId="urn:microsoft.com/office/officeart/2005/8/layout/hList7"/>
    <dgm:cxn modelId="{28E1360C-5189-4922-B0DD-0BD9B84F7F1F}" type="presParOf" srcId="{EB8D23DE-4AEC-4513-AD73-65E3A2DD1FA2}" destId="{892D6A66-5676-45FF-836D-BD139C8B5EF8}" srcOrd="1" destOrd="0" presId="urn:microsoft.com/office/officeart/2005/8/layout/hList7"/>
    <dgm:cxn modelId="{B6AF2B1E-C0B9-47B1-910F-0AFD2E42357F}" type="presParOf" srcId="{EB8D23DE-4AEC-4513-AD73-65E3A2DD1FA2}" destId="{3A1178D8-7A3C-4A06-8067-3610011EDCE2}" srcOrd="2" destOrd="0" presId="urn:microsoft.com/office/officeart/2005/8/layout/hList7"/>
    <dgm:cxn modelId="{96F5DD9E-13F9-4238-852C-ECB272BE9D47}" type="presParOf" srcId="{EB8D23DE-4AEC-4513-AD73-65E3A2DD1FA2}" destId="{73595189-2CDD-4D0A-AAD6-5AE573C04F6B}" srcOrd="3" destOrd="0" presId="urn:microsoft.com/office/officeart/2005/8/layout/hList7"/>
    <dgm:cxn modelId="{B5ECB5D8-835A-4DB5-892C-E1FBCA4F6CDC}" type="presParOf" srcId="{A2091434-C59D-41A3-86B1-FB00C325ED73}" destId="{059CF48D-BC57-404C-BDC5-79B6BB92EC54}" srcOrd="1" destOrd="0" presId="urn:microsoft.com/office/officeart/2005/8/layout/hList7"/>
    <dgm:cxn modelId="{F2913DBF-2D71-4BA0-9F75-52983246042D}" type="presParOf" srcId="{A2091434-C59D-41A3-86B1-FB00C325ED73}" destId="{606060A1-DB6A-41D9-9A41-08576D57D878}" srcOrd="2" destOrd="0" presId="urn:microsoft.com/office/officeart/2005/8/layout/hList7"/>
    <dgm:cxn modelId="{65D25D78-A35C-42DB-BAF4-49B99C0140DB}" type="presParOf" srcId="{606060A1-DB6A-41D9-9A41-08576D57D878}" destId="{CEEFBDED-304B-4752-A1DC-2AD19956F284}" srcOrd="0" destOrd="0" presId="urn:microsoft.com/office/officeart/2005/8/layout/hList7"/>
    <dgm:cxn modelId="{2BE4FEE2-C60E-4C38-AE8A-A1B7B417DB82}" type="presParOf" srcId="{606060A1-DB6A-41D9-9A41-08576D57D878}" destId="{26AE5CCA-F6C8-4331-9997-1133BF0343DF}" srcOrd="1" destOrd="0" presId="urn:microsoft.com/office/officeart/2005/8/layout/hList7"/>
    <dgm:cxn modelId="{20B03AC7-A881-4293-8A34-5E1C914F56A2}" type="presParOf" srcId="{606060A1-DB6A-41D9-9A41-08576D57D878}" destId="{C28676EB-AC0C-4363-99F1-A6185C2FEDFF}" srcOrd="2" destOrd="0" presId="urn:microsoft.com/office/officeart/2005/8/layout/hList7"/>
    <dgm:cxn modelId="{E738A26E-9453-416D-9C2D-25884CFA41F2}" type="presParOf" srcId="{606060A1-DB6A-41D9-9A41-08576D57D878}" destId="{DE4E281F-F401-4A46-8C0A-AA68065F3B2A}" srcOrd="3" destOrd="0" presId="urn:microsoft.com/office/officeart/2005/8/layout/hList7"/>
    <dgm:cxn modelId="{86F453EB-901D-4D25-BC55-E655D989EF71}" type="presParOf" srcId="{A2091434-C59D-41A3-86B1-FB00C325ED73}" destId="{42768E9A-C2F5-4C26-B83F-7F37ED70EB21}" srcOrd="3" destOrd="0" presId="urn:microsoft.com/office/officeart/2005/8/layout/hList7"/>
    <dgm:cxn modelId="{42BCDADB-CFBA-4EAF-8A2A-D396853EF848}" type="presParOf" srcId="{A2091434-C59D-41A3-86B1-FB00C325ED73}" destId="{57705368-74D0-4EFA-AFD5-D6AD134BBD08}" srcOrd="4" destOrd="0" presId="urn:microsoft.com/office/officeart/2005/8/layout/hList7"/>
    <dgm:cxn modelId="{32BB5302-81CA-4EF7-A4E3-2B00401DDD2F}" type="presParOf" srcId="{57705368-74D0-4EFA-AFD5-D6AD134BBD08}" destId="{E737A9F4-E72E-45E2-8A14-9A13991BA1B0}" srcOrd="0" destOrd="0" presId="urn:microsoft.com/office/officeart/2005/8/layout/hList7"/>
    <dgm:cxn modelId="{5557FF15-63B1-470C-88F6-7A02E70F88DA}" type="presParOf" srcId="{57705368-74D0-4EFA-AFD5-D6AD134BBD08}" destId="{891B9F65-2918-48DA-BB2F-27EC6FDFC7BD}" srcOrd="1" destOrd="0" presId="urn:microsoft.com/office/officeart/2005/8/layout/hList7"/>
    <dgm:cxn modelId="{A94260BE-C1EC-4EBF-9328-A1716463ABCF}" type="presParOf" srcId="{57705368-74D0-4EFA-AFD5-D6AD134BBD08}" destId="{DB2CFF83-5E96-4546-B3A6-ED79E897E58B}" srcOrd="2" destOrd="0" presId="urn:microsoft.com/office/officeart/2005/8/layout/hList7"/>
    <dgm:cxn modelId="{50506F34-A421-41DE-8FF9-1CCFCA3AF952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τήρηση μέτρων ασφαλείας από ναυτικό</a:t>
          </a:r>
          <a:endParaRPr lang="el-GR" sz="1600" b="1" dirty="0"/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/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/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εταιρείας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 για τήρηση μέτρων ασφαλείας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Έμφαση στην τήρηση προβλεπόμενων διαδικασιών κατά την εκτέλεση δυνητικά επικίνδυνων εργασιών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Βελτίωση επικοινωνίας μεταξύ πληρώματος</a:t>
          </a:r>
          <a:endParaRPr lang="el-GR" sz="1600" b="1" dirty="0"/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/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/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Αναποτελεσματική επικοινωνία μεταξύ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ελέγχου σε εργασίες καθαρισμού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χρήση ΜΑΠ </a:t>
          </a:r>
          <a:endParaRPr lang="el-GR" sz="1400" b="1" dirty="0"/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/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/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 custLinFactNeighborX="0" custLinFactNeighborY="30728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 custLinFactNeighborX="-602" custLinFactNeighborY="-186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 custLinFactNeighborY="1596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 custLinFactNeighborX="0" custLinFactNeighborY="-1803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 custLinFactNeighborX="-2408" custLinFactNeighborY="-1803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FD1500A-54CF-439E-A638-7F23EE6A68D8}" type="presOf" srcId="{E61780A1-B4B9-4828-BD76-6D8B6B0102FB}" destId="{E51173BC-16BF-4BA7-B070-A2ADEF251126}" srcOrd="0" destOrd="0" presId="urn:microsoft.com/office/officeart/2005/8/layout/hList7"/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2E0B9C37-4A94-4F07-B5C0-74A25B1A295F}" type="presOf" srcId="{3E57BE4A-1BCA-4B96-990D-056F8C7950F6}" destId="{892D6A66-5676-45FF-836D-BD139C8B5EF8}" srcOrd="1" destOrd="0" presId="urn:microsoft.com/office/officeart/2005/8/layout/hList7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6D0B103D-3050-4FEB-99A6-A0C669ED14E8}" type="presOf" srcId="{6D8F1B17-87A9-46BB-8DAA-E3530BAA2F0E}" destId="{059CF48D-BC57-404C-BDC5-79B6BB92EC54}" srcOrd="0" destOrd="0" presId="urn:microsoft.com/office/officeart/2005/8/layout/hList7"/>
    <dgm:cxn modelId="{823A7C61-162B-400D-B976-D7CD9ADF1055}" type="presOf" srcId="{505AF988-F86A-4319-9C69-63E64AEEBB46}" destId="{26AE5CCA-F6C8-4331-9997-1133BF0343DF}" srcOrd="1" destOrd="0" presId="urn:microsoft.com/office/officeart/2005/8/layout/hList7"/>
    <dgm:cxn modelId="{58354B78-0B76-486C-ACAA-3DB497568B34}" type="presOf" srcId="{505AF988-F86A-4319-9C69-63E64AEEBB46}" destId="{CEEFBDED-304B-4752-A1DC-2AD19956F284}" srcOrd="0" destOrd="0" presId="urn:microsoft.com/office/officeart/2005/8/layout/hList7"/>
    <dgm:cxn modelId="{E4471292-5344-48E5-9037-9C8CD611C268}" type="presOf" srcId="{C7BDE090-5383-4F79-8399-90630403BACB}" destId="{891B9F65-2918-48DA-BB2F-27EC6FDFC7BD}" srcOrd="1" destOrd="0" presId="urn:microsoft.com/office/officeart/2005/8/layout/hList7"/>
    <dgm:cxn modelId="{8521CC96-B1C9-46BA-B34C-4E3F7BA29D99}" type="presOf" srcId="{EE92AB3B-04C3-4DCB-8D8C-1F729A666BD7}" destId="{42768E9A-C2F5-4C26-B83F-7F37ED70EB21}" srcOrd="0" destOrd="0" presId="urn:microsoft.com/office/officeart/2005/8/layout/hList7"/>
    <dgm:cxn modelId="{B98D9FBC-471C-418D-9468-6CB7122F16BB}" type="presOf" srcId="{C7BDE090-5383-4F79-8399-90630403BACB}" destId="{E737A9F4-E72E-45E2-8A14-9A13991BA1B0}" srcOrd="0" destOrd="0" presId="urn:microsoft.com/office/officeart/2005/8/layout/hList7"/>
    <dgm:cxn modelId="{0991A3CF-1068-41D8-9B79-D281B1EFC382}" type="presOf" srcId="{3E57BE4A-1BCA-4B96-990D-056F8C7950F6}" destId="{9DC71B0D-499C-4B28-BF67-EE5EE822B9BB}" srcOrd="0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98916E93-6224-4B45-99B1-338E5A2527F7}" type="presParOf" srcId="{E51173BC-16BF-4BA7-B070-A2ADEF251126}" destId="{AC847C4B-49D9-434C-8847-FC6F27AC9D48}" srcOrd="0" destOrd="0" presId="urn:microsoft.com/office/officeart/2005/8/layout/hList7"/>
    <dgm:cxn modelId="{CFA2F63D-B24D-4114-A42B-B0EF636B0625}" type="presParOf" srcId="{E51173BC-16BF-4BA7-B070-A2ADEF251126}" destId="{A2091434-C59D-41A3-86B1-FB00C325ED73}" srcOrd="1" destOrd="0" presId="urn:microsoft.com/office/officeart/2005/8/layout/hList7"/>
    <dgm:cxn modelId="{D99950AF-EE09-4E96-B6F0-A4BEEE24412F}" type="presParOf" srcId="{A2091434-C59D-41A3-86B1-FB00C325ED73}" destId="{EB8D23DE-4AEC-4513-AD73-65E3A2DD1FA2}" srcOrd="0" destOrd="0" presId="urn:microsoft.com/office/officeart/2005/8/layout/hList7"/>
    <dgm:cxn modelId="{F2C8F432-C2CF-4426-A884-75BCD375F712}" type="presParOf" srcId="{EB8D23DE-4AEC-4513-AD73-65E3A2DD1FA2}" destId="{9DC71B0D-499C-4B28-BF67-EE5EE822B9BB}" srcOrd="0" destOrd="0" presId="urn:microsoft.com/office/officeart/2005/8/layout/hList7"/>
    <dgm:cxn modelId="{337E4E65-754D-439F-B86E-B84377D79BBE}" type="presParOf" srcId="{EB8D23DE-4AEC-4513-AD73-65E3A2DD1FA2}" destId="{892D6A66-5676-45FF-836D-BD139C8B5EF8}" srcOrd="1" destOrd="0" presId="urn:microsoft.com/office/officeart/2005/8/layout/hList7"/>
    <dgm:cxn modelId="{E15C45E0-67FA-47AB-AD1A-2B59CDB9E707}" type="presParOf" srcId="{EB8D23DE-4AEC-4513-AD73-65E3A2DD1FA2}" destId="{3A1178D8-7A3C-4A06-8067-3610011EDCE2}" srcOrd="2" destOrd="0" presId="urn:microsoft.com/office/officeart/2005/8/layout/hList7"/>
    <dgm:cxn modelId="{5A3E8944-211B-4F11-9937-9CD8FF22BFD0}" type="presParOf" srcId="{EB8D23DE-4AEC-4513-AD73-65E3A2DD1FA2}" destId="{73595189-2CDD-4D0A-AAD6-5AE573C04F6B}" srcOrd="3" destOrd="0" presId="urn:microsoft.com/office/officeart/2005/8/layout/hList7"/>
    <dgm:cxn modelId="{0B388C8F-B85D-40D2-97B4-4545D4B1BA34}" type="presParOf" srcId="{A2091434-C59D-41A3-86B1-FB00C325ED73}" destId="{059CF48D-BC57-404C-BDC5-79B6BB92EC54}" srcOrd="1" destOrd="0" presId="urn:microsoft.com/office/officeart/2005/8/layout/hList7"/>
    <dgm:cxn modelId="{60F3BCE0-0367-4F63-88C5-8DFFF3E9A8C7}" type="presParOf" srcId="{A2091434-C59D-41A3-86B1-FB00C325ED73}" destId="{606060A1-DB6A-41D9-9A41-08576D57D878}" srcOrd="2" destOrd="0" presId="urn:microsoft.com/office/officeart/2005/8/layout/hList7"/>
    <dgm:cxn modelId="{E5C6CEE3-6702-4FE8-AD31-E8874490DBC3}" type="presParOf" srcId="{606060A1-DB6A-41D9-9A41-08576D57D878}" destId="{CEEFBDED-304B-4752-A1DC-2AD19956F284}" srcOrd="0" destOrd="0" presId="urn:microsoft.com/office/officeart/2005/8/layout/hList7"/>
    <dgm:cxn modelId="{64DCFB34-CEF1-4DB3-8707-46249960FB6E}" type="presParOf" srcId="{606060A1-DB6A-41D9-9A41-08576D57D878}" destId="{26AE5CCA-F6C8-4331-9997-1133BF0343DF}" srcOrd="1" destOrd="0" presId="urn:microsoft.com/office/officeart/2005/8/layout/hList7"/>
    <dgm:cxn modelId="{B576F5A0-19FA-4FD1-ABD7-B99F4E3E233A}" type="presParOf" srcId="{606060A1-DB6A-41D9-9A41-08576D57D878}" destId="{C28676EB-AC0C-4363-99F1-A6185C2FEDFF}" srcOrd="2" destOrd="0" presId="urn:microsoft.com/office/officeart/2005/8/layout/hList7"/>
    <dgm:cxn modelId="{80845A8D-5116-4F1E-A071-10CA376E88CD}" type="presParOf" srcId="{606060A1-DB6A-41D9-9A41-08576D57D878}" destId="{DE4E281F-F401-4A46-8C0A-AA68065F3B2A}" srcOrd="3" destOrd="0" presId="urn:microsoft.com/office/officeart/2005/8/layout/hList7"/>
    <dgm:cxn modelId="{289427E6-A793-4895-A549-7FD3C4FA0BDE}" type="presParOf" srcId="{A2091434-C59D-41A3-86B1-FB00C325ED73}" destId="{42768E9A-C2F5-4C26-B83F-7F37ED70EB21}" srcOrd="3" destOrd="0" presId="urn:microsoft.com/office/officeart/2005/8/layout/hList7"/>
    <dgm:cxn modelId="{E05384BC-BA10-438C-9E25-5BDD92B741AD}" type="presParOf" srcId="{A2091434-C59D-41A3-86B1-FB00C325ED73}" destId="{57705368-74D0-4EFA-AFD5-D6AD134BBD08}" srcOrd="4" destOrd="0" presId="urn:microsoft.com/office/officeart/2005/8/layout/hList7"/>
    <dgm:cxn modelId="{57CDCBED-9733-44DC-8563-FB1784F2512C}" type="presParOf" srcId="{57705368-74D0-4EFA-AFD5-D6AD134BBD08}" destId="{E737A9F4-E72E-45E2-8A14-9A13991BA1B0}" srcOrd="0" destOrd="0" presId="urn:microsoft.com/office/officeart/2005/8/layout/hList7"/>
    <dgm:cxn modelId="{A8465414-0295-4C1F-BCE4-93C2D8EB1F13}" type="presParOf" srcId="{57705368-74D0-4EFA-AFD5-D6AD134BBD08}" destId="{891B9F65-2918-48DA-BB2F-27EC6FDFC7BD}" srcOrd="1" destOrd="0" presId="urn:microsoft.com/office/officeart/2005/8/layout/hList7"/>
    <dgm:cxn modelId="{00230FD0-28DB-4991-9432-91E4DABB90BD}" type="presParOf" srcId="{57705368-74D0-4EFA-AFD5-D6AD134BBD08}" destId="{DB2CFF83-5E96-4546-B3A6-ED79E897E58B}" srcOrd="2" destOrd="0" presId="urn:microsoft.com/office/officeart/2005/8/layout/hList7"/>
    <dgm:cxn modelId="{5281FA4C-BCB6-41BD-924A-86B1857DEA53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αναγνώριση από πλευράς πληρώματος ότι το </a:t>
          </a:r>
          <a:r>
            <a:rPr lang="el-G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έμφορτο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αμπάρι ήταν κλειστός χώρος</a:t>
          </a:r>
          <a:endParaRPr lang="el-GR" sz="1600" b="1" dirty="0"/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/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/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Ειδική σήμανση χώρων για μέτρα προφύλαξης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Πρόβλεψη σαφών οδηγιών στο εγχειρίδιο λειτουργίας του πλοίου για μέτρα ασφαλείας πριν από την είσοδο σε χώρους αυξημένης επικινδυνότητας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l-GR" sz="1600" b="1" dirty="0"/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/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/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οργάνωσης αναφορικά με τήρηση μέτρων ασφαλείας κατά την εκτέλεση δυνητικά επικίνδυνων εργασιών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καταγραφή διαδικασιών που συνδέονται με εργασίες υψηλής επικινδυνότητας 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  <a:endParaRPr lang="el-GR" sz="1600" b="1" dirty="0"/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/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/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 custLinFactNeighborX="0" custLinFactNeighborY="30728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 custLinFactNeighborY="-132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 custLinFactNeighborY="1596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 custLinFactNeighborX="0" custLinFactNeighborY="-132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 custLinFactNeighborX="-1204" custLinFactNeighborY="-132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1E80108-AD85-4092-AD6D-5187BA7811F3}" type="presOf" srcId="{3E57BE4A-1BCA-4B96-990D-056F8C7950F6}" destId="{9DC71B0D-499C-4B28-BF67-EE5EE822B9BB}" srcOrd="0" destOrd="0" presId="urn:microsoft.com/office/officeart/2005/8/layout/hList7"/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78072241-2373-40DC-B9E6-36707F61EB99}" type="presOf" srcId="{6D8F1B17-87A9-46BB-8DAA-E3530BAA2F0E}" destId="{059CF48D-BC57-404C-BDC5-79B6BB92EC54}" srcOrd="0" destOrd="0" presId="urn:microsoft.com/office/officeart/2005/8/layout/hList7"/>
    <dgm:cxn modelId="{AC2C194C-B90F-4955-92C3-DDDD47CD8185}" type="presOf" srcId="{C7BDE090-5383-4F79-8399-90630403BACB}" destId="{E737A9F4-E72E-45E2-8A14-9A13991BA1B0}" srcOrd="0" destOrd="0" presId="urn:microsoft.com/office/officeart/2005/8/layout/hList7"/>
    <dgm:cxn modelId="{18B63F6F-BB0F-4FB4-8953-274B62D6A2EF}" type="presOf" srcId="{3E57BE4A-1BCA-4B96-990D-056F8C7950F6}" destId="{892D6A66-5676-45FF-836D-BD139C8B5EF8}" srcOrd="1" destOrd="0" presId="urn:microsoft.com/office/officeart/2005/8/layout/hList7"/>
    <dgm:cxn modelId="{88A77983-DE4A-44A7-9B19-E747B0C685A5}" type="presOf" srcId="{505AF988-F86A-4319-9C69-63E64AEEBB46}" destId="{26AE5CCA-F6C8-4331-9997-1133BF0343DF}" srcOrd="1" destOrd="0" presId="urn:microsoft.com/office/officeart/2005/8/layout/hList7"/>
    <dgm:cxn modelId="{5C131695-EAE3-4661-9D11-2710821B7EB4}" type="presOf" srcId="{EE92AB3B-04C3-4DCB-8D8C-1F729A666BD7}" destId="{42768E9A-C2F5-4C26-B83F-7F37ED70EB21}" srcOrd="0" destOrd="0" presId="urn:microsoft.com/office/officeart/2005/8/layout/hList7"/>
    <dgm:cxn modelId="{17CBD296-AC49-4247-A9C3-BB446876748E}" type="presOf" srcId="{E61780A1-B4B9-4828-BD76-6D8B6B0102FB}" destId="{E51173BC-16BF-4BA7-B070-A2ADEF251126}" srcOrd="0" destOrd="0" presId="urn:microsoft.com/office/officeart/2005/8/layout/hList7"/>
    <dgm:cxn modelId="{BA6131A0-F4D8-4975-8987-185D7FEAABE1}" type="presOf" srcId="{C7BDE090-5383-4F79-8399-90630403BACB}" destId="{891B9F65-2918-48DA-BB2F-27EC6FDFC7BD}" srcOrd="1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5EFE7DFE-2DD5-4E7A-AE69-AB9EA74B4C98}" type="presOf" srcId="{505AF988-F86A-4319-9C69-63E64AEEBB46}" destId="{CEEFBDED-304B-4752-A1DC-2AD19956F284}" srcOrd="0" destOrd="0" presId="urn:microsoft.com/office/officeart/2005/8/layout/hList7"/>
    <dgm:cxn modelId="{03D4A1FF-0545-44E6-BF11-DE4A05880F4F}" type="presParOf" srcId="{E51173BC-16BF-4BA7-B070-A2ADEF251126}" destId="{AC847C4B-49D9-434C-8847-FC6F27AC9D48}" srcOrd="0" destOrd="0" presId="urn:microsoft.com/office/officeart/2005/8/layout/hList7"/>
    <dgm:cxn modelId="{081C956D-A654-4C1B-8144-46F534FA5128}" type="presParOf" srcId="{E51173BC-16BF-4BA7-B070-A2ADEF251126}" destId="{A2091434-C59D-41A3-86B1-FB00C325ED73}" srcOrd="1" destOrd="0" presId="urn:microsoft.com/office/officeart/2005/8/layout/hList7"/>
    <dgm:cxn modelId="{AF88E392-0503-4834-870B-19B2146A401F}" type="presParOf" srcId="{A2091434-C59D-41A3-86B1-FB00C325ED73}" destId="{EB8D23DE-4AEC-4513-AD73-65E3A2DD1FA2}" srcOrd="0" destOrd="0" presId="urn:microsoft.com/office/officeart/2005/8/layout/hList7"/>
    <dgm:cxn modelId="{EC4022D2-715E-4385-8C58-138CF1E6880F}" type="presParOf" srcId="{EB8D23DE-4AEC-4513-AD73-65E3A2DD1FA2}" destId="{9DC71B0D-499C-4B28-BF67-EE5EE822B9BB}" srcOrd="0" destOrd="0" presId="urn:microsoft.com/office/officeart/2005/8/layout/hList7"/>
    <dgm:cxn modelId="{5D4A1D42-90C9-4E86-B95E-6DA371A5745F}" type="presParOf" srcId="{EB8D23DE-4AEC-4513-AD73-65E3A2DD1FA2}" destId="{892D6A66-5676-45FF-836D-BD139C8B5EF8}" srcOrd="1" destOrd="0" presId="urn:microsoft.com/office/officeart/2005/8/layout/hList7"/>
    <dgm:cxn modelId="{7A104904-3E99-41BA-B5BA-5EBC42283ED2}" type="presParOf" srcId="{EB8D23DE-4AEC-4513-AD73-65E3A2DD1FA2}" destId="{3A1178D8-7A3C-4A06-8067-3610011EDCE2}" srcOrd="2" destOrd="0" presId="urn:microsoft.com/office/officeart/2005/8/layout/hList7"/>
    <dgm:cxn modelId="{0ED6805E-64DB-4562-9D05-4C0407A5B0EA}" type="presParOf" srcId="{EB8D23DE-4AEC-4513-AD73-65E3A2DD1FA2}" destId="{73595189-2CDD-4D0A-AAD6-5AE573C04F6B}" srcOrd="3" destOrd="0" presId="urn:microsoft.com/office/officeart/2005/8/layout/hList7"/>
    <dgm:cxn modelId="{32223372-ED35-41BD-9F17-345370DD5766}" type="presParOf" srcId="{A2091434-C59D-41A3-86B1-FB00C325ED73}" destId="{059CF48D-BC57-404C-BDC5-79B6BB92EC54}" srcOrd="1" destOrd="0" presId="urn:microsoft.com/office/officeart/2005/8/layout/hList7"/>
    <dgm:cxn modelId="{23A4C031-27E7-4AE8-8405-BD7312E6FC06}" type="presParOf" srcId="{A2091434-C59D-41A3-86B1-FB00C325ED73}" destId="{606060A1-DB6A-41D9-9A41-08576D57D878}" srcOrd="2" destOrd="0" presId="urn:microsoft.com/office/officeart/2005/8/layout/hList7"/>
    <dgm:cxn modelId="{DBFE9AD8-688F-44CD-ADB3-B95752796D9D}" type="presParOf" srcId="{606060A1-DB6A-41D9-9A41-08576D57D878}" destId="{CEEFBDED-304B-4752-A1DC-2AD19956F284}" srcOrd="0" destOrd="0" presId="urn:microsoft.com/office/officeart/2005/8/layout/hList7"/>
    <dgm:cxn modelId="{8F86F898-CC41-4225-AC5D-823BA71D96B8}" type="presParOf" srcId="{606060A1-DB6A-41D9-9A41-08576D57D878}" destId="{26AE5CCA-F6C8-4331-9997-1133BF0343DF}" srcOrd="1" destOrd="0" presId="urn:microsoft.com/office/officeart/2005/8/layout/hList7"/>
    <dgm:cxn modelId="{78843505-3A3C-4DDC-8DDD-D78717DA5DB4}" type="presParOf" srcId="{606060A1-DB6A-41D9-9A41-08576D57D878}" destId="{C28676EB-AC0C-4363-99F1-A6185C2FEDFF}" srcOrd="2" destOrd="0" presId="urn:microsoft.com/office/officeart/2005/8/layout/hList7"/>
    <dgm:cxn modelId="{5C061434-2900-4D6F-89BF-35934D5135F9}" type="presParOf" srcId="{606060A1-DB6A-41D9-9A41-08576D57D878}" destId="{DE4E281F-F401-4A46-8C0A-AA68065F3B2A}" srcOrd="3" destOrd="0" presId="urn:microsoft.com/office/officeart/2005/8/layout/hList7"/>
    <dgm:cxn modelId="{F51B5F34-4721-4FDE-894E-6CCFB26CDC1B}" type="presParOf" srcId="{A2091434-C59D-41A3-86B1-FB00C325ED73}" destId="{42768E9A-C2F5-4C26-B83F-7F37ED70EB21}" srcOrd="3" destOrd="0" presId="urn:microsoft.com/office/officeart/2005/8/layout/hList7"/>
    <dgm:cxn modelId="{F818C609-0F7A-43B4-A378-95CC648531BC}" type="presParOf" srcId="{A2091434-C59D-41A3-86B1-FB00C325ED73}" destId="{57705368-74D0-4EFA-AFD5-D6AD134BBD08}" srcOrd="4" destOrd="0" presId="urn:microsoft.com/office/officeart/2005/8/layout/hList7"/>
    <dgm:cxn modelId="{4540F29B-AA38-4E6D-941F-6A590A20FCDA}" type="presParOf" srcId="{57705368-74D0-4EFA-AFD5-D6AD134BBD08}" destId="{E737A9F4-E72E-45E2-8A14-9A13991BA1B0}" srcOrd="0" destOrd="0" presId="urn:microsoft.com/office/officeart/2005/8/layout/hList7"/>
    <dgm:cxn modelId="{7AD4EA68-032A-41BB-93B6-62B9755A8B11}" type="presParOf" srcId="{57705368-74D0-4EFA-AFD5-D6AD134BBD08}" destId="{891B9F65-2918-48DA-BB2F-27EC6FDFC7BD}" srcOrd="1" destOrd="0" presId="urn:microsoft.com/office/officeart/2005/8/layout/hList7"/>
    <dgm:cxn modelId="{15679899-9CEB-4609-9F55-E61D8845CB76}" type="presParOf" srcId="{57705368-74D0-4EFA-AFD5-D6AD134BBD08}" destId="{DB2CFF83-5E96-4546-B3A6-ED79E897E58B}" srcOrd="2" destOrd="0" presId="urn:microsoft.com/office/officeart/2005/8/layout/hList7"/>
    <dgm:cxn modelId="{C8464058-8C53-41D9-94C8-2FE08E3FAA0E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αναγνώριση από πλευράς πληρώματος ότι το </a:t>
          </a:r>
          <a:r>
            <a:rPr lang="el-G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έμφορτο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αμπάρι ήταν κλειστός χώρος</a:t>
          </a:r>
          <a:endParaRPr lang="el-GR" sz="1600" b="1" dirty="0"/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/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/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Καθιέρωση Συστήματος Ασφαλούς Διαχείρισης εργασιών σχετικών με διαδικασίες φόρτωσης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πολιτικής προσλήψεων εταιρείας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Λήψη μέτρων για διασφάλιση κατανόησης μέτρων ασφαλείας από αλλοδαπούς </a:t>
          </a:r>
          <a:endParaRPr lang="el-GR" sz="1600" b="1" dirty="0"/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/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/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πολιτικής της εταιρείας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Κακή πολιτική διαχείριση εταιρείας σε θέματα οργάνωσης προσωπικού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Αναποτελεσματική επικοινωνία μεταξύ εργαζομένων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έλεγχος εργαζομένων από επιβλέποντες</a:t>
          </a:r>
          <a:endParaRPr lang="el-GR" sz="1400" b="1" dirty="0"/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/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/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 custLinFactNeighborX="0" custLinFactNeighborY="30728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 custLinFactNeighborY="-160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 custLinFactNeighborY="1596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 custLinFactNeighborX="0" custLinFactNeighborY="-160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 custLinFactNeighborX="-1204" custLinFactNeighborY="-160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1D0301F-CC94-44E2-B945-585CEE37C93E}" type="presOf" srcId="{C7BDE090-5383-4F79-8399-90630403BACB}" destId="{E737A9F4-E72E-45E2-8A14-9A13991BA1B0}" srcOrd="0" destOrd="0" presId="urn:microsoft.com/office/officeart/2005/8/layout/hList7"/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B854F536-16AF-4C2C-94A9-33E83693DD09}" type="presOf" srcId="{505AF988-F86A-4319-9C69-63E64AEEBB46}" destId="{CEEFBDED-304B-4752-A1DC-2AD19956F284}" srcOrd="0" destOrd="0" presId="urn:microsoft.com/office/officeart/2005/8/layout/hList7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1A12706E-822E-4410-BBA8-3090E69C16F1}" type="presOf" srcId="{3E57BE4A-1BCA-4B96-990D-056F8C7950F6}" destId="{9DC71B0D-499C-4B28-BF67-EE5EE822B9BB}" srcOrd="0" destOrd="0" presId="urn:microsoft.com/office/officeart/2005/8/layout/hList7"/>
    <dgm:cxn modelId="{9B0C7A7D-8DCA-46FD-880F-7E30F4B05D03}" type="presOf" srcId="{6D8F1B17-87A9-46BB-8DAA-E3530BAA2F0E}" destId="{059CF48D-BC57-404C-BDC5-79B6BB92EC54}" srcOrd="0" destOrd="0" presId="urn:microsoft.com/office/officeart/2005/8/layout/hList7"/>
    <dgm:cxn modelId="{4BF7CCB2-E77B-41E2-8295-892806B26789}" type="presOf" srcId="{C7BDE090-5383-4F79-8399-90630403BACB}" destId="{891B9F65-2918-48DA-BB2F-27EC6FDFC7BD}" srcOrd="1" destOrd="0" presId="urn:microsoft.com/office/officeart/2005/8/layout/hList7"/>
    <dgm:cxn modelId="{18D974B5-61D3-4A41-B1FD-D36C9DC94B6E}" type="presOf" srcId="{505AF988-F86A-4319-9C69-63E64AEEBB46}" destId="{26AE5CCA-F6C8-4331-9997-1133BF0343DF}" srcOrd="1" destOrd="0" presId="urn:microsoft.com/office/officeart/2005/8/layout/hList7"/>
    <dgm:cxn modelId="{B889A1D3-2E69-4ABC-90C0-F0BCD069D398}" type="presOf" srcId="{E61780A1-B4B9-4828-BD76-6D8B6B0102FB}" destId="{E51173BC-16BF-4BA7-B070-A2ADEF251126}" srcOrd="0" destOrd="0" presId="urn:microsoft.com/office/officeart/2005/8/layout/hList7"/>
    <dgm:cxn modelId="{91D51FDC-5165-45E6-ABAB-52153F80408C}" type="presOf" srcId="{EE92AB3B-04C3-4DCB-8D8C-1F729A666BD7}" destId="{42768E9A-C2F5-4C26-B83F-7F37ED70EB21}" srcOrd="0" destOrd="0" presId="urn:microsoft.com/office/officeart/2005/8/layout/hList7"/>
    <dgm:cxn modelId="{290142F3-232F-4590-9765-99377FD1BFF5}" type="presOf" srcId="{3E57BE4A-1BCA-4B96-990D-056F8C7950F6}" destId="{892D6A66-5676-45FF-836D-BD139C8B5EF8}" srcOrd="1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CB4505E2-74FC-443D-9D62-3157B0605FFD}" type="presParOf" srcId="{E51173BC-16BF-4BA7-B070-A2ADEF251126}" destId="{AC847C4B-49D9-434C-8847-FC6F27AC9D48}" srcOrd="0" destOrd="0" presId="urn:microsoft.com/office/officeart/2005/8/layout/hList7"/>
    <dgm:cxn modelId="{E9639CB9-C3CE-4947-851B-8D5193203F90}" type="presParOf" srcId="{E51173BC-16BF-4BA7-B070-A2ADEF251126}" destId="{A2091434-C59D-41A3-86B1-FB00C325ED73}" srcOrd="1" destOrd="0" presId="urn:microsoft.com/office/officeart/2005/8/layout/hList7"/>
    <dgm:cxn modelId="{15E4CD99-D24E-4B52-9386-9F1C04EA4D27}" type="presParOf" srcId="{A2091434-C59D-41A3-86B1-FB00C325ED73}" destId="{EB8D23DE-4AEC-4513-AD73-65E3A2DD1FA2}" srcOrd="0" destOrd="0" presId="urn:microsoft.com/office/officeart/2005/8/layout/hList7"/>
    <dgm:cxn modelId="{A9ACABE2-DFBC-499B-A1E5-7294D6DE0063}" type="presParOf" srcId="{EB8D23DE-4AEC-4513-AD73-65E3A2DD1FA2}" destId="{9DC71B0D-499C-4B28-BF67-EE5EE822B9BB}" srcOrd="0" destOrd="0" presId="urn:microsoft.com/office/officeart/2005/8/layout/hList7"/>
    <dgm:cxn modelId="{153D41DD-7C2A-4B3A-AD03-DA1AADC09E73}" type="presParOf" srcId="{EB8D23DE-4AEC-4513-AD73-65E3A2DD1FA2}" destId="{892D6A66-5676-45FF-836D-BD139C8B5EF8}" srcOrd="1" destOrd="0" presId="urn:microsoft.com/office/officeart/2005/8/layout/hList7"/>
    <dgm:cxn modelId="{FA73076C-2BCE-4A8C-9F6F-25228D74A4E4}" type="presParOf" srcId="{EB8D23DE-4AEC-4513-AD73-65E3A2DD1FA2}" destId="{3A1178D8-7A3C-4A06-8067-3610011EDCE2}" srcOrd="2" destOrd="0" presId="urn:microsoft.com/office/officeart/2005/8/layout/hList7"/>
    <dgm:cxn modelId="{E629B8D0-D7EF-4FAE-B612-6B54C6EC7113}" type="presParOf" srcId="{EB8D23DE-4AEC-4513-AD73-65E3A2DD1FA2}" destId="{73595189-2CDD-4D0A-AAD6-5AE573C04F6B}" srcOrd="3" destOrd="0" presId="urn:microsoft.com/office/officeart/2005/8/layout/hList7"/>
    <dgm:cxn modelId="{20A03118-FB56-4178-8C34-208E3796440B}" type="presParOf" srcId="{A2091434-C59D-41A3-86B1-FB00C325ED73}" destId="{059CF48D-BC57-404C-BDC5-79B6BB92EC54}" srcOrd="1" destOrd="0" presId="urn:microsoft.com/office/officeart/2005/8/layout/hList7"/>
    <dgm:cxn modelId="{F379AF42-2A9E-4E4F-BA59-011D4F4A77E1}" type="presParOf" srcId="{A2091434-C59D-41A3-86B1-FB00C325ED73}" destId="{606060A1-DB6A-41D9-9A41-08576D57D878}" srcOrd="2" destOrd="0" presId="urn:microsoft.com/office/officeart/2005/8/layout/hList7"/>
    <dgm:cxn modelId="{4F235A3C-AE45-478A-8324-AE905B6BC1D4}" type="presParOf" srcId="{606060A1-DB6A-41D9-9A41-08576D57D878}" destId="{CEEFBDED-304B-4752-A1DC-2AD19956F284}" srcOrd="0" destOrd="0" presId="urn:microsoft.com/office/officeart/2005/8/layout/hList7"/>
    <dgm:cxn modelId="{21625651-5F9F-47B6-B652-D950F3EBAB49}" type="presParOf" srcId="{606060A1-DB6A-41D9-9A41-08576D57D878}" destId="{26AE5CCA-F6C8-4331-9997-1133BF0343DF}" srcOrd="1" destOrd="0" presId="urn:microsoft.com/office/officeart/2005/8/layout/hList7"/>
    <dgm:cxn modelId="{BA83CED6-E3CE-4389-BC25-D26170D98522}" type="presParOf" srcId="{606060A1-DB6A-41D9-9A41-08576D57D878}" destId="{C28676EB-AC0C-4363-99F1-A6185C2FEDFF}" srcOrd="2" destOrd="0" presId="urn:microsoft.com/office/officeart/2005/8/layout/hList7"/>
    <dgm:cxn modelId="{93D9B946-5663-42AF-B09C-2F45DBB962CB}" type="presParOf" srcId="{606060A1-DB6A-41D9-9A41-08576D57D878}" destId="{DE4E281F-F401-4A46-8C0A-AA68065F3B2A}" srcOrd="3" destOrd="0" presId="urn:microsoft.com/office/officeart/2005/8/layout/hList7"/>
    <dgm:cxn modelId="{EFBAE302-4A60-4F58-8587-44DD81BA859E}" type="presParOf" srcId="{A2091434-C59D-41A3-86B1-FB00C325ED73}" destId="{42768E9A-C2F5-4C26-B83F-7F37ED70EB21}" srcOrd="3" destOrd="0" presId="urn:microsoft.com/office/officeart/2005/8/layout/hList7"/>
    <dgm:cxn modelId="{75999E60-57D7-46D3-8A77-1D3E897C18F6}" type="presParOf" srcId="{A2091434-C59D-41A3-86B1-FB00C325ED73}" destId="{57705368-74D0-4EFA-AFD5-D6AD134BBD08}" srcOrd="4" destOrd="0" presId="urn:microsoft.com/office/officeart/2005/8/layout/hList7"/>
    <dgm:cxn modelId="{A3820ED8-FE3B-4952-B11D-524F41D6A54D}" type="presParOf" srcId="{57705368-74D0-4EFA-AFD5-D6AD134BBD08}" destId="{E737A9F4-E72E-45E2-8A14-9A13991BA1B0}" srcOrd="0" destOrd="0" presId="urn:microsoft.com/office/officeart/2005/8/layout/hList7"/>
    <dgm:cxn modelId="{A25326CB-8E9B-44C0-A6C9-4D64D01D48C0}" type="presParOf" srcId="{57705368-74D0-4EFA-AFD5-D6AD134BBD08}" destId="{891B9F65-2918-48DA-BB2F-27EC6FDFC7BD}" srcOrd="1" destOrd="0" presId="urn:microsoft.com/office/officeart/2005/8/layout/hList7"/>
    <dgm:cxn modelId="{EF73584F-D62A-4FCA-A962-1FDA8C174543}" type="presParOf" srcId="{57705368-74D0-4EFA-AFD5-D6AD134BBD08}" destId="{DB2CFF83-5E96-4546-B3A6-ED79E897E58B}" srcOrd="2" destOrd="0" presId="urn:microsoft.com/office/officeart/2005/8/layout/hList7"/>
    <dgm:cxn modelId="{02AA242C-F841-404D-BF50-0D2089AC4807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λειτουργία συσκευής ελέγχου αερίων  </a:t>
          </a:r>
          <a:endParaRPr lang="el-GR" sz="1600" b="1" dirty="0"/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/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/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Αναδιοργάνωση της προληπτικής συντήρησης των μηχανών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Εφαρμογή διεθνών κανονισμών</a:t>
          </a:r>
          <a:endParaRPr lang="el-GR" sz="1600" b="1" dirty="0"/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/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/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συντήρηση προστατευτικού εξοπλισμού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τήρηση προβλεπόμενων στις διεθνείς συμβάσεις </a:t>
          </a:r>
          <a:endParaRPr lang="el-GR" sz="1400" b="1" dirty="0"/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/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/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 custLinFactNeighborX="0" custLinFactNeighborY="30728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 custLinFactNeighborY="-132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 custLinFactNeighborY="1596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 custLinFactNeighborX="0" custLinFactNeighborY="-1322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 custLinFactNeighborX="-1204" custLinFactNeighborY="-1322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21E8606-1FDF-493B-ACF8-0EBF31C978D7}" type="presOf" srcId="{E61780A1-B4B9-4828-BD76-6D8B6B0102FB}" destId="{E51173BC-16BF-4BA7-B070-A2ADEF251126}" srcOrd="0" destOrd="0" presId="urn:microsoft.com/office/officeart/2005/8/layout/hList7"/>
    <dgm:cxn modelId="{D6E0B406-BBDF-46A4-8411-A83B2CE23EFC}" type="presOf" srcId="{3E57BE4A-1BCA-4B96-990D-056F8C7950F6}" destId="{9DC71B0D-499C-4B28-BF67-EE5EE822B9BB}" srcOrd="0" destOrd="0" presId="urn:microsoft.com/office/officeart/2005/8/layout/hList7"/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0FBD992B-8F71-482C-8897-D4CF3613BB1F}" type="presOf" srcId="{505AF988-F86A-4319-9C69-63E64AEEBB46}" destId="{26AE5CCA-F6C8-4331-9997-1133BF0343DF}" srcOrd="1" destOrd="0" presId="urn:microsoft.com/office/officeart/2005/8/layout/hList7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F012786C-91AC-457C-B760-98AC4CB84111}" type="presOf" srcId="{C7BDE090-5383-4F79-8399-90630403BACB}" destId="{891B9F65-2918-48DA-BB2F-27EC6FDFC7BD}" srcOrd="1" destOrd="0" presId="urn:microsoft.com/office/officeart/2005/8/layout/hList7"/>
    <dgm:cxn modelId="{28EA0E59-423E-4B10-AAC0-D06391C37C2C}" type="presOf" srcId="{505AF988-F86A-4319-9C69-63E64AEEBB46}" destId="{CEEFBDED-304B-4752-A1DC-2AD19956F284}" srcOrd="0" destOrd="0" presId="urn:microsoft.com/office/officeart/2005/8/layout/hList7"/>
    <dgm:cxn modelId="{B5DA217C-EDB7-4F36-AA16-576B255799FB}" type="presOf" srcId="{6D8F1B17-87A9-46BB-8DAA-E3530BAA2F0E}" destId="{059CF48D-BC57-404C-BDC5-79B6BB92EC54}" srcOrd="0" destOrd="0" presId="urn:microsoft.com/office/officeart/2005/8/layout/hList7"/>
    <dgm:cxn modelId="{22E52CA3-9BCE-49AB-ABBF-16356EB36C88}" type="presOf" srcId="{C7BDE090-5383-4F79-8399-90630403BACB}" destId="{E737A9F4-E72E-45E2-8A14-9A13991BA1B0}" srcOrd="0" destOrd="0" presId="urn:microsoft.com/office/officeart/2005/8/layout/hList7"/>
    <dgm:cxn modelId="{83DE48A6-6FCD-4504-8F96-E6DDD03B9415}" type="presOf" srcId="{EE92AB3B-04C3-4DCB-8D8C-1F729A666BD7}" destId="{42768E9A-C2F5-4C26-B83F-7F37ED70EB21}" srcOrd="0" destOrd="0" presId="urn:microsoft.com/office/officeart/2005/8/layout/hList7"/>
    <dgm:cxn modelId="{F100C8C2-B1C8-46B3-B2DA-A7F4D7D201F6}" type="presOf" srcId="{3E57BE4A-1BCA-4B96-990D-056F8C7950F6}" destId="{892D6A66-5676-45FF-836D-BD139C8B5EF8}" srcOrd="1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7D3F2B0B-F0FF-4FBE-949C-5BBD5BD9BA7D}" type="presParOf" srcId="{E51173BC-16BF-4BA7-B070-A2ADEF251126}" destId="{AC847C4B-49D9-434C-8847-FC6F27AC9D48}" srcOrd="0" destOrd="0" presId="urn:microsoft.com/office/officeart/2005/8/layout/hList7"/>
    <dgm:cxn modelId="{CC9BF136-2FF4-47FA-873B-3D4C7F6E5BE9}" type="presParOf" srcId="{E51173BC-16BF-4BA7-B070-A2ADEF251126}" destId="{A2091434-C59D-41A3-86B1-FB00C325ED73}" srcOrd="1" destOrd="0" presId="urn:microsoft.com/office/officeart/2005/8/layout/hList7"/>
    <dgm:cxn modelId="{15B8E69C-C97F-4B83-8631-4A2ABDEDD83F}" type="presParOf" srcId="{A2091434-C59D-41A3-86B1-FB00C325ED73}" destId="{EB8D23DE-4AEC-4513-AD73-65E3A2DD1FA2}" srcOrd="0" destOrd="0" presId="urn:microsoft.com/office/officeart/2005/8/layout/hList7"/>
    <dgm:cxn modelId="{B29867FE-525D-4D60-8059-5EB39D10C1DF}" type="presParOf" srcId="{EB8D23DE-4AEC-4513-AD73-65E3A2DD1FA2}" destId="{9DC71B0D-499C-4B28-BF67-EE5EE822B9BB}" srcOrd="0" destOrd="0" presId="urn:microsoft.com/office/officeart/2005/8/layout/hList7"/>
    <dgm:cxn modelId="{AF597AFF-C47A-45FB-8785-31845FCF6BE6}" type="presParOf" srcId="{EB8D23DE-4AEC-4513-AD73-65E3A2DD1FA2}" destId="{892D6A66-5676-45FF-836D-BD139C8B5EF8}" srcOrd="1" destOrd="0" presId="urn:microsoft.com/office/officeart/2005/8/layout/hList7"/>
    <dgm:cxn modelId="{709FD023-0627-4FA4-9006-150273E7294F}" type="presParOf" srcId="{EB8D23DE-4AEC-4513-AD73-65E3A2DD1FA2}" destId="{3A1178D8-7A3C-4A06-8067-3610011EDCE2}" srcOrd="2" destOrd="0" presId="urn:microsoft.com/office/officeart/2005/8/layout/hList7"/>
    <dgm:cxn modelId="{3792564C-5926-45F7-B182-A0BC063BBF68}" type="presParOf" srcId="{EB8D23DE-4AEC-4513-AD73-65E3A2DD1FA2}" destId="{73595189-2CDD-4D0A-AAD6-5AE573C04F6B}" srcOrd="3" destOrd="0" presId="urn:microsoft.com/office/officeart/2005/8/layout/hList7"/>
    <dgm:cxn modelId="{6468A239-DB65-4E45-920A-4CA4CF7E4386}" type="presParOf" srcId="{A2091434-C59D-41A3-86B1-FB00C325ED73}" destId="{059CF48D-BC57-404C-BDC5-79B6BB92EC54}" srcOrd="1" destOrd="0" presId="urn:microsoft.com/office/officeart/2005/8/layout/hList7"/>
    <dgm:cxn modelId="{1899AF1F-B0C7-45D2-9E62-802BC7E2285B}" type="presParOf" srcId="{A2091434-C59D-41A3-86B1-FB00C325ED73}" destId="{606060A1-DB6A-41D9-9A41-08576D57D878}" srcOrd="2" destOrd="0" presId="urn:microsoft.com/office/officeart/2005/8/layout/hList7"/>
    <dgm:cxn modelId="{C85E1F55-F9BF-40C4-803D-1B12567F15AC}" type="presParOf" srcId="{606060A1-DB6A-41D9-9A41-08576D57D878}" destId="{CEEFBDED-304B-4752-A1DC-2AD19956F284}" srcOrd="0" destOrd="0" presId="urn:microsoft.com/office/officeart/2005/8/layout/hList7"/>
    <dgm:cxn modelId="{983AE21C-4C13-4D02-B2FC-11F749551C6A}" type="presParOf" srcId="{606060A1-DB6A-41D9-9A41-08576D57D878}" destId="{26AE5CCA-F6C8-4331-9997-1133BF0343DF}" srcOrd="1" destOrd="0" presId="urn:microsoft.com/office/officeart/2005/8/layout/hList7"/>
    <dgm:cxn modelId="{758A19CC-230B-4B33-861F-9A17C0ABE415}" type="presParOf" srcId="{606060A1-DB6A-41D9-9A41-08576D57D878}" destId="{C28676EB-AC0C-4363-99F1-A6185C2FEDFF}" srcOrd="2" destOrd="0" presId="urn:microsoft.com/office/officeart/2005/8/layout/hList7"/>
    <dgm:cxn modelId="{803702A5-2DCA-47EE-A122-889E4780A75E}" type="presParOf" srcId="{606060A1-DB6A-41D9-9A41-08576D57D878}" destId="{DE4E281F-F401-4A46-8C0A-AA68065F3B2A}" srcOrd="3" destOrd="0" presId="urn:microsoft.com/office/officeart/2005/8/layout/hList7"/>
    <dgm:cxn modelId="{296E030B-9B7D-4946-9462-4F0FA6D6411B}" type="presParOf" srcId="{A2091434-C59D-41A3-86B1-FB00C325ED73}" destId="{42768E9A-C2F5-4C26-B83F-7F37ED70EB21}" srcOrd="3" destOrd="0" presId="urn:microsoft.com/office/officeart/2005/8/layout/hList7"/>
    <dgm:cxn modelId="{E39B9237-50AE-4F3E-B190-B0E03A874DE8}" type="presParOf" srcId="{A2091434-C59D-41A3-86B1-FB00C325ED73}" destId="{57705368-74D0-4EFA-AFD5-D6AD134BBD08}" srcOrd="4" destOrd="0" presId="urn:microsoft.com/office/officeart/2005/8/layout/hList7"/>
    <dgm:cxn modelId="{33F25B84-52C9-41D6-93ED-4F4C0B2A4342}" type="presParOf" srcId="{57705368-74D0-4EFA-AFD5-D6AD134BBD08}" destId="{E737A9F4-E72E-45E2-8A14-9A13991BA1B0}" srcOrd="0" destOrd="0" presId="urn:microsoft.com/office/officeart/2005/8/layout/hList7"/>
    <dgm:cxn modelId="{1ABE66B0-089B-44B0-BD13-381F789C2B37}" type="presParOf" srcId="{57705368-74D0-4EFA-AFD5-D6AD134BBD08}" destId="{891B9F65-2918-48DA-BB2F-27EC6FDFC7BD}" srcOrd="1" destOrd="0" presId="urn:microsoft.com/office/officeart/2005/8/layout/hList7"/>
    <dgm:cxn modelId="{DD686EDC-3E18-49A7-B7E7-078C88008222}" type="presParOf" srcId="{57705368-74D0-4EFA-AFD5-D6AD134BBD08}" destId="{DB2CFF83-5E96-4546-B3A6-ED79E897E58B}" srcOrd="2" destOrd="0" presId="urn:microsoft.com/office/officeart/2005/8/layout/hList7"/>
    <dgm:cxn modelId="{89695C94-EC2C-404C-9436-C7DDDE98B1A9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αξιολόγηση πιθανότητας έλλειψης οξυγόνου στο χώρο</a:t>
          </a:r>
          <a:endParaRPr lang="el-GR" sz="1600" b="1" dirty="0"/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/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/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Τήρηση κανόνων ασφαλείας κατά την είσοδο σε κλειστούς χώρους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Τήρηση ωρών ανάπαυσης από εργαζομένους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Εκπαίδευση, ειδίκευση Υπάρχου σε φορτοεκφορτώσεις 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πολιτικής προσλήψεων εταιρείας</a:t>
          </a:r>
          <a:endParaRPr lang="el-GR" sz="1600" b="1" dirty="0"/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/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/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σε κατάσταση εκτάκτου ανάγκης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έλεγχος εργαζομένων από επιβλέποντες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Αναποτελεσματική επικοινωνία μεταξύ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τήρηση ωρών ανάπαυσης του πληρώματος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εμπειρία – ειδίκευση Υπάρχου σε φορτοεκφορτώσεις   </a:t>
          </a:r>
          <a:endParaRPr lang="el-GR" sz="1200" b="1" dirty="0"/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/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/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 custScaleY="88026" custLinFactNeighborX="0" custLinFactNeighborY="30728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 custLinFactNeighborY="-160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 custLinFactNeighborY="1596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 custLinFactNeighborY="-160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 custLinFactNeighborX="64" custLinFactNeighborY="364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 custLinFactNeighborX="-2320" custLinFactNeighborY="-1713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5231F08-7283-4FBB-97A6-EF97CDE6E2F8}" type="presOf" srcId="{3E57BE4A-1BCA-4B96-990D-056F8C7950F6}" destId="{892D6A66-5676-45FF-836D-BD139C8B5EF8}" srcOrd="1" destOrd="0" presId="urn:microsoft.com/office/officeart/2005/8/layout/hList7"/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F7EB0160-49C7-4F14-A76F-98FA74835CF0}" type="presOf" srcId="{6D8F1B17-87A9-46BB-8DAA-E3530BAA2F0E}" destId="{059CF48D-BC57-404C-BDC5-79B6BB92EC54}" srcOrd="0" destOrd="0" presId="urn:microsoft.com/office/officeart/2005/8/layout/hList7"/>
    <dgm:cxn modelId="{AB17F362-1507-4183-B9E2-1B2C66E2127C}" type="presOf" srcId="{EE92AB3B-04C3-4DCB-8D8C-1F729A666BD7}" destId="{42768E9A-C2F5-4C26-B83F-7F37ED70EB21}" srcOrd="0" destOrd="0" presId="urn:microsoft.com/office/officeart/2005/8/layout/hList7"/>
    <dgm:cxn modelId="{5A2C1C7E-6407-455B-823E-F820D5C214E8}" type="presOf" srcId="{505AF988-F86A-4319-9C69-63E64AEEBB46}" destId="{CEEFBDED-304B-4752-A1DC-2AD19956F284}" srcOrd="0" destOrd="0" presId="urn:microsoft.com/office/officeart/2005/8/layout/hList7"/>
    <dgm:cxn modelId="{225D3E87-93E8-490C-BAA4-26CFC3844804}" type="presOf" srcId="{505AF988-F86A-4319-9C69-63E64AEEBB46}" destId="{26AE5CCA-F6C8-4331-9997-1133BF0343DF}" srcOrd="1" destOrd="0" presId="urn:microsoft.com/office/officeart/2005/8/layout/hList7"/>
    <dgm:cxn modelId="{EBF7F5A5-8108-482E-A4EB-559EE381C1E8}" type="presOf" srcId="{C7BDE090-5383-4F79-8399-90630403BACB}" destId="{E737A9F4-E72E-45E2-8A14-9A13991BA1B0}" srcOrd="0" destOrd="0" presId="urn:microsoft.com/office/officeart/2005/8/layout/hList7"/>
    <dgm:cxn modelId="{9CDBB4A9-33AE-48FC-9355-91DE1E50E06E}" type="presOf" srcId="{C7BDE090-5383-4F79-8399-90630403BACB}" destId="{891B9F65-2918-48DA-BB2F-27EC6FDFC7BD}" srcOrd="1" destOrd="0" presId="urn:microsoft.com/office/officeart/2005/8/layout/hList7"/>
    <dgm:cxn modelId="{9DD53BE3-4289-4CB3-B4CE-97D3CD09F280}" type="presOf" srcId="{3E57BE4A-1BCA-4B96-990D-056F8C7950F6}" destId="{9DC71B0D-499C-4B28-BF67-EE5EE822B9BB}" srcOrd="0" destOrd="0" presId="urn:microsoft.com/office/officeart/2005/8/layout/hList7"/>
    <dgm:cxn modelId="{668206E6-6B9C-408D-981A-FA3BC0E4BD20}" type="presOf" srcId="{E61780A1-B4B9-4828-BD76-6D8B6B0102FB}" destId="{E51173BC-16BF-4BA7-B070-A2ADEF251126}" srcOrd="0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CA2457EB-AC74-4029-92C2-83D6C43E65C3}" type="presParOf" srcId="{E51173BC-16BF-4BA7-B070-A2ADEF251126}" destId="{AC847C4B-49D9-434C-8847-FC6F27AC9D48}" srcOrd="0" destOrd="0" presId="urn:microsoft.com/office/officeart/2005/8/layout/hList7"/>
    <dgm:cxn modelId="{0C2CBC88-FA90-49B2-B8FD-0E686ABCC3F8}" type="presParOf" srcId="{E51173BC-16BF-4BA7-B070-A2ADEF251126}" destId="{A2091434-C59D-41A3-86B1-FB00C325ED73}" srcOrd="1" destOrd="0" presId="urn:microsoft.com/office/officeart/2005/8/layout/hList7"/>
    <dgm:cxn modelId="{0B2ADA07-B991-4159-A6A6-CA6CE158F38C}" type="presParOf" srcId="{A2091434-C59D-41A3-86B1-FB00C325ED73}" destId="{EB8D23DE-4AEC-4513-AD73-65E3A2DD1FA2}" srcOrd="0" destOrd="0" presId="urn:microsoft.com/office/officeart/2005/8/layout/hList7"/>
    <dgm:cxn modelId="{52AD4810-D87E-4904-95F8-600AA89567CD}" type="presParOf" srcId="{EB8D23DE-4AEC-4513-AD73-65E3A2DD1FA2}" destId="{9DC71B0D-499C-4B28-BF67-EE5EE822B9BB}" srcOrd="0" destOrd="0" presId="urn:microsoft.com/office/officeart/2005/8/layout/hList7"/>
    <dgm:cxn modelId="{819B3C5F-10A0-4DF0-A841-4DC7A2E62534}" type="presParOf" srcId="{EB8D23DE-4AEC-4513-AD73-65E3A2DD1FA2}" destId="{892D6A66-5676-45FF-836D-BD139C8B5EF8}" srcOrd="1" destOrd="0" presId="urn:microsoft.com/office/officeart/2005/8/layout/hList7"/>
    <dgm:cxn modelId="{76557C68-873E-4890-B019-BD6EB14D60E5}" type="presParOf" srcId="{EB8D23DE-4AEC-4513-AD73-65E3A2DD1FA2}" destId="{3A1178D8-7A3C-4A06-8067-3610011EDCE2}" srcOrd="2" destOrd="0" presId="urn:microsoft.com/office/officeart/2005/8/layout/hList7"/>
    <dgm:cxn modelId="{F4C1B3AD-2340-4063-9F0D-DA6A231FEFD6}" type="presParOf" srcId="{EB8D23DE-4AEC-4513-AD73-65E3A2DD1FA2}" destId="{73595189-2CDD-4D0A-AAD6-5AE573C04F6B}" srcOrd="3" destOrd="0" presId="urn:microsoft.com/office/officeart/2005/8/layout/hList7"/>
    <dgm:cxn modelId="{F2B5EE22-A190-49D4-B462-E6703E71FB16}" type="presParOf" srcId="{A2091434-C59D-41A3-86B1-FB00C325ED73}" destId="{059CF48D-BC57-404C-BDC5-79B6BB92EC54}" srcOrd="1" destOrd="0" presId="urn:microsoft.com/office/officeart/2005/8/layout/hList7"/>
    <dgm:cxn modelId="{8DC400DC-F1AF-461F-9CD5-12786B4E08FC}" type="presParOf" srcId="{A2091434-C59D-41A3-86B1-FB00C325ED73}" destId="{606060A1-DB6A-41D9-9A41-08576D57D878}" srcOrd="2" destOrd="0" presId="urn:microsoft.com/office/officeart/2005/8/layout/hList7"/>
    <dgm:cxn modelId="{FA3884D6-464B-4284-B3B7-27FFCC1B1695}" type="presParOf" srcId="{606060A1-DB6A-41D9-9A41-08576D57D878}" destId="{CEEFBDED-304B-4752-A1DC-2AD19956F284}" srcOrd="0" destOrd="0" presId="urn:microsoft.com/office/officeart/2005/8/layout/hList7"/>
    <dgm:cxn modelId="{56CE7E8E-D385-49DC-A318-F5FAA1B599F1}" type="presParOf" srcId="{606060A1-DB6A-41D9-9A41-08576D57D878}" destId="{26AE5CCA-F6C8-4331-9997-1133BF0343DF}" srcOrd="1" destOrd="0" presId="urn:microsoft.com/office/officeart/2005/8/layout/hList7"/>
    <dgm:cxn modelId="{8B81E468-C5AD-45B0-AFAE-4A1BC321ED92}" type="presParOf" srcId="{606060A1-DB6A-41D9-9A41-08576D57D878}" destId="{C28676EB-AC0C-4363-99F1-A6185C2FEDFF}" srcOrd="2" destOrd="0" presId="urn:microsoft.com/office/officeart/2005/8/layout/hList7"/>
    <dgm:cxn modelId="{E6493E7B-5DED-4004-BDA0-DD3C5727B690}" type="presParOf" srcId="{606060A1-DB6A-41D9-9A41-08576D57D878}" destId="{DE4E281F-F401-4A46-8C0A-AA68065F3B2A}" srcOrd="3" destOrd="0" presId="urn:microsoft.com/office/officeart/2005/8/layout/hList7"/>
    <dgm:cxn modelId="{7B03A4DB-A0B7-481B-B16D-9FB72CE7D07F}" type="presParOf" srcId="{A2091434-C59D-41A3-86B1-FB00C325ED73}" destId="{42768E9A-C2F5-4C26-B83F-7F37ED70EB21}" srcOrd="3" destOrd="0" presId="urn:microsoft.com/office/officeart/2005/8/layout/hList7"/>
    <dgm:cxn modelId="{BB032950-F57B-4CC0-A6E4-C238979E618E}" type="presParOf" srcId="{A2091434-C59D-41A3-86B1-FB00C325ED73}" destId="{57705368-74D0-4EFA-AFD5-D6AD134BBD08}" srcOrd="4" destOrd="0" presId="urn:microsoft.com/office/officeart/2005/8/layout/hList7"/>
    <dgm:cxn modelId="{F67019A4-B3C3-4CCB-A24C-02B14300D933}" type="presParOf" srcId="{57705368-74D0-4EFA-AFD5-D6AD134BBD08}" destId="{E737A9F4-E72E-45E2-8A14-9A13991BA1B0}" srcOrd="0" destOrd="0" presId="urn:microsoft.com/office/officeart/2005/8/layout/hList7"/>
    <dgm:cxn modelId="{194195AD-97C0-42A7-9FC7-0A6CCB9D9E31}" type="presParOf" srcId="{57705368-74D0-4EFA-AFD5-D6AD134BBD08}" destId="{891B9F65-2918-48DA-BB2F-27EC6FDFC7BD}" srcOrd="1" destOrd="0" presId="urn:microsoft.com/office/officeart/2005/8/layout/hList7"/>
    <dgm:cxn modelId="{EDC2774F-20FE-436C-9EFB-8DA82D6311FB}" type="presParOf" srcId="{57705368-74D0-4EFA-AFD5-D6AD134BBD08}" destId="{DB2CFF83-5E96-4546-B3A6-ED79E897E58B}" srcOrd="2" destOrd="0" presId="urn:microsoft.com/office/officeart/2005/8/layout/hList7"/>
    <dgm:cxn modelId="{4EFD6794-155C-474A-94AA-1CD68BAABA47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32A905-CCCE-442D-BB86-E97201C0B649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E8A9E1E-3A10-4165-8776-B77A9127AF4B}">
      <dgm:prSet phldrT="[Κείμενο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Αναπνευστικές Συσκευές</a:t>
          </a:r>
        </a:p>
      </dgm:t>
    </dgm:pt>
    <dgm:pt modelId="{86EC722D-EE99-4D29-8CBE-12366D0D088C}" type="parTrans" cxnId="{113F3216-81E7-427E-8E21-D839E22CEA54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43B2A4-1CBB-46E1-8D40-BE86A527BF24}" type="sibTrans" cxnId="{113F3216-81E7-427E-8E21-D839E22CEA54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91AF4-ABC6-4DCE-A55F-682CED03DC84}">
      <dgm:prSet phldrT="[Κείμενο]" custT="1"/>
      <dgm:spPr/>
      <dgm:t>
        <a:bodyPr/>
        <a:lstStyle/>
        <a:p>
          <a:r>
            <a:rPr lang="el-G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Αναπνευστήρες με φίλτρο</a:t>
          </a:r>
          <a:endParaRPr lang="el-G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34BF60-2DB3-4CA8-8FA2-1CFF7323E8CB}" type="parTrans" cxnId="{26C21988-4DF6-42A9-BC3F-800E1827C0F2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A638F84-8493-4985-91A6-B70B46994232}" type="sibTrans" cxnId="{26C21988-4DF6-42A9-BC3F-800E1827C0F2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CD3791-2036-4C5B-9AEC-12211B324AA8}">
      <dgm:prSet phldrT="[Κείμενο]" custT="1"/>
      <dgm:spPr/>
      <dgm:t>
        <a:bodyPr/>
        <a:lstStyle/>
        <a:p>
          <a:r>
            <a:rPr lang="el-GR" sz="18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Αυτοδύναμες αναπνευστικές συσκευές</a:t>
          </a:r>
          <a:endParaRPr lang="el-GR" sz="1800" b="0" i="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832B2C-5E68-4E8D-9886-1BEE44DE5346}" type="parTrans" cxnId="{2FC78771-2F98-4D2F-8C9C-65B82FA677DB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55820-AF7A-4214-A5E4-ADA4CB1A979C}" type="sibTrans" cxnId="{2FC78771-2F98-4D2F-8C9C-65B82FA677DB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CB9D9D-F6D9-4628-BEA1-0D4E9165D4C9}">
      <dgm:prSet phldrT="[Κείμενο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</a:t>
          </a:r>
          <a:endParaRPr lang="el-G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9C80D1-F5DF-4281-8EDC-973EEB2761CA}" type="parTrans" cxnId="{91D354A1-48C7-4961-84DC-4E07F6B0E7FC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0DB7E9-84FD-43B3-B62E-383151AA1346}" type="sibTrans" cxnId="{91D354A1-48C7-4961-84DC-4E07F6B0E7FC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81B232-BBAE-42E8-9A37-DCB8CA0C1713}">
      <dgm:prSet phldrT="[Κείμενο]" custT="1"/>
      <dgm:spPr/>
      <dgm:t>
        <a:bodyPr/>
        <a:lstStyle/>
        <a:p>
          <a:r>
            <a:rPr lang="el-G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 αερίων </a:t>
          </a:r>
        </a:p>
      </dgm:t>
    </dgm:pt>
    <dgm:pt modelId="{86D40BE8-117B-4442-B35F-05E13213ACCA}" type="parTrans" cxnId="{9385DA0B-48B4-46B0-B53F-7FCE908DC7B5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B065737-C944-4952-BA31-91C8B61AB1DD}" type="sibTrans" cxnId="{9385DA0B-48B4-46B0-B53F-7FCE908DC7B5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9312D7-AF17-42CA-BF70-23A0E7465C08}">
      <dgm:prSet phldrT="[Κείμενο]" custT="1"/>
      <dgm:spPr/>
      <dgm:t>
        <a:bodyPr/>
        <a:lstStyle/>
        <a:p>
          <a:r>
            <a:rPr lang="el-G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 σωματιδίων </a:t>
          </a:r>
        </a:p>
      </dgm:t>
    </dgm:pt>
    <dgm:pt modelId="{43E26540-DAF9-4E76-B0AE-146B5EA5834D}" type="parTrans" cxnId="{4B2DB7A2-71C2-4577-96FE-8953CC702D7B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8E0363-8056-409F-8B5E-B0986E05435F}" type="sibTrans" cxnId="{4B2DB7A2-71C2-4577-96FE-8953CC702D7B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7FEE3E-A705-45D3-A2E5-68B9E37A385D}">
      <dgm:prSet custT="1"/>
      <dgm:spPr/>
      <dgm:t>
        <a:bodyPr/>
        <a:lstStyle/>
        <a:p>
          <a:r>
            <a:rPr lang="el-GR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Αναπνευστικές συσκευές παροχής αέρα μέσω σωλήνα</a:t>
          </a:r>
        </a:p>
      </dgm:t>
    </dgm:pt>
    <dgm:pt modelId="{7C614AA8-E2FB-4ACB-8228-B5491CA8B022}" type="parTrans" cxnId="{E6AC3185-7B9D-424F-9DA1-A82B6285706A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008-F11A-4258-86D5-E5D1BBD9FBC4}" type="sibTrans" cxnId="{E6AC3185-7B9D-424F-9DA1-A82B6285706A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A751C7-1FCD-48D4-A262-100481B47E4C}">
      <dgm:prSet phldrT="[Κείμενο]" custT="1"/>
      <dgm:spPr/>
      <dgm:t>
        <a:bodyPr/>
        <a:lstStyle/>
        <a:p>
          <a:r>
            <a:rPr lang="el-G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 συνδυασμού</a:t>
          </a:r>
        </a:p>
      </dgm:t>
    </dgm:pt>
    <dgm:pt modelId="{CAE91FD6-445D-46F2-BCE7-90825DB835E1}" type="parTrans" cxnId="{5B566DE1-0F62-435A-BEE1-8388C1136EE1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9050A-C329-45BA-B0D9-AB51ADFB155D}" type="sibTrans" cxnId="{5B566DE1-0F62-435A-BEE1-8388C1136EE1}">
      <dgm:prSet/>
      <dgm:spPr/>
      <dgm:t>
        <a:bodyPr/>
        <a:lstStyle/>
        <a:p>
          <a:endParaRPr lang="el-GR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161FF1-8620-4217-9A2F-60905A6A647C}" type="pres">
      <dgm:prSet presAssocID="{9932A905-CCCE-442D-BB86-E97201C0B6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A90375-5E49-43D4-AB38-3A27B46EADB9}" type="pres">
      <dgm:prSet presAssocID="{CE8A9E1E-3A10-4165-8776-B77A9127AF4B}" presName="hierRoot1" presStyleCnt="0"/>
      <dgm:spPr/>
    </dgm:pt>
    <dgm:pt modelId="{B57EB499-27F5-4EE9-81B0-8140C043BFA9}" type="pres">
      <dgm:prSet presAssocID="{CE8A9E1E-3A10-4165-8776-B77A9127AF4B}" presName="composite" presStyleCnt="0"/>
      <dgm:spPr/>
    </dgm:pt>
    <dgm:pt modelId="{3FD60DAE-759A-43D6-A9AE-573205291F40}" type="pres">
      <dgm:prSet presAssocID="{CE8A9E1E-3A10-4165-8776-B77A9127AF4B}" presName="background" presStyleLbl="node0" presStyleIdx="0" presStyleCnt="2"/>
      <dgm:spPr/>
    </dgm:pt>
    <dgm:pt modelId="{374EFB75-C9A1-408C-B3BD-929CDE8B13B2}" type="pres">
      <dgm:prSet presAssocID="{CE8A9E1E-3A10-4165-8776-B77A9127AF4B}" presName="text" presStyleLbl="fgAcc0" presStyleIdx="0" presStyleCnt="2">
        <dgm:presLayoutVars>
          <dgm:chPref val="3"/>
        </dgm:presLayoutVars>
      </dgm:prSet>
      <dgm:spPr/>
    </dgm:pt>
    <dgm:pt modelId="{091B59AA-D750-4DE9-ABC0-C1F38CBBCE73}" type="pres">
      <dgm:prSet presAssocID="{CE8A9E1E-3A10-4165-8776-B77A9127AF4B}" presName="hierChild2" presStyleCnt="0"/>
      <dgm:spPr/>
    </dgm:pt>
    <dgm:pt modelId="{F4BFDC33-70D8-464C-9D38-E2421FFFC36B}" type="pres">
      <dgm:prSet presAssocID="{EB34BF60-2DB3-4CA8-8FA2-1CFF7323E8CB}" presName="Name10" presStyleLbl="parChTrans1D2" presStyleIdx="0" presStyleCnt="6"/>
      <dgm:spPr/>
    </dgm:pt>
    <dgm:pt modelId="{3A9D9EA0-0A9C-412F-9E05-64FB8510D32D}" type="pres">
      <dgm:prSet presAssocID="{0A491AF4-ABC6-4DCE-A55F-682CED03DC84}" presName="hierRoot2" presStyleCnt="0"/>
      <dgm:spPr/>
    </dgm:pt>
    <dgm:pt modelId="{E958AE82-BC16-41EE-964E-8FACDA2CABD9}" type="pres">
      <dgm:prSet presAssocID="{0A491AF4-ABC6-4DCE-A55F-682CED03DC84}" presName="composite2" presStyleCnt="0"/>
      <dgm:spPr/>
    </dgm:pt>
    <dgm:pt modelId="{7BCEB5A5-EA0C-46EB-955C-22DF4CA99BDA}" type="pres">
      <dgm:prSet presAssocID="{0A491AF4-ABC6-4DCE-A55F-682CED03DC84}" presName="background2" presStyleLbl="node2" presStyleIdx="0" presStyleCnt="6"/>
      <dgm:spPr/>
    </dgm:pt>
    <dgm:pt modelId="{693A167F-C7FC-4A7E-BB7D-72823A743D9A}" type="pres">
      <dgm:prSet presAssocID="{0A491AF4-ABC6-4DCE-A55F-682CED03DC84}" presName="text2" presStyleLbl="fgAcc2" presStyleIdx="0" presStyleCnt="6" custScaleX="111809">
        <dgm:presLayoutVars>
          <dgm:chPref val="3"/>
        </dgm:presLayoutVars>
      </dgm:prSet>
      <dgm:spPr/>
    </dgm:pt>
    <dgm:pt modelId="{73A0E5DD-7237-415F-8948-3ECB78B2B1E0}" type="pres">
      <dgm:prSet presAssocID="{0A491AF4-ABC6-4DCE-A55F-682CED03DC84}" presName="hierChild3" presStyleCnt="0"/>
      <dgm:spPr/>
    </dgm:pt>
    <dgm:pt modelId="{AC951CAE-10E9-48F6-A6A6-A1FEB3214696}" type="pres">
      <dgm:prSet presAssocID="{42832B2C-5E68-4E8D-9886-1BEE44DE5346}" presName="Name10" presStyleLbl="parChTrans1D2" presStyleIdx="1" presStyleCnt="6"/>
      <dgm:spPr/>
    </dgm:pt>
    <dgm:pt modelId="{822D6916-AE2B-46CD-A876-6357F50BB880}" type="pres">
      <dgm:prSet presAssocID="{56CD3791-2036-4C5B-9AEC-12211B324AA8}" presName="hierRoot2" presStyleCnt="0"/>
      <dgm:spPr/>
    </dgm:pt>
    <dgm:pt modelId="{20E882E0-1A77-48C4-8F93-2C477B460BC7}" type="pres">
      <dgm:prSet presAssocID="{56CD3791-2036-4C5B-9AEC-12211B324AA8}" presName="composite2" presStyleCnt="0"/>
      <dgm:spPr/>
    </dgm:pt>
    <dgm:pt modelId="{EAA2AB50-026C-4038-B2B0-8F770669660C}" type="pres">
      <dgm:prSet presAssocID="{56CD3791-2036-4C5B-9AEC-12211B324AA8}" presName="background2" presStyleLbl="node2" presStyleIdx="1" presStyleCnt="6"/>
      <dgm:spPr/>
    </dgm:pt>
    <dgm:pt modelId="{5D639F01-22AF-4DB1-B3A5-96CB68AED6FC}" type="pres">
      <dgm:prSet presAssocID="{56CD3791-2036-4C5B-9AEC-12211B324AA8}" presName="text2" presStyleLbl="fgAcc2" presStyleIdx="1" presStyleCnt="6">
        <dgm:presLayoutVars>
          <dgm:chPref val="3"/>
        </dgm:presLayoutVars>
      </dgm:prSet>
      <dgm:spPr/>
    </dgm:pt>
    <dgm:pt modelId="{3C25357D-53D4-4895-8AD3-F089BDE06CC0}" type="pres">
      <dgm:prSet presAssocID="{56CD3791-2036-4C5B-9AEC-12211B324AA8}" presName="hierChild3" presStyleCnt="0"/>
      <dgm:spPr/>
    </dgm:pt>
    <dgm:pt modelId="{C9FBBF71-5BC6-473A-BFAB-74941D7BD82D}" type="pres">
      <dgm:prSet presAssocID="{7C614AA8-E2FB-4ACB-8228-B5491CA8B022}" presName="Name10" presStyleLbl="parChTrans1D2" presStyleIdx="2" presStyleCnt="6"/>
      <dgm:spPr/>
    </dgm:pt>
    <dgm:pt modelId="{E6BDB5A2-C9E5-4170-98E2-5EFFD66DF81A}" type="pres">
      <dgm:prSet presAssocID="{887FEE3E-A705-45D3-A2E5-68B9E37A385D}" presName="hierRoot2" presStyleCnt="0"/>
      <dgm:spPr/>
    </dgm:pt>
    <dgm:pt modelId="{49423953-ECAE-4012-B286-507D640CBDE2}" type="pres">
      <dgm:prSet presAssocID="{887FEE3E-A705-45D3-A2E5-68B9E37A385D}" presName="composite2" presStyleCnt="0"/>
      <dgm:spPr/>
    </dgm:pt>
    <dgm:pt modelId="{2ED98999-330E-4BD8-9119-95932AA3FE44}" type="pres">
      <dgm:prSet presAssocID="{887FEE3E-A705-45D3-A2E5-68B9E37A385D}" presName="background2" presStyleLbl="node2" presStyleIdx="2" presStyleCnt="6"/>
      <dgm:spPr/>
    </dgm:pt>
    <dgm:pt modelId="{0A2253FB-945F-42DD-ABEC-9A6C08D7A997}" type="pres">
      <dgm:prSet presAssocID="{887FEE3E-A705-45D3-A2E5-68B9E37A385D}" presName="text2" presStyleLbl="fgAcc2" presStyleIdx="2" presStyleCnt="6">
        <dgm:presLayoutVars>
          <dgm:chPref val="3"/>
        </dgm:presLayoutVars>
      </dgm:prSet>
      <dgm:spPr/>
    </dgm:pt>
    <dgm:pt modelId="{99D9671E-762A-48EB-8613-2A508131F484}" type="pres">
      <dgm:prSet presAssocID="{887FEE3E-A705-45D3-A2E5-68B9E37A385D}" presName="hierChild3" presStyleCnt="0"/>
      <dgm:spPr/>
    </dgm:pt>
    <dgm:pt modelId="{A1A18B87-5D16-433B-80EA-2F5A7778F3D1}" type="pres">
      <dgm:prSet presAssocID="{55CB9D9D-F6D9-4628-BEA1-0D4E9165D4C9}" presName="hierRoot1" presStyleCnt="0"/>
      <dgm:spPr/>
    </dgm:pt>
    <dgm:pt modelId="{C44D4FA3-9847-43B1-BD9F-4162E6D133EB}" type="pres">
      <dgm:prSet presAssocID="{55CB9D9D-F6D9-4628-BEA1-0D4E9165D4C9}" presName="composite" presStyleCnt="0"/>
      <dgm:spPr/>
    </dgm:pt>
    <dgm:pt modelId="{15B30A49-A20A-48B0-B00E-3975E457E215}" type="pres">
      <dgm:prSet presAssocID="{55CB9D9D-F6D9-4628-BEA1-0D4E9165D4C9}" presName="background" presStyleLbl="node0" presStyleIdx="1" presStyleCnt="2"/>
      <dgm:spPr/>
    </dgm:pt>
    <dgm:pt modelId="{28832B48-36CC-4016-AD56-52F7E86AC302}" type="pres">
      <dgm:prSet presAssocID="{55CB9D9D-F6D9-4628-BEA1-0D4E9165D4C9}" presName="text" presStyleLbl="fgAcc0" presStyleIdx="1" presStyleCnt="2">
        <dgm:presLayoutVars>
          <dgm:chPref val="3"/>
        </dgm:presLayoutVars>
      </dgm:prSet>
      <dgm:spPr/>
    </dgm:pt>
    <dgm:pt modelId="{78FEA9C5-EE2D-4B7C-A500-94725EDC9BA4}" type="pres">
      <dgm:prSet presAssocID="{55CB9D9D-F6D9-4628-BEA1-0D4E9165D4C9}" presName="hierChild2" presStyleCnt="0"/>
      <dgm:spPr/>
    </dgm:pt>
    <dgm:pt modelId="{5091D89B-E4A7-4965-A442-CDF67A74EEA5}" type="pres">
      <dgm:prSet presAssocID="{86D40BE8-117B-4442-B35F-05E13213ACCA}" presName="Name10" presStyleLbl="parChTrans1D2" presStyleIdx="3" presStyleCnt="6"/>
      <dgm:spPr/>
    </dgm:pt>
    <dgm:pt modelId="{CB9AB41C-6E16-4D60-B009-6E3A6928503A}" type="pres">
      <dgm:prSet presAssocID="{F281B232-BBAE-42E8-9A37-DCB8CA0C1713}" presName="hierRoot2" presStyleCnt="0"/>
      <dgm:spPr/>
    </dgm:pt>
    <dgm:pt modelId="{D429CD49-E4B4-4849-820B-D96328FDAC28}" type="pres">
      <dgm:prSet presAssocID="{F281B232-BBAE-42E8-9A37-DCB8CA0C1713}" presName="composite2" presStyleCnt="0"/>
      <dgm:spPr/>
    </dgm:pt>
    <dgm:pt modelId="{D2FF4BC9-6C45-414E-8F71-AFBF2DCB2700}" type="pres">
      <dgm:prSet presAssocID="{F281B232-BBAE-42E8-9A37-DCB8CA0C1713}" presName="background2" presStyleLbl="node2" presStyleIdx="3" presStyleCnt="6"/>
      <dgm:spPr/>
    </dgm:pt>
    <dgm:pt modelId="{B38DD7B0-6B70-4C6F-B9A9-D65F78DE862F}" type="pres">
      <dgm:prSet presAssocID="{F281B232-BBAE-42E8-9A37-DCB8CA0C1713}" presName="text2" presStyleLbl="fgAcc2" presStyleIdx="3" presStyleCnt="6">
        <dgm:presLayoutVars>
          <dgm:chPref val="3"/>
        </dgm:presLayoutVars>
      </dgm:prSet>
      <dgm:spPr/>
    </dgm:pt>
    <dgm:pt modelId="{3E189528-E5E7-4C3B-9201-13AD0398B6D7}" type="pres">
      <dgm:prSet presAssocID="{F281B232-BBAE-42E8-9A37-DCB8CA0C1713}" presName="hierChild3" presStyleCnt="0"/>
      <dgm:spPr/>
    </dgm:pt>
    <dgm:pt modelId="{20A07EE2-81A1-40E1-9FE8-4B59AF35ED91}" type="pres">
      <dgm:prSet presAssocID="{43E26540-DAF9-4E76-B0AE-146B5EA5834D}" presName="Name10" presStyleLbl="parChTrans1D2" presStyleIdx="4" presStyleCnt="6"/>
      <dgm:spPr/>
    </dgm:pt>
    <dgm:pt modelId="{C81B73A4-7DD4-4C6B-B84A-9E14446DC08F}" type="pres">
      <dgm:prSet presAssocID="{E39312D7-AF17-42CA-BF70-23A0E7465C08}" presName="hierRoot2" presStyleCnt="0"/>
      <dgm:spPr/>
    </dgm:pt>
    <dgm:pt modelId="{0B77AF2C-2645-49EC-91D8-482100CBB57A}" type="pres">
      <dgm:prSet presAssocID="{E39312D7-AF17-42CA-BF70-23A0E7465C08}" presName="composite2" presStyleCnt="0"/>
      <dgm:spPr/>
    </dgm:pt>
    <dgm:pt modelId="{1A1AE15D-3081-496F-8638-6604ED6DF764}" type="pres">
      <dgm:prSet presAssocID="{E39312D7-AF17-42CA-BF70-23A0E7465C08}" presName="background2" presStyleLbl="node2" presStyleIdx="4" presStyleCnt="6"/>
      <dgm:spPr/>
    </dgm:pt>
    <dgm:pt modelId="{3ECAEB3A-420F-425F-AF22-EBF55F231D15}" type="pres">
      <dgm:prSet presAssocID="{E39312D7-AF17-42CA-BF70-23A0E7465C08}" presName="text2" presStyleLbl="fgAcc2" presStyleIdx="4" presStyleCnt="6">
        <dgm:presLayoutVars>
          <dgm:chPref val="3"/>
        </dgm:presLayoutVars>
      </dgm:prSet>
      <dgm:spPr/>
    </dgm:pt>
    <dgm:pt modelId="{76209253-8DE9-4D14-B2C9-1DF62A69954C}" type="pres">
      <dgm:prSet presAssocID="{E39312D7-AF17-42CA-BF70-23A0E7465C08}" presName="hierChild3" presStyleCnt="0"/>
      <dgm:spPr/>
    </dgm:pt>
    <dgm:pt modelId="{DABFED49-BD7E-4F56-8FD4-DCDBEA9736CE}" type="pres">
      <dgm:prSet presAssocID="{CAE91FD6-445D-46F2-BCE7-90825DB835E1}" presName="Name10" presStyleLbl="parChTrans1D2" presStyleIdx="5" presStyleCnt="6"/>
      <dgm:spPr/>
    </dgm:pt>
    <dgm:pt modelId="{8695D7CC-E4F5-465B-B00B-FD98096F577B}" type="pres">
      <dgm:prSet presAssocID="{1CA751C7-1FCD-48D4-A262-100481B47E4C}" presName="hierRoot2" presStyleCnt="0"/>
      <dgm:spPr/>
    </dgm:pt>
    <dgm:pt modelId="{02AD249E-7A84-41AB-B0A8-AB9BE3448576}" type="pres">
      <dgm:prSet presAssocID="{1CA751C7-1FCD-48D4-A262-100481B47E4C}" presName="composite2" presStyleCnt="0"/>
      <dgm:spPr/>
    </dgm:pt>
    <dgm:pt modelId="{F44B6915-FAE9-4396-9C6C-ED20437C1E66}" type="pres">
      <dgm:prSet presAssocID="{1CA751C7-1FCD-48D4-A262-100481B47E4C}" presName="background2" presStyleLbl="node2" presStyleIdx="5" presStyleCnt="6"/>
      <dgm:spPr/>
    </dgm:pt>
    <dgm:pt modelId="{96E6E2FE-984F-4945-BCE4-29627BED8E96}" type="pres">
      <dgm:prSet presAssocID="{1CA751C7-1FCD-48D4-A262-100481B47E4C}" presName="text2" presStyleLbl="fgAcc2" presStyleIdx="5" presStyleCnt="6">
        <dgm:presLayoutVars>
          <dgm:chPref val="3"/>
        </dgm:presLayoutVars>
      </dgm:prSet>
      <dgm:spPr/>
    </dgm:pt>
    <dgm:pt modelId="{A9F8BE11-A7DD-4F77-AE1F-8FB5B385A8BD}" type="pres">
      <dgm:prSet presAssocID="{1CA751C7-1FCD-48D4-A262-100481B47E4C}" presName="hierChild3" presStyleCnt="0"/>
      <dgm:spPr/>
    </dgm:pt>
  </dgm:ptLst>
  <dgm:cxnLst>
    <dgm:cxn modelId="{9385DA0B-48B4-46B0-B53F-7FCE908DC7B5}" srcId="{55CB9D9D-F6D9-4628-BEA1-0D4E9165D4C9}" destId="{F281B232-BBAE-42E8-9A37-DCB8CA0C1713}" srcOrd="0" destOrd="0" parTransId="{86D40BE8-117B-4442-B35F-05E13213ACCA}" sibTransId="{1B065737-C944-4952-BA31-91C8B61AB1DD}"/>
    <dgm:cxn modelId="{2B6CE70C-D518-49BE-9455-1CD47EBB41C4}" type="presOf" srcId="{CAE91FD6-445D-46F2-BCE7-90825DB835E1}" destId="{DABFED49-BD7E-4F56-8FD4-DCDBEA9736CE}" srcOrd="0" destOrd="0" presId="urn:microsoft.com/office/officeart/2005/8/layout/hierarchy1"/>
    <dgm:cxn modelId="{76F7EC0D-9794-4DFB-98EB-961D75EC0E86}" type="presOf" srcId="{EB34BF60-2DB3-4CA8-8FA2-1CFF7323E8CB}" destId="{F4BFDC33-70D8-464C-9D38-E2421FFFC36B}" srcOrd="0" destOrd="0" presId="urn:microsoft.com/office/officeart/2005/8/layout/hierarchy1"/>
    <dgm:cxn modelId="{113F3216-81E7-427E-8E21-D839E22CEA54}" srcId="{9932A905-CCCE-442D-BB86-E97201C0B649}" destId="{CE8A9E1E-3A10-4165-8776-B77A9127AF4B}" srcOrd="0" destOrd="0" parTransId="{86EC722D-EE99-4D29-8CBE-12366D0D088C}" sibTransId="{8D43B2A4-1CBB-46E1-8D40-BE86A527BF24}"/>
    <dgm:cxn modelId="{3644982B-2ECC-4BCC-872F-96D1B37413BB}" type="presOf" srcId="{887FEE3E-A705-45D3-A2E5-68B9E37A385D}" destId="{0A2253FB-945F-42DD-ABEC-9A6C08D7A997}" srcOrd="0" destOrd="0" presId="urn:microsoft.com/office/officeart/2005/8/layout/hierarchy1"/>
    <dgm:cxn modelId="{A11C6D31-5E46-422A-8244-2F78E3BA90E6}" type="presOf" srcId="{43E26540-DAF9-4E76-B0AE-146B5EA5834D}" destId="{20A07EE2-81A1-40E1-9FE8-4B59AF35ED91}" srcOrd="0" destOrd="0" presId="urn:microsoft.com/office/officeart/2005/8/layout/hierarchy1"/>
    <dgm:cxn modelId="{4C0F8042-22B2-4785-863F-074C33FC60B4}" type="presOf" srcId="{42832B2C-5E68-4E8D-9886-1BEE44DE5346}" destId="{AC951CAE-10E9-48F6-A6A6-A1FEB3214696}" srcOrd="0" destOrd="0" presId="urn:microsoft.com/office/officeart/2005/8/layout/hierarchy1"/>
    <dgm:cxn modelId="{A2A24B69-1DDF-4548-98A7-912B7C131DA4}" type="presOf" srcId="{86D40BE8-117B-4442-B35F-05E13213ACCA}" destId="{5091D89B-E4A7-4965-A442-CDF67A74EEA5}" srcOrd="0" destOrd="0" presId="urn:microsoft.com/office/officeart/2005/8/layout/hierarchy1"/>
    <dgm:cxn modelId="{2FC78771-2F98-4D2F-8C9C-65B82FA677DB}" srcId="{CE8A9E1E-3A10-4165-8776-B77A9127AF4B}" destId="{56CD3791-2036-4C5B-9AEC-12211B324AA8}" srcOrd="1" destOrd="0" parTransId="{42832B2C-5E68-4E8D-9886-1BEE44DE5346}" sibTransId="{8D755820-AF7A-4214-A5E4-ADA4CB1A979C}"/>
    <dgm:cxn modelId="{95B5FB52-4F5F-4AB2-8533-8F4F55A1B02A}" type="presOf" srcId="{7C614AA8-E2FB-4ACB-8228-B5491CA8B022}" destId="{C9FBBF71-5BC6-473A-BFAB-74941D7BD82D}" srcOrd="0" destOrd="0" presId="urn:microsoft.com/office/officeart/2005/8/layout/hierarchy1"/>
    <dgm:cxn modelId="{0CE49555-8EEF-4A75-AC2B-4CC2604637E7}" type="presOf" srcId="{56CD3791-2036-4C5B-9AEC-12211B324AA8}" destId="{5D639F01-22AF-4DB1-B3A5-96CB68AED6FC}" srcOrd="0" destOrd="0" presId="urn:microsoft.com/office/officeart/2005/8/layout/hierarchy1"/>
    <dgm:cxn modelId="{B2A6CE55-DA34-4939-803E-65F642646080}" type="presOf" srcId="{0A491AF4-ABC6-4DCE-A55F-682CED03DC84}" destId="{693A167F-C7FC-4A7E-BB7D-72823A743D9A}" srcOrd="0" destOrd="0" presId="urn:microsoft.com/office/officeart/2005/8/layout/hierarchy1"/>
    <dgm:cxn modelId="{E6AC3185-7B9D-424F-9DA1-A82B6285706A}" srcId="{CE8A9E1E-3A10-4165-8776-B77A9127AF4B}" destId="{887FEE3E-A705-45D3-A2E5-68B9E37A385D}" srcOrd="2" destOrd="0" parTransId="{7C614AA8-E2FB-4ACB-8228-B5491CA8B022}" sibTransId="{C6012008-F11A-4258-86D5-E5D1BBD9FBC4}"/>
    <dgm:cxn modelId="{26C21988-4DF6-42A9-BC3F-800E1827C0F2}" srcId="{CE8A9E1E-3A10-4165-8776-B77A9127AF4B}" destId="{0A491AF4-ABC6-4DCE-A55F-682CED03DC84}" srcOrd="0" destOrd="0" parTransId="{EB34BF60-2DB3-4CA8-8FA2-1CFF7323E8CB}" sibTransId="{1A638F84-8493-4985-91A6-B70B46994232}"/>
    <dgm:cxn modelId="{260B738D-1E88-4EB1-9A81-6DC2AA487D53}" type="presOf" srcId="{9932A905-CCCE-442D-BB86-E97201C0B649}" destId="{A3161FF1-8620-4217-9A2F-60905A6A647C}" srcOrd="0" destOrd="0" presId="urn:microsoft.com/office/officeart/2005/8/layout/hierarchy1"/>
    <dgm:cxn modelId="{7133DC9A-4AEE-4741-B14A-324A5AAE6750}" type="presOf" srcId="{E39312D7-AF17-42CA-BF70-23A0E7465C08}" destId="{3ECAEB3A-420F-425F-AF22-EBF55F231D15}" srcOrd="0" destOrd="0" presId="urn:microsoft.com/office/officeart/2005/8/layout/hierarchy1"/>
    <dgm:cxn modelId="{91D354A1-48C7-4961-84DC-4E07F6B0E7FC}" srcId="{9932A905-CCCE-442D-BB86-E97201C0B649}" destId="{55CB9D9D-F6D9-4628-BEA1-0D4E9165D4C9}" srcOrd="1" destOrd="0" parTransId="{7F9C80D1-F5DF-4281-8EDC-973EEB2761CA}" sibTransId="{7C0DB7E9-84FD-43B3-B62E-383151AA1346}"/>
    <dgm:cxn modelId="{ED7F7AA2-6775-4A09-9FE2-AA51B80DE9B1}" type="presOf" srcId="{F281B232-BBAE-42E8-9A37-DCB8CA0C1713}" destId="{B38DD7B0-6B70-4C6F-B9A9-D65F78DE862F}" srcOrd="0" destOrd="0" presId="urn:microsoft.com/office/officeart/2005/8/layout/hierarchy1"/>
    <dgm:cxn modelId="{4B2DB7A2-71C2-4577-96FE-8953CC702D7B}" srcId="{55CB9D9D-F6D9-4628-BEA1-0D4E9165D4C9}" destId="{E39312D7-AF17-42CA-BF70-23A0E7465C08}" srcOrd="1" destOrd="0" parTransId="{43E26540-DAF9-4E76-B0AE-146B5EA5834D}" sibTransId="{108E0363-8056-409F-8B5E-B0986E05435F}"/>
    <dgm:cxn modelId="{5B959CC7-3E69-4746-BBFF-52704A42E694}" type="presOf" srcId="{55CB9D9D-F6D9-4628-BEA1-0D4E9165D4C9}" destId="{28832B48-36CC-4016-AD56-52F7E86AC302}" srcOrd="0" destOrd="0" presId="urn:microsoft.com/office/officeart/2005/8/layout/hierarchy1"/>
    <dgm:cxn modelId="{67374FCF-CDAB-4014-8C30-56BFBFC6E9EF}" type="presOf" srcId="{CE8A9E1E-3A10-4165-8776-B77A9127AF4B}" destId="{374EFB75-C9A1-408C-B3BD-929CDE8B13B2}" srcOrd="0" destOrd="0" presId="urn:microsoft.com/office/officeart/2005/8/layout/hierarchy1"/>
    <dgm:cxn modelId="{5B566DE1-0F62-435A-BEE1-8388C1136EE1}" srcId="{55CB9D9D-F6D9-4628-BEA1-0D4E9165D4C9}" destId="{1CA751C7-1FCD-48D4-A262-100481B47E4C}" srcOrd="2" destOrd="0" parTransId="{CAE91FD6-445D-46F2-BCE7-90825DB835E1}" sibTransId="{0E89050A-C329-45BA-B0D9-AB51ADFB155D}"/>
    <dgm:cxn modelId="{2E9EA0F0-736C-4F65-B006-D0733CB49741}" type="presOf" srcId="{1CA751C7-1FCD-48D4-A262-100481B47E4C}" destId="{96E6E2FE-984F-4945-BCE4-29627BED8E96}" srcOrd="0" destOrd="0" presId="urn:microsoft.com/office/officeart/2005/8/layout/hierarchy1"/>
    <dgm:cxn modelId="{CEAA8BF8-E1B7-44B9-95D4-57614B6E3B40}" type="presParOf" srcId="{A3161FF1-8620-4217-9A2F-60905A6A647C}" destId="{20A90375-5E49-43D4-AB38-3A27B46EADB9}" srcOrd="0" destOrd="0" presId="urn:microsoft.com/office/officeart/2005/8/layout/hierarchy1"/>
    <dgm:cxn modelId="{49E6A5DC-352F-4D91-9BC1-F79FD7B9C68C}" type="presParOf" srcId="{20A90375-5E49-43D4-AB38-3A27B46EADB9}" destId="{B57EB499-27F5-4EE9-81B0-8140C043BFA9}" srcOrd="0" destOrd="0" presId="urn:microsoft.com/office/officeart/2005/8/layout/hierarchy1"/>
    <dgm:cxn modelId="{03872D1B-D5FD-466C-A03A-E76BD4F5B36F}" type="presParOf" srcId="{B57EB499-27F5-4EE9-81B0-8140C043BFA9}" destId="{3FD60DAE-759A-43D6-A9AE-573205291F40}" srcOrd="0" destOrd="0" presId="urn:microsoft.com/office/officeart/2005/8/layout/hierarchy1"/>
    <dgm:cxn modelId="{9AFFB1F0-F88F-4C4B-8A21-E8641B8484DF}" type="presParOf" srcId="{B57EB499-27F5-4EE9-81B0-8140C043BFA9}" destId="{374EFB75-C9A1-408C-B3BD-929CDE8B13B2}" srcOrd="1" destOrd="0" presId="urn:microsoft.com/office/officeart/2005/8/layout/hierarchy1"/>
    <dgm:cxn modelId="{B8665DE5-321D-4B4C-8DF0-CD91ACA4F639}" type="presParOf" srcId="{20A90375-5E49-43D4-AB38-3A27B46EADB9}" destId="{091B59AA-D750-4DE9-ABC0-C1F38CBBCE73}" srcOrd="1" destOrd="0" presId="urn:microsoft.com/office/officeart/2005/8/layout/hierarchy1"/>
    <dgm:cxn modelId="{F5560BAB-6ED7-4E10-9A98-0B87C44D3A5A}" type="presParOf" srcId="{091B59AA-D750-4DE9-ABC0-C1F38CBBCE73}" destId="{F4BFDC33-70D8-464C-9D38-E2421FFFC36B}" srcOrd="0" destOrd="0" presId="urn:microsoft.com/office/officeart/2005/8/layout/hierarchy1"/>
    <dgm:cxn modelId="{7748F6F4-79D9-44EE-B858-31A2FF78E647}" type="presParOf" srcId="{091B59AA-D750-4DE9-ABC0-C1F38CBBCE73}" destId="{3A9D9EA0-0A9C-412F-9E05-64FB8510D32D}" srcOrd="1" destOrd="0" presId="urn:microsoft.com/office/officeart/2005/8/layout/hierarchy1"/>
    <dgm:cxn modelId="{432949B2-9B97-451A-9917-03533C3472A4}" type="presParOf" srcId="{3A9D9EA0-0A9C-412F-9E05-64FB8510D32D}" destId="{E958AE82-BC16-41EE-964E-8FACDA2CABD9}" srcOrd="0" destOrd="0" presId="urn:microsoft.com/office/officeart/2005/8/layout/hierarchy1"/>
    <dgm:cxn modelId="{FF34ED90-1A49-4F2C-B0B0-BED70FFC1D4E}" type="presParOf" srcId="{E958AE82-BC16-41EE-964E-8FACDA2CABD9}" destId="{7BCEB5A5-EA0C-46EB-955C-22DF4CA99BDA}" srcOrd="0" destOrd="0" presId="urn:microsoft.com/office/officeart/2005/8/layout/hierarchy1"/>
    <dgm:cxn modelId="{02AC5373-7393-4B19-B987-A16A4400818B}" type="presParOf" srcId="{E958AE82-BC16-41EE-964E-8FACDA2CABD9}" destId="{693A167F-C7FC-4A7E-BB7D-72823A743D9A}" srcOrd="1" destOrd="0" presId="urn:microsoft.com/office/officeart/2005/8/layout/hierarchy1"/>
    <dgm:cxn modelId="{25F6B323-C090-481F-BBB6-3E66C948379B}" type="presParOf" srcId="{3A9D9EA0-0A9C-412F-9E05-64FB8510D32D}" destId="{73A0E5DD-7237-415F-8948-3ECB78B2B1E0}" srcOrd="1" destOrd="0" presId="urn:microsoft.com/office/officeart/2005/8/layout/hierarchy1"/>
    <dgm:cxn modelId="{761D44D8-55BF-4690-99E7-2BF52B9E745C}" type="presParOf" srcId="{091B59AA-D750-4DE9-ABC0-C1F38CBBCE73}" destId="{AC951CAE-10E9-48F6-A6A6-A1FEB3214696}" srcOrd="2" destOrd="0" presId="urn:microsoft.com/office/officeart/2005/8/layout/hierarchy1"/>
    <dgm:cxn modelId="{447075EC-E7F4-4405-95B7-98C5E0447EC9}" type="presParOf" srcId="{091B59AA-D750-4DE9-ABC0-C1F38CBBCE73}" destId="{822D6916-AE2B-46CD-A876-6357F50BB880}" srcOrd="3" destOrd="0" presId="urn:microsoft.com/office/officeart/2005/8/layout/hierarchy1"/>
    <dgm:cxn modelId="{828E807D-D307-4881-88A0-E3A687A7C858}" type="presParOf" srcId="{822D6916-AE2B-46CD-A876-6357F50BB880}" destId="{20E882E0-1A77-48C4-8F93-2C477B460BC7}" srcOrd="0" destOrd="0" presId="urn:microsoft.com/office/officeart/2005/8/layout/hierarchy1"/>
    <dgm:cxn modelId="{D1EC7888-565B-4104-B8C1-5B987382D7A5}" type="presParOf" srcId="{20E882E0-1A77-48C4-8F93-2C477B460BC7}" destId="{EAA2AB50-026C-4038-B2B0-8F770669660C}" srcOrd="0" destOrd="0" presId="urn:microsoft.com/office/officeart/2005/8/layout/hierarchy1"/>
    <dgm:cxn modelId="{A2DDD8A9-7296-438D-BC00-416ECFF43D39}" type="presParOf" srcId="{20E882E0-1A77-48C4-8F93-2C477B460BC7}" destId="{5D639F01-22AF-4DB1-B3A5-96CB68AED6FC}" srcOrd="1" destOrd="0" presId="urn:microsoft.com/office/officeart/2005/8/layout/hierarchy1"/>
    <dgm:cxn modelId="{7A03CF75-D76C-4B70-88C1-CA5307FF9C36}" type="presParOf" srcId="{822D6916-AE2B-46CD-A876-6357F50BB880}" destId="{3C25357D-53D4-4895-8AD3-F089BDE06CC0}" srcOrd="1" destOrd="0" presId="urn:microsoft.com/office/officeart/2005/8/layout/hierarchy1"/>
    <dgm:cxn modelId="{368BAE52-E955-4356-82E4-02459014D512}" type="presParOf" srcId="{091B59AA-D750-4DE9-ABC0-C1F38CBBCE73}" destId="{C9FBBF71-5BC6-473A-BFAB-74941D7BD82D}" srcOrd="4" destOrd="0" presId="urn:microsoft.com/office/officeart/2005/8/layout/hierarchy1"/>
    <dgm:cxn modelId="{F74D77A8-967E-4395-BD3A-0B4AFDB32CE6}" type="presParOf" srcId="{091B59AA-D750-4DE9-ABC0-C1F38CBBCE73}" destId="{E6BDB5A2-C9E5-4170-98E2-5EFFD66DF81A}" srcOrd="5" destOrd="0" presId="urn:microsoft.com/office/officeart/2005/8/layout/hierarchy1"/>
    <dgm:cxn modelId="{AF40188E-E17E-4861-AE88-E91D8B612274}" type="presParOf" srcId="{E6BDB5A2-C9E5-4170-98E2-5EFFD66DF81A}" destId="{49423953-ECAE-4012-B286-507D640CBDE2}" srcOrd="0" destOrd="0" presId="urn:microsoft.com/office/officeart/2005/8/layout/hierarchy1"/>
    <dgm:cxn modelId="{440D2E27-1E47-4EFD-9899-62D0CA0A1EE9}" type="presParOf" srcId="{49423953-ECAE-4012-B286-507D640CBDE2}" destId="{2ED98999-330E-4BD8-9119-95932AA3FE44}" srcOrd="0" destOrd="0" presId="urn:microsoft.com/office/officeart/2005/8/layout/hierarchy1"/>
    <dgm:cxn modelId="{C6A79A50-3F46-4341-8DD3-0314575C7550}" type="presParOf" srcId="{49423953-ECAE-4012-B286-507D640CBDE2}" destId="{0A2253FB-945F-42DD-ABEC-9A6C08D7A997}" srcOrd="1" destOrd="0" presId="urn:microsoft.com/office/officeart/2005/8/layout/hierarchy1"/>
    <dgm:cxn modelId="{DCC879B7-C4B7-4EF7-8F6C-780178BEE643}" type="presParOf" srcId="{E6BDB5A2-C9E5-4170-98E2-5EFFD66DF81A}" destId="{99D9671E-762A-48EB-8613-2A508131F484}" srcOrd="1" destOrd="0" presId="urn:microsoft.com/office/officeart/2005/8/layout/hierarchy1"/>
    <dgm:cxn modelId="{795F919D-04F6-43D8-A3EF-6DFC659D650F}" type="presParOf" srcId="{A3161FF1-8620-4217-9A2F-60905A6A647C}" destId="{A1A18B87-5D16-433B-80EA-2F5A7778F3D1}" srcOrd="1" destOrd="0" presId="urn:microsoft.com/office/officeart/2005/8/layout/hierarchy1"/>
    <dgm:cxn modelId="{7F048671-DC12-4A80-ACA1-D8EB40E2EF16}" type="presParOf" srcId="{A1A18B87-5D16-433B-80EA-2F5A7778F3D1}" destId="{C44D4FA3-9847-43B1-BD9F-4162E6D133EB}" srcOrd="0" destOrd="0" presId="urn:microsoft.com/office/officeart/2005/8/layout/hierarchy1"/>
    <dgm:cxn modelId="{EF8B8E56-3945-420E-9FC8-879DB87AFB65}" type="presParOf" srcId="{C44D4FA3-9847-43B1-BD9F-4162E6D133EB}" destId="{15B30A49-A20A-48B0-B00E-3975E457E215}" srcOrd="0" destOrd="0" presId="urn:microsoft.com/office/officeart/2005/8/layout/hierarchy1"/>
    <dgm:cxn modelId="{ADBCB864-CC52-4BAB-A763-2B2C594B15F8}" type="presParOf" srcId="{C44D4FA3-9847-43B1-BD9F-4162E6D133EB}" destId="{28832B48-36CC-4016-AD56-52F7E86AC302}" srcOrd="1" destOrd="0" presId="urn:microsoft.com/office/officeart/2005/8/layout/hierarchy1"/>
    <dgm:cxn modelId="{A9EB3FE8-9FAC-465D-92D5-B5007CFBFE0B}" type="presParOf" srcId="{A1A18B87-5D16-433B-80EA-2F5A7778F3D1}" destId="{78FEA9C5-EE2D-4B7C-A500-94725EDC9BA4}" srcOrd="1" destOrd="0" presId="urn:microsoft.com/office/officeart/2005/8/layout/hierarchy1"/>
    <dgm:cxn modelId="{F68E7406-D04C-4DE5-A134-05BE054B23CC}" type="presParOf" srcId="{78FEA9C5-EE2D-4B7C-A500-94725EDC9BA4}" destId="{5091D89B-E4A7-4965-A442-CDF67A74EEA5}" srcOrd="0" destOrd="0" presId="urn:microsoft.com/office/officeart/2005/8/layout/hierarchy1"/>
    <dgm:cxn modelId="{A2E1069A-F396-42AD-80C9-02507A2E621E}" type="presParOf" srcId="{78FEA9C5-EE2D-4B7C-A500-94725EDC9BA4}" destId="{CB9AB41C-6E16-4D60-B009-6E3A6928503A}" srcOrd="1" destOrd="0" presId="urn:microsoft.com/office/officeart/2005/8/layout/hierarchy1"/>
    <dgm:cxn modelId="{AF0772DC-2F92-42B9-BDE6-CC98CBF2CC75}" type="presParOf" srcId="{CB9AB41C-6E16-4D60-B009-6E3A6928503A}" destId="{D429CD49-E4B4-4849-820B-D96328FDAC28}" srcOrd="0" destOrd="0" presId="urn:microsoft.com/office/officeart/2005/8/layout/hierarchy1"/>
    <dgm:cxn modelId="{A630D1D0-48A4-452C-A19A-E47D4C16B89D}" type="presParOf" srcId="{D429CD49-E4B4-4849-820B-D96328FDAC28}" destId="{D2FF4BC9-6C45-414E-8F71-AFBF2DCB2700}" srcOrd="0" destOrd="0" presId="urn:microsoft.com/office/officeart/2005/8/layout/hierarchy1"/>
    <dgm:cxn modelId="{5776ABEA-4522-41A6-B7C3-4FE553C6FCE6}" type="presParOf" srcId="{D429CD49-E4B4-4849-820B-D96328FDAC28}" destId="{B38DD7B0-6B70-4C6F-B9A9-D65F78DE862F}" srcOrd="1" destOrd="0" presId="urn:microsoft.com/office/officeart/2005/8/layout/hierarchy1"/>
    <dgm:cxn modelId="{2E8CEC51-AB96-442B-AAD5-4E0780A6D47E}" type="presParOf" srcId="{CB9AB41C-6E16-4D60-B009-6E3A6928503A}" destId="{3E189528-E5E7-4C3B-9201-13AD0398B6D7}" srcOrd="1" destOrd="0" presId="urn:microsoft.com/office/officeart/2005/8/layout/hierarchy1"/>
    <dgm:cxn modelId="{3ED16110-2D67-4181-85BE-A22CF8AA35F9}" type="presParOf" srcId="{78FEA9C5-EE2D-4B7C-A500-94725EDC9BA4}" destId="{20A07EE2-81A1-40E1-9FE8-4B59AF35ED91}" srcOrd="2" destOrd="0" presId="urn:microsoft.com/office/officeart/2005/8/layout/hierarchy1"/>
    <dgm:cxn modelId="{D2078BFB-DE5B-49BD-9F2A-E2DECC2870D3}" type="presParOf" srcId="{78FEA9C5-EE2D-4B7C-A500-94725EDC9BA4}" destId="{C81B73A4-7DD4-4C6B-B84A-9E14446DC08F}" srcOrd="3" destOrd="0" presId="urn:microsoft.com/office/officeart/2005/8/layout/hierarchy1"/>
    <dgm:cxn modelId="{55AFE8F8-620C-454C-9B56-3E8B8B2767FC}" type="presParOf" srcId="{C81B73A4-7DD4-4C6B-B84A-9E14446DC08F}" destId="{0B77AF2C-2645-49EC-91D8-482100CBB57A}" srcOrd="0" destOrd="0" presId="urn:microsoft.com/office/officeart/2005/8/layout/hierarchy1"/>
    <dgm:cxn modelId="{DA8ED47A-8AAC-41A4-B497-48B626E4630F}" type="presParOf" srcId="{0B77AF2C-2645-49EC-91D8-482100CBB57A}" destId="{1A1AE15D-3081-496F-8638-6604ED6DF764}" srcOrd="0" destOrd="0" presId="urn:microsoft.com/office/officeart/2005/8/layout/hierarchy1"/>
    <dgm:cxn modelId="{778CBBCE-4B17-4577-95B3-CB38A28E7412}" type="presParOf" srcId="{0B77AF2C-2645-49EC-91D8-482100CBB57A}" destId="{3ECAEB3A-420F-425F-AF22-EBF55F231D15}" srcOrd="1" destOrd="0" presId="urn:microsoft.com/office/officeart/2005/8/layout/hierarchy1"/>
    <dgm:cxn modelId="{0C2B9197-3870-410C-975F-B3C5211014BA}" type="presParOf" srcId="{C81B73A4-7DD4-4C6B-B84A-9E14446DC08F}" destId="{76209253-8DE9-4D14-B2C9-1DF62A69954C}" srcOrd="1" destOrd="0" presId="urn:microsoft.com/office/officeart/2005/8/layout/hierarchy1"/>
    <dgm:cxn modelId="{5CF29638-3BC8-4D84-9136-0619DE44C1C9}" type="presParOf" srcId="{78FEA9C5-EE2D-4B7C-A500-94725EDC9BA4}" destId="{DABFED49-BD7E-4F56-8FD4-DCDBEA9736CE}" srcOrd="4" destOrd="0" presId="urn:microsoft.com/office/officeart/2005/8/layout/hierarchy1"/>
    <dgm:cxn modelId="{B77FB119-3FC9-4073-8DCF-29ACE3A47B6E}" type="presParOf" srcId="{78FEA9C5-EE2D-4B7C-A500-94725EDC9BA4}" destId="{8695D7CC-E4F5-465B-B00B-FD98096F577B}" srcOrd="5" destOrd="0" presId="urn:microsoft.com/office/officeart/2005/8/layout/hierarchy1"/>
    <dgm:cxn modelId="{E1F6119B-0FB5-4932-8C2E-372465F54A25}" type="presParOf" srcId="{8695D7CC-E4F5-465B-B00B-FD98096F577B}" destId="{02AD249E-7A84-41AB-B0A8-AB9BE3448576}" srcOrd="0" destOrd="0" presId="urn:microsoft.com/office/officeart/2005/8/layout/hierarchy1"/>
    <dgm:cxn modelId="{A37ED96A-D422-4E00-B6AD-08A200AEED2C}" type="presParOf" srcId="{02AD249E-7A84-41AB-B0A8-AB9BE3448576}" destId="{F44B6915-FAE9-4396-9C6C-ED20437C1E66}" srcOrd="0" destOrd="0" presId="urn:microsoft.com/office/officeart/2005/8/layout/hierarchy1"/>
    <dgm:cxn modelId="{D74AC09C-FF23-4042-ABEE-E3FA6014F8CC}" type="presParOf" srcId="{02AD249E-7A84-41AB-B0A8-AB9BE3448576}" destId="{96E6E2FE-984F-4945-BCE4-29627BED8E96}" srcOrd="1" destOrd="0" presId="urn:microsoft.com/office/officeart/2005/8/layout/hierarchy1"/>
    <dgm:cxn modelId="{833C0C46-BB7B-472F-8E77-A6EE96D92B1F}" type="presParOf" srcId="{8695D7CC-E4F5-465B-B00B-FD98096F577B}" destId="{A9F8BE11-A7DD-4F77-AE1F-8FB5B385A8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DCD94-C5A3-4303-B885-B7AFB43590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F7FECD2-F389-405B-85B6-65F98EFC1DFD}">
      <dgm:prSet phldrT="[Text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Ευαισθητοποίηση σε θέματα ασφάλειας</a:t>
          </a:r>
        </a:p>
      </dgm:t>
    </dgm:pt>
    <dgm:pt modelId="{BDFD8358-92D2-47F8-9A5E-881F2594D8A2}" type="parTrans" cxnId="{7443B1C1-84F6-4B2F-AEFD-28844BAE9F7E}">
      <dgm:prSet/>
      <dgm:spPr/>
      <dgm:t>
        <a:bodyPr/>
        <a:lstStyle/>
        <a:p>
          <a:endParaRPr lang="el-GR"/>
        </a:p>
      </dgm:t>
    </dgm:pt>
    <dgm:pt modelId="{B6504ECA-F5CB-465D-98DB-159A69C802C5}" type="sibTrans" cxnId="{7443B1C1-84F6-4B2F-AEFD-28844BAE9F7E}">
      <dgm:prSet/>
      <dgm:spPr/>
      <dgm:t>
        <a:bodyPr/>
        <a:lstStyle/>
        <a:p>
          <a:endParaRPr lang="el-GR"/>
        </a:p>
      </dgm:t>
    </dgm:pt>
    <dgm:pt modelId="{7CEB74BA-F730-43B5-9AB9-29BE35B63922}">
      <dgm:prSet phldrT="[Text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Δημιουργία «κουλτούρας» ασφάλειας</a:t>
          </a:r>
        </a:p>
      </dgm:t>
    </dgm:pt>
    <dgm:pt modelId="{8F3E6005-2C2C-4ACA-9A4E-CECC48608FB0}" type="parTrans" cxnId="{D6593840-7864-4D0B-B721-A6DD514B5900}">
      <dgm:prSet/>
      <dgm:spPr/>
      <dgm:t>
        <a:bodyPr/>
        <a:lstStyle/>
        <a:p>
          <a:endParaRPr lang="el-GR"/>
        </a:p>
      </dgm:t>
    </dgm:pt>
    <dgm:pt modelId="{6C675668-C301-4CDA-8659-D452B633141A}" type="sibTrans" cxnId="{D6593840-7864-4D0B-B721-A6DD514B5900}">
      <dgm:prSet/>
      <dgm:spPr/>
      <dgm:t>
        <a:bodyPr/>
        <a:lstStyle/>
        <a:p>
          <a:endParaRPr lang="el-GR"/>
        </a:p>
      </dgm:t>
    </dgm:pt>
    <dgm:pt modelId="{28DD204F-91F4-4ECB-84E2-214FD02832B0}">
      <dgm:prSet phldrT="[Text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Μείωση ατυχημάτων, ζημιών, θανάτων</a:t>
          </a:r>
        </a:p>
      </dgm:t>
    </dgm:pt>
    <dgm:pt modelId="{BEC5BAA8-AF1A-4D98-A0BD-D30E24DB316E}" type="parTrans" cxnId="{D765FD9D-13C8-48E2-B9FD-A9A78164BAF5}">
      <dgm:prSet/>
      <dgm:spPr/>
      <dgm:t>
        <a:bodyPr/>
        <a:lstStyle/>
        <a:p>
          <a:endParaRPr lang="el-GR"/>
        </a:p>
      </dgm:t>
    </dgm:pt>
    <dgm:pt modelId="{A364BACA-6B05-4934-8A99-3549327E8E17}" type="sibTrans" cxnId="{D765FD9D-13C8-48E2-B9FD-A9A78164BAF5}">
      <dgm:prSet/>
      <dgm:spPr/>
      <dgm:t>
        <a:bodyPr/>
        <a:lstStyle/>
        <a:p>
          <a:endParaRPr lang="el-GR"/>
        </a:p>
      </dgm:t>
    </dgm:pt>
    <dgm:pt modelId="{80994359-AF13-4FD5-A600-99A7D272F317}" type="pres">
      <dgm:prSet presAssocID="{C83DCD94-C5A3-4303-B885-B7AFB4359019}" presName="Name0" presStyleCnt="0">
        <dgm:presLayoutVars>
          <dgm:dir/>
          <dgm:animLvl val="lvl"/>
          <dgm:resizeHandles val="exact"/>
        </dgm:presLayoutVars>
      </dgm:prSet>
      <dgm:spPr/>
    </dgm:pt>
    <dgm:pt modelId="{DCCA6B41-489B-4084-9167-533861B9B55B}" type="pres">
      <dgm:prSet presAssocID="{4F7FECD2-F389-405B-85B6-65F98EFC1DF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9DEA92C-9ED5-4FF8-AEEB-7AE8B9A093AD}" type="pres">
      <dgm:prSet presAssocID="{B6504ECA-F5CB-465D-98DB-159A69C802C5}" presName="parTxOnlySpace" presStyleCnt="0"/>
      <dgm:spPr/>
    </dgm:pt>
    <dgm:pt modelId="{F1271A58-EE41-4828-B985-E08F6B755A83}" type="pres">
      <dgm:prSet presAssocID="{7CEB74BA-F730-43B5-9AB9-29BE35B6392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09BB6AE-848F-4747-BBAB-B639AC99D719}" type="pres">
      <dgm:prSet presAssocID="{6C675668-C301-4CDA-8659-D452B633141A}" presName="parTxOnlySpace" presStyleCnt="0"/>
      <dgm:spPr/>
    </dgm:pt>
    <dgm:pt modelId="{F68541BB-70E1-4FE6-AC7C-BC56281E6A68}" type="pres">
      <dgm:prSet presAssocID="{28DD204F-91F4-4ECB-84E2-214FD02832B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212480E-83A5-401A-8D3A-EE4613D2A77E}" type="presOf" srcId="{4F7FECD2-F389-405B-85B6-65F98EFC1DFD}" destId="{DCCA6B41-489B-4084-9167-533861B9B55B}" srcOrd="0" destOrd="0" presId="urn:microsoft.com/office/officeart/2005/8/layout/chevron1"/>
    <dgm:cxn modelId="{D6593840-7864-4D0B-B721-A6DD514B5900}" srcId="{C83DCD94-C5A3-4303-B885-B7AFB4359019}" destId="{7CEB74BA-F730-43B5-9AB9-29BE35B63922}" srcOrd="1" destOrd="0" parTransId="{8F3E6005-2C2C-4ACA-9A4E-CECC48608FB0}" sibTransId="{6C675668-C301-4CDA-8659-D452B633141A}"/>
    <dgm:cxn modelId="{9C45D852-E501-42D7-A2E3-88507B0E9DAA}" type="presOf" srcId="{C83DCD94-C5A3-4303-B885-B7AFB4359019}" destId="{80994359-AF13-4FD5-A600-99A7D272F317}" srcOrd="0" destOrd="0" presId="urn:microsoft.com/office/officeart/2005/8/layout/chevron1"/>
    <dgm:cxn modelId="{D765FD9D-13C8-48E2-B9FD-A9A78164BAF5}" srcId="{C83DCD94-C5A3-4303-B885-B7AFB4359019}" destId="{28DD204F-91F4-4ECB-84E2-214FD02832B0}" srcOrd="2" destOrd="0" parTransId="{BEC5BAA8-AF1A-4D98-A0BD-D30E24DB316E}" sibTransId="{A364BACA-6B05-4934-8A99-3549327E8E17}"/>
    <dgm:cxn modelId="{03F1FEA5-EFEA-426A-A468-FFC2756216A8}" type="presOf" srcId="{7CEB74BA-F730-43B5-9AB9-29BE35B63922}" destId="{F1271A58-EE41-4828-B985-E08F6B755A83}" srcOrd="0" destOrd="0" presId="urn:microsoft.com/office/officeart/2005/8/layout/chevron1"/>
    <dgm:cxn modelId="{7443B1C1-84F6-4B2F-AEFD-28844BAE9F7E}" srcId="{C83DCD94-C5A3-4303-B885-B7AFB4359019}" destId="{4F7FECD2-F389-405B-85B6-65F98EFC1DFD}" srcOrd="0" destOrd="0" parTransId="{BDFD8358-92D2-47F8-9A5E-881F2594D8A2}" sibTransId="{B6504ECA-F5CB-465D-98DB-159A69C802C5}"/>
    <dgm:cxn modelId="{18D106EA-AD47-4D37-AEA3-87BD077ED6CD}" type="presOf" srcId="{28DD204F-91F4-4ECB-84E2-214FD02832B0}" destId="{F68541BB-70E1-4FE6-AC7C-BC56281E6A68}" srcOrd="0" destOrd="0" presId="urn:microsoft.com/office/officeart/2005/8/layout/chevron1"/>
    <dgm:cxn modelId="{09D13F58-96F3-4609-8C70-92E835876068}" type="presParOf" srcId="{80994359-AF13-4FD5-A600-99A7D272F317}" destId="{DCCA6B41-489B-4084-9167-533861B9B55B}" srcOrd="0" destOrd="0" presId="urn:microsoft.com/office/officeart/2005/8/layout/chevron1"/>
    <dgm:cxn modelId="{61EE04C0-2A4D-408D-AC94-CD8EB1CA9040}" type="presParOf" srcId="{80994359-AF13-4FD5-A600-99A7D272F317}" destId="{39DEA92C-9ED5-4FF8-AEEB-7AE8B9A093AD}" srcOrd="1" destOrd="0" presId="urn:microsoft.com/office/officeart/2005/8/layout/chevron1"/>
    <dgm:cxn modelId="{4562D5F5-2DAB-48E1-9BFF-D8C6F597C0BE}" type="presParOf" srcId="{80994359-AF13-4FD5-A600-99A7D272F317}" destId="{F1271A58-EE41-4828-B985-E08F6B755A83}" srcOrd="2" destOrd="0" presId="urn:microsoft.com/office/officeart/2005/8/layout/chevron1"/>
    <dgm:cxn modelId="{50D05AE3-045F-4171-8ED0-49A5DA8744ED}" type="presParOf" srcId="{80994359-AF13-4FD5-A600-99A7D272F317}" destId="{F09BB6AE-848F-4747-BBAB-B639AC99D719}" srcOrd="3" destOrd="0" presId="urn:microsoft.com/office/officeart/2005/8/layout/chevron1"/>
    <dgm:cxn modelId="{2411929E-B68E-43E2-B2E5-7AFFAD60FC01}" type="presParOf" srcId="{80994359-AF13-4FD5-A600-99A7D272F317}" destId="{F68541BB-70E1-4FE6-AC7C-BC56281E6A6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3DCD94-C5A3-4303-B885-B7AFB435901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0994359-AF13-4FD5-A600-99A7D272F317}" type="pres">
      <dgm:prSet presAssocID="{C83DCD94-C5A3-4303-B885-B7AFB4359019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94716B0-5F55-4C02-B9A9-295D4A1F9A5B}" type="presOf" srcId="{C83DCD94-C5A3-4303-B885-B7AFB4359019}" destId="{80994359-AF13-4FD5-A600-99A7D272F31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11EAE0-DD24-478D-B52F-1F18EBA0287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BD5FBC4-5096-496F-AE20-0FFBA04FCE25}">
      <dgm:prSet phldrT="[Text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Τεχνικός Ασφαλείας</a:t>
          </a:r>
        </a:p>
      </dgm:t>
    </dgm:pt>
    <dgm:pt modelId="{5CF3D461-01BE-4A46-806D-D307D2B35375}" type="parTrans" cxnId="{5A3D8C3A-9AE6-4C47-8498-625260D75C8F}">
      <dgm:prSet/>
      <dgm:spPr/>
      <dgm:t>
        <a:bodyPr/>
        <a:lstStyle/>
        <a:p>
          <a:endParaRPr lang="el-GR" sz="2000"/>
        </a:p>
      </dgm:t>
    </dgm:pt>
    <dgm:pt modelId="{460DE51C-E2E3-4835-93BC-1EBBA855AE65}" type="sibTrans" cxnId="{5A3D8C3A-9AE6-4C47-8498-625260D75C8F}">
      <dgm:prSet/>
      <dgm:spPr/>
      <dgm:t>
        <a:bodyPr/>
        <a:lstStyle/>
        <a:p>
          <a:endParaRPr lang="el-GR" sz="2000"/>
        </a:p>
      </dgm:t>
    </dgm:pt>
    <dgm:pt modelId="{0B3FDA7D-EEF6-49E6-83A7-B5CC97EE0770}">
      <dgm:prSet phldrT="[Text]" custT="1"/>
      <dgm:spPr/>
      <dgm:t>
        <a:bodyPr/>
        <a:lstStyle/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Οδηγίες &amp; επίβλεψη εκτέλεσης εργασιών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Οδηγίες για τήρηση μέτρων ασφαλείας κατά τη χρήση ηλεκτρικού ρεύματος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Επίβλεψη εφαρμογής μέτρων υγιεινής &amp; ασφάλειας στο πλοίο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Οδηγίες για εκτέλεση επικίνδυνων εργασιών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Εκπόνηση προγράμματος ασφαλείας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Διοργάνωση εκπαίδευσης εργαζομένων &amp; επιλογή προστατευτικού εξοπλισμού 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Συλλογή &amp;  επεξεργασία στατιστικών ατυχημάτων 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Διερεύνηση </a:t>
          </a:r>
        </a:p>
        <a:p>
          <a:endParaRPr lang="el-GR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FE3EF1-66BA-47D5-B856-EEA4D1AC35B2}" type="parTrans" cxnId="{1D5A303F-166F-420B-AA15-636EAF5A4179}">
      <dgm:prSet/>
      <dgm:spPr/>
      <dgm:t>
        <a:bodyPr/>
        <a:lstStyle/>
        <a:p>
          <a:endParaRPr lang="el-GR" sz="2000"/>
        </a:p>
      </dgm:t>
    </dgm:pt>
    <dgm:pt modelId="{0B88130E-9230-4FB9-89F8-BB4A6C1136F7}" type="sibTrans" cxnId="{1D5A303F-166F-420B-AA15-636EAF5A4179}">
      <dgm:prSet/>
      <dgm:spPr/>
      <dgm:t>
        <a:bodyPr/>
        <a:lstStyle/>
        <a:p>
          <a:endParaRPr lang="el-GR" sz="2000"/>
        </a:p>
      </dgm:t>
    </dgm:pt>
    <dgm:pt modelId="{578AC001-349D-4C72-84AE-A5DBC6C2BB31}">
      <dgm:prSet phldrT="[Text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Ιατρός Εργασίας</a:t>
          </a:r>
        </a:p>
      </dgm:t>
    </dgm:pt>
    <dgm:pt modelId="{1577DBBB-FBCA-4538-8D09-A52B047CCAFE}" type="parTrans" cxnId="{BA911760-020B-418F-ACBB-7826B13B87C7}">
      <dgm:prSet/>
      <dgm:spPr/>
      <dgm:t>
        <a:bodyPr/>
        <a:lstStyle/>
        <a:p>
          <a:endParaRPr lang="el-GR" sz="2000"/>
        </a:p>
      </dgm:t>
    </dgm:pt>
    <dgm:pt modelId="{0B34E3C8-2DE6-4A2A-BF62-F47866F292A1}" type="sibTrans" cxnId="{BA911760-020B-418F-ACBB-7826B13B87C7}">
      <dgm:prSet/>
      <dgm:spPr/>
      <dgm:t>
        <a:bodyPr/>
        <a:lstStyle/>
        <a:p>
          <a:endParaRPr lang="el-GR" sz="2000"/>
        </a:p>
      </dgm:t>
    </dgm:pt>
    <dgm:pt modelId="{4293EC84-B662-44B5-A7A2-A7C723568E69}">
      <dgm:prSet phldrT="[Text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Υποδεικνύει λήψη μέτρων διασφάλισης </a:t>
          </a:r>
          <a:r>
            <a:rPr lang="el-GR" sz="2000" dirty="0"/>
            <a:t>σωματικής &amp; ψυχικής υγείας εργαζομένων</a:t>
          </a:r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Ιατρικό έλεγχο εργαζομένων ως προς καταλληλότητα για θέση που καλύπτουν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Διενέργεια ιατρικών εξετάσεων &amp; μετρήσεων διαφόρων εργασιακών παραγόντων 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Αναφορά τυχόν παραλείψεων 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Διασφαλίζει τήρηση μέτρων υγιεινής &amp; ασφάλειας από εργαζόμενους &amp; ενημέρωση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Διερευνά αίτια ασθενειών σχετικών με εργασία </a:t>
          </a:r>
        </a:p>
        <a:p>
          <a:r>
            <a:rPr lang="el-GR" sz="2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Επείγουσα φροντίδα &amp; προγράμματα εμβολιασμών</a:t>
          </a:r>
        </a:p>
      </dgm:t>
    </dgm:pt>
    <dgm:pt modelId="{0182AA33-EA84-4B03-BF4D-2759A8ACBFC8}" type="parTrans" cxnId="{14BA9658-E412-41C4-97BE-D90EEF388440}">
      <dgm:prSet/>
      <dgm:spPr/>
      <dgm:t>
        <a:bodyPr/>
        <a:lstStyle/>
        <a:p>
          <a:endParaRPr lang="el-GR" sz="2000"/>
        </a:p>
      </dgm:t>
    </dgm:pt>
    <dgm:pt modelId="{3274D340-DD59-4085-B375-3E884D275A89}" type="sibTrans" cxnId="{14BA9658-E412-41C4-97BE-D90EEF388440}">
      <dgm:prSet/>
      <dgm:spPr/>
      <dgm:t>
        <a:bodyPr/>
        <a:lstStyle/>
        <a:p>
          <a:endParaRPr lang="el-GR" sz="2000"/>
        </a:p>
      </dgm:t>
    </dgm:pt>
    <dgm:pt modelId="{2E164AC4-8889-46C1-9FEB-56BAC7311BAD}">
      <dgm:prSet phldrT="[Text]" custT="1"/>
      <dgm:spPr/>
      <dgm:t>
        <a:bodyPr/>
        <a:lstStyle/>
        <a:p>
          <a:r>
            <a:rPr lang="el-G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Καθήκοντα</a:t>
          </a:r>
        </a:p>
      </dgm:t>
    </dgm:pt>
    <dgm:pt modelId="{032247BF-A469-454E-A775-DB09F8740505}" type="sibTrans" cxnId="{4623E7ED-7D8F-42F6-AA74-1EA17331324B}">
      <dgm:prSet/>
      <dgm:spPr/>
      <dgm:t>
        <a:bodyPr/>
        <a:lstStyle/>
        <a:p>
          <a:endParaRPr lang="el-GR" sz="2000"/>
        </a:p>
      </dgm:t>
    </dgm:pt>
    <dgm:pt modelId="{6E594ABE-81AA-48B6-8C76-D225246C9B9F}" type="parTrans" cxnId="{4623E7ED-7D8F-42F6-AA74-1EA17331324B}">
      <dgm:prSet/>
      <dgm:spPr/>
      <dgm:t>
        <a:bodyPr/>
        <a:lstStyle/>
        <a:p>
          <a:endParaRPr lang="el-GR" sz="2000"/>
        </a:p>
      </dgm:t>
    </dgm:pt>
    <dgm:pt modelId="{7715088F-8B19-4780-9052-D0AD3C05EE26}" type="pres">
      <dgm:prSet presAssocID="{6311EAE0-DD24-478D-B52F-1F18EBA0287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68ACF9-CF7D-4696-864B-5E7610D56C31}" type="pres">
      <dgm:prSet presAssocID="{2E164AC4-8889-46C1-9FEB-56BAC7311BAD}" presName="vertOne" presStyleCnt="0"/>
      <dgm:spPr/>
    </dgm:pt>
    <dgm:pt modelId="{D7B3844E-183E-448A-BC4C-936EA9FDE5D8}" type="pres">
      <dgm:prSet presAssocID="{2E164AC4-8889-46C1-9FEB-56BAC7311BAD}" presName="txOne" presStyleLbl="node0" presStyleIdx="0" presStyleCnt="1" custScaleY="21414">
        <dgm:presLayoutVars>
          <dgm:chPref val="3"/>
        </dgm:presLayoutVars>
      </dgm:prSet>
      <dgm:spPr/>
    </dgm:pt>
    <dgm:pt modelId="{7847CC33-98C4-4248-95B4-AB5D5D17892F}" type="pres">
      <dgm:prSet presAssocID="{2E164AC4-8889-46C1-9FEB-56BAC7311BAD}" presName="parTransOne" presStyleCnt="0"/>
      <dgm:spPr/>
    </dgm:pt>
    <dgm:pt modelId="{03145022-5727-40D8-96DC-F00BB06D1FB3}" type="pres">
      <dgm:prSet presAssocID="{2E164AC4-8889-46C1-9FEB-56BAC7311BAD}" presName="horzOne" presStyleCnt="0"/>
      <dgm:spPr/>
    </dgm:pt>
    <dgm:pt modelId="{45345DAE-B320-496C-9A10-AA4A6BA44E00}" type="pres">
      <dgm:prSet presAssocID="{1BD5FBC4-5096-496F-AE20-0FFBA04FCE25}" presName="vertTwo" presStyleCnt="0"/>
      <dgm:spPr/>
    </dgm:pt>
    <dgm:pt modelId="{3DBE67F5-DC14-467E-B29E-2FDA5ADCAEA8}" type="pres">
      <dgm:prSet presAssocID="{1BD5FBC4-5096-496F-AE20-0FFBA04FCE25}" presName="txTwo" presStyleLbl="node2" presStyleIdx="0" presStyleCnt="2" custScaleY="22007">
        <dgm:presLayoutVars>
          <dgm:chPref val="3"/>
        </dgm:presLayoutVars>
      </dgm:prSet>
      <dgm:spPr/>
    </dgm:pt>
    <dgm:pt modelId="{F45CB836-BCF2-4DA5-8117-A5E27ABA7BF7}" type="pres">
      <dgm:prSet presAssocID="{1BD5FBC4-5096-496F-AE20-0FFBA04FCE25}" presName="parTransTwo" presStyleCnt="0"/>
      <dgm:spPr/>
    </dgm:pt>
    <dgm:pt modelId="{E2A169D0-6941-4B70-8040-2B9B649F6708}" type="pres">
      <dgm:prSet presAssocID="{1BD5FBC4-5096-496F-AE20-0FFBA04FCE25}" presName="horzTwo" presStyleCnt="0"/>
      <dgm:spPr/>
    </dgm:pt>
    <dgm:pt modelId="{4F3B86F3-FE2D-403A-9199-8A4CA6CB6E2C}" type="pres">
      <dgm:prSet presAssocID="{0B3FDA7D-EEF6-49E6-83A7-B5CC97EE0770}" presName="vertThree" presStyleCnt="0"/>
      <dgm:spPr/>
    </dgm:pt>
    <dgm:pt modelId="{368978A3-3A41-4998-9632-D35F9D091C72}" type="pres">
      <dgm:prSet presAssocID="{0B3FDA7D-EEF6-49E6-83A7-B5CC97EE0770}" presName="txThree" presStyleLbl="node3" presStyleIdx="0" presStyleCnt="2">
        <dgm:presLayoutVars>
          <dgm:chPref val="3"/>
        </dgm:presLayoutVars>
      </dgm:prSet>
      <dgm:spPr/>
    </dgm:pt>
    <dgm:pt modelId="{53CE2604-BA08-45B2-8B97-51DEC61FDF1E}" type="pres">
      <dgm:prSet presAssocID="{0B3FDA7D-EEF6-49E6-83A7-B5CC97EE0770}" presName="horzThree" presStyleCnt="0"/>
      <dgm:spPr/>
    </dgm:pt>
    <dgm:pt modelId="{11887742-30EB-459D-A2D2-C27DC1F78D33}" type="pres">
      <dgm:prSet presAssocID="{460DE51C-E2E3-4835-93BC-1EBBA855AE65}" presName="sibSpaceTwo" presStyleCnt="0"/>
      <dgm:spPr/>
    </dgm:pt>
    <dgm:pt modelId="{D0D45D6F-8155-48C0-8AA3-5D0F1DB8BDC3}" type="pres">
      <dgm:prSet presAssocID="{578AC001-349D-4C72-84AE-A5DBC6C2BB31}" presName="vertTwo" presStyleCnt="0"/>
      <dgm:spPr/>
    </dgm:pt>
    <dgm:pt modelId="{3B91B4CD-464D-4CE7-893D-04EF26FDE88C}" type="pres">
      <dgm:prSet presAssocID="{578AC001-349D-4C72-84AE-A5DBC6C2BB31}" presName="txTwo" presStyleLbl="node2" presStyleIdx="1" presStyleCnt="2" custScaleX="103791" custScaleY="20922">
        <dgm:presLayoutVars>
          <dgm:chPref val="3"/>
        </dgm:presLayoutVars>
      </dgm:prSet>
      <dgm:spPr/>
    </dgm:pt>
    <dgm:pt modelId="{BA228A6C-A6C7-4E20-ABD6-E51B1AB1EB7D}" type="pres">
      <dgm:prSet presAssocID="{578AC001-349D-4C72-84AE-A5DBC6C2BB31}" presName="parTransTwo" presStyleCnt="0"/>
      <dgm:spPr/>
    </dgm:pt>
    <dgm:pt modelId="{E991546F-2754-4312-99D0-510D6FEE4A95}" type="pres">
      <dgm:prSet presAssocID="{578AC001-349D-4C72-84AE-A5DBC6C2BB31}" presName="horzTwo" presStyleCnt="0"/>
      <dgm:spPr/>
    </dgm:pt>
    <dgm:pt modelId="{595B4275-C035-4333-925D-70E4070F0FD4}" type="pres">
      <dgm:prSet presAssocID="{4293EC84-B662-44B5-A7A2-A7C723568E69}" presName="vertThree" presStyleCnt="0"/>
      <dgm:spPr/>
    </dgm:pt>
    <dgm:pt modelId="{5B95C0E4-4E33-4861-9081-299885D1C040}" type="pres">
      <dgm:prSet presAssocID="{4293EC84-B662-44B5-A7A2-A7C723568E69}" presName="txThree" presStyleLbl="node3" presStyleIdx="1" presStyleCnt="2">
        <dgm:presLayoutVars>
          <dgm:chPref val="3"/>
        </dgm:presLayoutVars>
      </dgm:prSet>
      <dgm:spPr/>
    </dgm:pt>
    <dgm:pt modelId="{0004F98E-10BA-40CD-A8F1-F9239DB9D4A2}" type="pres">
      <dgm:prSet presAssocID="{4293EC84-B662-44B5-A7A2-A7C723568E69}" presName="horzThree" presStyleCnt="0"/>
      <dgm:spPr/>
    </dgm:pt>
  </dgm:ptLst>
  <dgm:cxnLst>
    <dgm:cxn modelId="{39F0A706-E3A1-4FEC-B85A-BD1C4345CCAF}" type="presOf" srcId="{1BD5FBC4-5096-496F-AE20-0FFBA04FCE25}" destId="{3DBE67F5-DC14-467E-B29E-2FDA5ADCAEA8}" srcOrd="0" destOrd="0" presId="urn:microsoft.com/office/officeart/2005/8/layout/hierarchy4"/>
    <dgm:cxn modelId="{5A3D8C3A-9AE6-4C47-8498-625260D75C8F}" srcId="{2E164AC4-8889-46C1-9FEB-56BAC7311BAD}" destId="{1BD5FBC4-5096-496F-AE20-0FFBA04FCE25}" srcOrd="0" destOrd="0" parTransId="{5CF3D461-01BE-4A46-806D-D307D2B35375}" sibTransId="{460DE51C-E2E3-4835-93BC-1EBBA855AE65}"/>
    <dgm:cxn modelId="{B599743C-C509-4C6E-86A0-0CED660E1A01}" type="presOf" srcId="{6311EAE0-DD24-478D-B52F-1F18EBA0287C}" destId="{7715088F-8B19-4780-9052-D0AD3C05EE26}" srcOrd="0" destOrd="0" presId="urn:microsoft.com/office/officeart/2005/8/layout/hierarchy4"/>
    <dgm:cxn modelId="{1D5A303F-166F-420B-AA15-636EAF5A4179}" srcId="{1BD5FBC4-5096-496F-AE20-0FFBA04FCE25}" destId="{0B3FDA7D-EEF6-49E6-83A7-B5CC97EE0770}" srcOrd="0" destOrd="0" parTransId="{37FE3EF1-66BA-47D5-B856-EEA4D1AC35B2}" sibTransId="{0B88130E-9230-4FB9-89F8-BB4A6C1136F7}"/>
    <dgm:cxn modelId="{BA911760-020B-418F-ACBB-7826B13B87C7}" srcId="{2E164AC4-8889-46C1-9FEB-56BAC7311BAD}" destId="{578AC001-349D-4C72-84AE-A5DBC6C2BB31}" srcOrd="1" destOrd="0" parTransId="{1577DBBB-FBCA-4538-8D09-A52B047CCAFE}" sibTransId="{0B34E3C8-2DE6-4A2A-BF62-F47866F292A1}"/>
    <dgm:cxn modelId="{3E217064-23C0-4E28-8A4B-5CB30607D4B9}" type="presOf" srcId="{0B3FDA7D-EEF6-49E6-83A7-B5CC97EE0770}" destId="{368978A3-3A41-4998-9632-D35F9D091C72}" srcOrd="0" destOrd="0" presId="urn:microsoft.com/office/officeart/2005/8/layout/hierarchy4"/>
    <dgm:cxn modelId="{9D855C4D-0A43-4854-A7D5-C688AF31475A}" type="presOf" srcId="{2E164AC4-8889-46C1-9FEB-56BAC7311BAD}" destId="{D7B3844E-183E-448A-BC4C-936EA9FDE5D8}" srcOrd="0" destOrd="0" presId="urn:microsoft.com/office/officeart/2005/8/layout/hierarchy4"/>
    <dgm:cxn modelId="{14BA9658-E412-41C4-97BE-D90EEF388440}" srcId="{578AC001-349D-4C72-84AE-A5DBC6C2BB31}" destId="{4293EC84-B662-44B5-A7A2-A7C723568E69}" srcOrd="0" destOrd="0" parTransId="{0182AA33-EA84-4B03-BF4D-2759A8ACBFC8}" sibTransId="{3274D340-DD59-4085-B375-3E884D275A89}"/>
    <dgm:cxn modelId="{D37F6A83-643D-4DD9-A820-DBD04012E67B}" type="presOf" srcId="{4293EC84-B662-44B5-A7A2-A7C723568E69}" destId="{5B95C0E4-4E33-4861-9081-299885D1C040}" srcOrd="0" destOrd="0" presId="urn:microsoft.com/office/officeart/2005/8/layout/hierarchy4"/>
    <dgm:cxn modelId="{69CB8090-BEAA-4EBC-999F-F0C97A8F8FF1}" type="presOf" srcId="{578AC001-349D-4C72-84AE-A5DBC6C2BB31}" destId="{3B91B4CD-464D-4CE7-893D-04EF26FDE88C}" srcOrd="0" destOrd="0" presId="urn:microsoft.com/office/officeart/2005/8/layout/hierarchy4"/>
    <dgm:cxn modelId="{4623E7ED-7D8F-42F6-AA74-1EA17331324B}" srcId="{6311EAE0-DD24-478D-B52F-1F18EBA0287C}" destId="{2E164AC4-8889-46C1-9FEB-56BAC7311BAD}" srcOrd="0" destOrd="0" parTransId="{6E594ABE-81AA-48B6-8C76-D225246C9B9F}" sibTransId="{032247BF-A469-454E-A775-DB09F8740505}"/>
    <dgm:cxn modelId="{FD5927E7-E203-47DD-86C8-DF834A011339}" type="presParOf" srcId="{7715088F-8B19-4780-9052-D0AD3C05EE26}" destId="{8068ACF9-CF7D-4696-864B-5E7610D56C31}" srcOrd="0" destOrd="0" presId="urn:microsoft.com/office/officeart/2005/8/layout/hierarchy4"/>
    <dgm:cxn modelId="{980A8B87-E304-401B-BBAC-9E8685E09029}" type="presParOf" srcId="{8068ACF9-CF7D-4696-864B-5E7610D56C31}" destId="{D7B3844E-183E-448A-BC4C-936EA9FDE5D8}" srcOrd="0" destOrd="0" presId="urn:microsoft.com/office/officeart/2005/8/layout/hierarchy4"/>
    <dgm:cxn modelId="{74F6CC9D-5D44-4F51-8A50-0E08421A872B}" type="presParOf" srcId="{8068ACF9-CF7D-4696-864B-5E7610D56C31}" destId="{7847CC33-98C4-4248-95B4-AB5D5D17892F}" srcOrd="1" destOrd="0" presId="urn:microsoft.com/office/officeart/2005/8/layout/hierarchy4"/>
    <dgm:cxn modelId="{D0BBFC71-E6D7-4271-95EF-925448CBA2C3}" type="presParOf" srcId="{8068ACF9-CF7D-4696-864B-5E7610D56C31}" destId="{03145022-5727-40D8-96DC-F00BB06D1FB3}" srcOrd="2" destOrd="0" presId="urn:microsoft.com/office/officeart/2005/8/layout/hierarchy4"/>
    <dgm:cxn modelId="{8A2A788D-9489-412C-93DF-44A42A538513}" type="presParOf" srcId="{03145022-5727-40D8-96DC-F00BB06D1FB3}" destId="{45345DAE-B320-496C-9A10-AA4A6BA44E00}" srcOrd="0" destOrd="0" presId="urn:microsoft.com/office/officeart/2005/8/layout/hierarchy4"/>
    <dgm:cxn modelId="{6B8CF809-3F64-4119-99D3-8C62F0E38964}" type="presParOf" srcId="{45345DAE-B320-496C-9A10-AA4A6BA44E00}" destId="{3DBE67F5-DC14-467E-B29E-2FDA5ADCAEA8}" srcOrd="0" destOrd="0" presId="urn:microsoft.com/office/officeart/2005/8/layout/hierarchy4"/>
    <dgm:cxn modelId="{5330908D-43B8-4171-9E73-A35F13E34EA4}" type="presParOf" srcId="{45345DAE-B320-496C-9A10-AA4A6BA44E00}" destId="{F45CB836-BCF2-4DA5-8117-A5E27ABA7BF7}" srcOrd="1" destOrd="0" presId="urn:microsoft.com/office/officeart/2005/8/layout/hierarchy4"/>
    <dgm:cxn modelId="{882B7C95-C1C0-4F34-8F1D-43DD56116FC7}" type="presParOf" srcId="{45345DAE-B320-496C-9A10-AA4A6BA44E00}" destId="{E2A169D0-6941-4B70-8040-2B9B649F6708}" srcOrd="2" destOrd="0" presId="urn:microsoft.com/office/officeart/2005/8/layout/hierarchy4"/>
    <dgm:cxn modelId="{3115D917-0733-43ED-870F-E731855D0A22}" type="presParOf" srcId="{E2A169D0-6941-4B70-8040-2B9B649F6708}" destId="{4F3B86F3-FE2D-403A-9199-8A4CA6CB6E2C}" srcOrd="0" destOrd="0" presId="urn:microsoft.com/office/officeart/2005/8/layout/hierarchy4"/>
    <dgm:cxn modelId="{B2E43B09-B935-4FFD-9FB6-30FEFC26FB9C}" type="presParOf" srcId="{4F3B86F3-FE2D-403A-9199-8A4CA6CB6E2C}" destId="{368978A3-3A41-4998-9632-D35F9D091C72}" srcOrd="0" destOrd="0" presId="urn:microsoft.com/office/officeart/2005/8/layout/hierarchy4"/>
    <dgm:cxn modelId="{5EA99ACD-C22B-4D5E-A430-628C8E8930D1}" type="presParOf" srcId="{4F3B86F3-FE2D-403A-9199-8A4CA6CB6E2C}" destId="{53CE2604-BA08-45B2-8B97-51DEC61FDF1E}" srcOrd="1" destOrd="0" presId="urn:microsoft.com/office/officeart/2005/8/layout/hierarchy4"/>
    <dgm:cxn modelId="{815970D2-CED7-4FEA-8DCE-16C5CC3C82E6}" type="presParOf" srcId="{03145022-5727-40D8-96DC-F00BB06D1FB3}" destId="{11887742-30EB-459D-A2D2-C27DC1F78D33}" srcOrd="1" destOrd="0" presId="urn:microsoft.com/office/officeart/2005/8/layout/hierarchy4"/>
    <dgm:cxn modelId="{3EE39724-E07E-42E1-B112-080000166245}" type="presParOf" srcId="{03145022-5727-40D8-96DC-F00BB06D1FB3}" destId="{D0D45D6F-8155-48C0-8AA3-5D0F1DB8BDC3}" srcOrd="2" destOrd="0" presId="urn:microsoft.com/office/officeart/2005/8/layout/hierarchy4"/>
    <dgm:cxn modelId="{C287D0C7-C2AE-481A-9538-0900C4064289}" type="presParOf" srcId="{D0D45D6F-8155-48C0-8AA3-5D0F1DB8BDC3}" destId="{3B91B4CD-464D-4CE7-893D-04EF26FDE88C}" srcOrd="0" destOrd="0" presId="urn:microsoft.com/office/officeart/2005/8/layout/hierarchy4"/>
    <dgm:cxn modelId="{145C821A-3BE0-4C07-A1EB-B76730A97537}" type="presParOf" srcId="{D0D45D6F-8155-48C0-8AA3-5D0F1DB8BDC3}" destId="{BA228A6C-A6C7-4E20-ABD6-E51B1AB1EB7D}" srcOrd="1" destOrd="0" presId="urn:microsoft.com/office/officeart/2005/8/layout/hierarchy4"/>
    <dgm:cxn modelId="{B0E08355-2C3B-4C67-BC23-9E1884D70A32}" type="presParOf" srcId="{D0D45D6F-8155-48C0-8AA3-5D0F1DB8BDC3}" destId="{E991546F-2754-4312-99D0-510D6FEE4A95}" srcOrd="2" destOrd="0" presId="urn:microsoft.com/office/officeart/2005/8/layout/hierarchy4"/>
    <dgm:cxn modelId="{2397E19F-0E5F-45F4-B94B-B4DF8DAD6A3C}" type="presParOf" srcId="{E991546F-2754-4312-99D0-510D6FEE4A95}" destId="{595B4275-C035-4333-925D-70E4070F0FD4}" srcOrd="0" destOrd="0" presId="urn:microsoft.com/office/officeart/2005/8/layout/hierarchy4"/>
    <dgm:cxn modelId="{F44F65F3-E32A-4F19-A19D-372C011FFD6B}" type="presParOf" srcId="{595B4275-C035-4333-925D-70E4070F0FD4}" destId="{5B95C0E4-4E33-4861-9081-299885D1C040}" srcOrd="0" destOrd="0" presId="urn:microsoft.com/office/officeart/2005/8/layout/hierarchy4"/>
    <dgm:cxn modelId="{21F5C618-A9C9-4380-8C20-F05DF67562A1}" type="presParOf" srcId="{595B4275-C035-4333-925D-70E4070F0FD4}" destId="{0004F98E-10BA-40CD-A8F1-F9239DB9D4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696897-DDB9-42AE-9E23-3DD40FBBD913}" type="doc">
      <dgm:prSet loTypeId="urn:microsoft.com/office/officeart/2005/8/layout/funnel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F23089D-AB25-47A1-9415-B631D8C3B6F3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Εργασιακοί παράγοντες</a:t>
          </a:r>
        </a:p>
      </dgm:t>
    </dgm:pt>
    <dgm:pt modelId="{A2A8E44E-E64C-4F5D-B65D-F4D0022A6A51}" type="parTrans" cxnId="{779115EB-E341-4E89-8043-A80FDE9E70D1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91007F-3A9A-4EC4-8A45-90E830FA636F}" type="sibTrans" cxnId="{779115EB-E341-4E89-8043-A80FDE9E70D1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6E725B-9EBB-4E2C-B8BB-DCA1EBED4765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Ακραίοι παράγοντες σε οργανισμό  </a:t>
          </a:r>
        </a:p>
      </dgm:t>
    </dgm:pt>
    <dgm:pt modelId="{DCE97AD6-9933-4D80-8637-F91C4B1FA605}" type="parTrans" cxnId="{D2661116-4531-4021-9C8A-39CFE1B54611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02851-400E-4A63-BB8A-F3E0203483D3}" type="sibTrans" cxnId="{D2661116-4531-4021-9C8A-39CFE1B54611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3CB9C-1F8F-446D-BC7C-E0EFC56C01D7}">
      <dgm:prSet phldrT="[Κείμενο]" custT="1"/>
      <dgm:spPr/>
      <dgm:t>
        <a:bodyPr/>
        <a:lstStyle/>
        <a:p>
          <a:r>
            <a:rPr lang="el-GR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Ανθρώπινος παράγοντας</a:t>
          </a:r>
        </a:p>
      </dgm:t>
    </dgm:pt>
    <dgm:pt modelId="{5C5EF7D2-2BFC-46BB-A8EE-A087D1DD9FD9}" type="parTrans" cxnId="{7E144738-F5E0-4B80-BBA1-F14B36B8DB85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B504BA-3A3C-482A-BA69-AF7AB971E33F}" type="sibTrans" cxnId="{7E144738-F5E0-4B80-BBA1-F14B36B8DB85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D18524-3A1A-4211-B513-29AB1FB3407D}">
      <dgm:prSet phldrT="[Κείμενο]" custT="1"/>
      <dgm:spPr/>
      <dgm:t>
        <a:bodyPr/>
        <a:lstStyle/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Ανασφαλείς Ενέργειες </a:t>
          </a:r>
        </a:p>
        <a:p>
          <a:r>
            <a: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(Σφάλματα/ παραβιάσεις κανόνων) </a:t>
          </a:r>
        </a:p>
      </dgm:t>
    </dgm:pt>
    <dgm:pt modelId="{FB526582-D0AD-49EA-90E3-879AB8ECE1B4}" type="parTrans" cxnId="{BFD4CD46-84D6-409F-AD56-8249ACA8A154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14B5F2-110E-41B5-ACB8-44AC52B6BB25}" type="sibTrans" cxnId="{BFD4CD46-84D6-409F-AD56-8249ACA8A154}">
      <dgm:prSet/>
      <dgm:spPr/>
      <dgm:t>
        <a:bodyPr/>
        <a:lstStyle/>
        <a:p>
          <a:endParaRPr lang="el-GR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F5710-7C00-4CE9-BD1C-5FAE2177EF1A}" type="pres">
      <dgm:prSet presAssocID="{7F696897-DDB9-42AE-9E23-3DD40FBBD913}" presName="Name0" presStyleCnt="0">
        <dgm:presLayoutVars>
          <dgm:chMax val="4"/>
          <dgm:resizeHandles val="exact"/>
        </dgm:presLayoutVars>
      </dgm:prSet>
      <dgm:spPr/>
    </dgm:pt>
    <dgm:pt modelId="{337E9931-9EE2-4167-93B1-673454E1DF82}" type="pres">
      <dgm:prSet presAssocID="{7F696897-DDB9-42AE-9E23-3DD40FBBD913}" presName="ellipse" presStyleLbl="trBgShp" presStyleIdx="0" presStyleCnt="1" custLinFactNeighborX="8877" custLinFactNeighborY="5139"/>
      <dgm:spPr/>
    </dgm:pt>
    <dgm:pt modelId="{8E98CF01-649E-4B25-B0E9-EDEB1C386054}" type="pres">
      <dgm:prSet presAssocID="{7F696897-DDB9-42AE-9E23-3DD40FBBD913}" presName="arrow1" presStyleLbl="fgShp" presStyleIdx="0" presStyleCnt="1" custLinFactNeighborX="64484" custLinFactNeighborY="7557"/>
      <dgm:spPr/>
    </dgm:pt>
    <dgm:pt modelId="{351BEC9B-9473-410C-BC7C-B937643E870B}" type="pres">
      <dgm:prSet presAssocID="{7F696897-DDB9-42AE-9E23-3DD40FBBD913}" presName="rectangle" presStyleLbl="revTx" presStyleIdx="0" presStyleCnt="1" custLinFactNeighborX="12426" custLinFactNeighborY="3333">
        <dgm:presLayoutVars>
          <dgm:bulletEnabled val="1"/>
        </dgm:presLayoutVars>
      </dgm:prSet>
      <dgm:spPr/>
    </dgm:pt>
    <dgm:pt modelId="{644B90E7-12DA-49EA-A0C1-E9ECA6A86AE2}" type="pres">
      <dgm:prSet presAssocID="{806E725B-9EBB-4E2C-B8BB-DCA1EBED4765}" presName="item1" presStyleLbl="node1" presStyleIdx="0" presStyleCnt="3" custScaleX="114627" custLinFactNeighborX="21811" custLinFactNeighborY="-34064">
        <dgm:presLayoutVars>
          <dgm:bulletEnabled val="1"/>
        </dgm:presLayoutVars>
      </dgm:prSet>
      <dgm:spPr/>
    </dgm:pt>
    <dgm:pt modelId="{A2EDEBA8-9964-41F3-BC4E-E2BC0BB9C058}" type="pres">
      <dgm:prSet presAssocID="{5823CB9C-1F8F-446D-BC7C-E0EFC56C01D7}" presName="item2" presStyleLbl="node1" presStyleIdx="1" presStyleCnt="3" custScaleX="132746" custLinFactNeighborX="18111" custLinFactNeighborY="-24277">
        <dgm:presLayoutVars>
          <dgm:bulletEnabled val="1"/>
        </dgm:presLayoutVars>
      </dgm:prSet>
      <dgm:spPr/>
    </dgm:pt>
    <dgm:pt modelId="{A27E6A2E-8765-4239-8690-3728ACCDDB08}" type="pres">
      <dgm:prSet presAssocID="{3AD18524-3A1A-4211-B513-29AB1FB3407D}" presName="item3" presStyleLbl="node1" presStyleIdx="2" presStyleCnt="3" custScaleX="132107" custLinFactNeighborX="77022" custLinFactNeighborY="6170">
        <dgm:presLayoutVars>
          <dgm:bulletEnabled val="1"/>
        </dgm:presLayoutVars>
      </dgm:prSet>
      <dgm:spPr/>
    </dgm:pt>
    <dgm:pt modelId="{FEA8505A-0EA3-4ECB-A3D3-99E5CD48B477}" type="pres">
      <dgm:prSet presAssocID="{7F696897-DDB9-42AE-9E23-3DD40FBBD913}" presName="funnel" presStyleLbl="trAlignAcc1" presStyleIdx="0" presStyleCnt="1" custScaleX="143797" custLinFactNeighborX="9043" custLinFactNeighborY="-12408"/>
      <dgm:spPr/>
    </dgm:pt>
  </dgm:ptLst>
  <dgm:cxnLst>
    <dgm:cxn modelId="{D2661116-4531-4021-9C8A-39CFE1B54611}" srcId="{7F696897-DDB9-42AE-9E23-3DD40FBBD913}" destId="{806E725B-9EBB-4E2C-B8BB-DCA1EBED4765}" srcOrd="1" destOrd="0" parTransId="{DCE97AD6-9933-4D80-8637-F91C4B1FA605}" sibTransId="{10802851-400E-4A63-BB8A-F3E0203483D3}"/>
    <dgm:cxn modelId="{7E144738-F5E0-4B80-BBA1-F14B36B8DB85}" srcId="{7F696897-DDB9-42AE-9E23-3DD40FBBD913}" destId="{5823CB9C-1F8F-446D-BC7C-E0EFC56C01D7}" srcOrd="2" destOrd="0" parTransId="{5C5EF7D2-2BFC-46BB-A8EE-A087D1DD9FD9}" sibTransId="{83B504BA-3A3C-482A-BA69-AF7AB971E33F}"/>
    <dgm:cxn modelId="{BFD4CD46-84D6-409F-AD56-8249ACA8A154}" srcId="{7F696897-DDB9-42AE-9E23-3DD40FBBD913}" destId="{3AD18524-3A1A-4211-B513-29AB1FB3407D}" srcOrd="3" destOrd="0" parTransId="{FB526582-D0AD-49EA-90E3-879AB8ECE1B4}" sibTransId="{1514B5F2-110E-41B5-ACB8-44AC52B6BB25}"/>
    <dgm:cxn modelId="{3FBEDC56-B7A8-4BD5-8E49-00B36B971A34}" type="presOf" srcId="{FF23089D-AB25-47A1-9415-B631D8C3B6F3}" destId="{A27E6A2E-8765-4239-8690-3728ACCDDB08}" srcOrd="0" destOrd="0" presId="urn:microsoft.com/office/officeart/2005/8/layout/funnel1"/>
    <dgm:cxn modelId="{AB570098-6FD7-4820-930D-440EEDF86492}" type="presOf" srcId="{806E725B-9EBB-4E2C-B8BB-DCA1EBED4765}" destId="{A2EDEBA8-9964-41F3-BC4E-E2BC0BB9C058}" srcOrd="0" destOrd="0" presId="urn:microsoft.com/office/officeart/2005/8/layout/funnel1"/>
    <dgm:cxn modelId="{F94E22A1-DAC7-40FA-BF26-AA11D19F5062}" type="presOf" srcId="{5823CB9C-1F8F-446D-BC7C-E0EFC56C01D7}" destId="{644B90E7-12DA-49EA-A0C1-E9ECA6A86AE2}" srcOrd="0" destOrd="0" presId="urn:microsoft.com/office/officeart/2005/8/layout/funnel1"/>
    <dgm:cxn modelId="{346DC1AB-C597-47E8-B1EC-ED916D146949}" type="presOf" srcId="{3AD18524-3A1A-4211-B513-29AB1FB3407D}" destId="{351BEC9B-9473-410C-BC7C-B937643E870B}" srcOrd="0" destOrd="0" presId="urn:microsoft.com/office/officeart/2005/8/layout/funnel1"/>
    <dgm:cxn modelId="{20E8F7C3-054E-41A5-B000-B9CBDB05804D}" type="presOf" srcId="{7F696897-DDB9-42AE-9E23-3DD40FBBD913}" destId="{EC3F5710-7C00-4CE9-BD1C-5FAE2177EF1A}" srcOrd="0" destOrd="0" presId="urn:microsoft.com/office/officeart/2005/8/layout/funnel1"/>
    <dgm:cxn modelId="{779115EB-E341-4E89-8043-A80FDE9E70D1}" srcId="{7F696897-DDB9-42AE-9E23-3DD40FBBD913}" destId="{FF23089D-AB25-47A1-9415-B631D8C3B6F3}" srcOrd="0" destOrd="0" parTransId="{A2A8E44E-E64C-4F5D-B65D-F4D0022A6A51}" sibTransId="{4991007F-3A9A-4EC4-8A45-90E830FA636F}"/>
    <dgm:cxn modelId="{94388E58-709D-484A-8C79-BF994F426A28}" type="presParOf" srcId="{EC3F5710-7C00-4CE9-BD1C-5FAE2177EF1A}" destId="{337E9931-9EE2-4167-93B1-673454E1DF82}" srcOrd="0" destOrd="0" presId="urn:microsoft.com/office/officeart/2005/8/layout/funnel1"/>
    <dgm:cxn modelId="{2D412EDF-E267-4FEE-9205-8F3EEB348294}" type="presParOf" srcId="{EC3F5710-7C00-4CE9-BD1C-5FAE2177EF1A}" destId="{8E98CF01-649E-4B25-B0E9-EDEB1C386054}" srcOrd="1" destOrd="0" presId="urn:microsoft.com/office/officeart/2005/8/layout/funnel1"/>
    <dgm:cxn modelId="{AD070CE8-C98F-4E6F-BB31-37EA0C4DAFF9}" type="presParOf" srcId="{EC3F5710-7C00-4CE9-BD1C-5FAE2177EF1A}" destId="{351BEC9B-9473-410C-BC7C-B937643E870B}" srcOrd="2" destOrd="0" presId="urn:microsoft.com/office/officeart/2005/8/layout/funnel1"/>
    <dgm:cxn modelId="{8973DACC-0612-4C11-BD4E-A2D43DECAEF0}" type="presParOf" srcId="{EC3F5710-7C00-4CE9-BD1C-5FAE2177EF1A}" destId="{644B90E7-12DA-49EA-A0C1-E9ECA6A86AE2}" srcOrd="3" destOrd="0" presId="urn:microsoft.com/office/officeart/2005/8/layout/funnel1"/>
    <dgm:cxn modelId="{A38E8A70-4D76-4248-A9A5-234F024E1995}" type="presParOf" srcId="{EC3F5710-7C00-4CE9-BD1C-5FAE2177EF1A}" destId="{A2EDEBA8-9964-41F3-BC4E-E2BC0BB9C058}" srcOrd="4" destOrd="0" presId="urn:microsoft.com/office/officeart/2005/8/layout/funnel1"/>
    <dgm:cxn modelId="{A92E9472-856E-40E8-A388-FCF9321E70AB}" type="presParOf" srcId="{EC3F5710-7C00-4CE9-BD1C-5FAE2177EF1A}" destId="{A27E6A2E-8765-4239-8690-3728ACCDDB08}" srcOrd="5" destOrd="0" presId="urn:microsoft.com/office/officeart/2005/8/layout/funnel1"/>
    <dgm:cxn modelId="{EAE7F80B-38C2-4C16-956E-54A298CDD3A7}" type="presParOf" srcId="{EC3F5710-7C00-4CE9-BD1C-5FAE2177EF1A}" destId="{FEA8505A-0EA3-4ECB-A3D3-99E5CD48B47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891561-C3CD-4F5A-B35C-C9DD3CC3A0F5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570262D-6154-4E77-893A-1A29077B9954}">
      <dgm:prSet phldrT="[Κείμενο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Ενεργητικές Αποτυχίες </a:t>
          </a:r>
        </a:p>
      </dgm:t>
    </dgm:pt>
    <dgm:pt modelId="{8CF8132D-AF48-4E13-8196-20B7ECB1E545}" type="parTrans" cxnId="{5444F54B-E35A-4F53-9C0C-B0BF7A59C531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D7B4BC-42D2-43E1-A4D8-28CAD2389BB5}" type="sibTrans" cxnId="{5444F54B-E35A-4F53-9C0C-B0BF7A59C531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EC01CF-5ADF-4DD4-9B9B-AF16DB47FFE0}">
      <dgm:prSet phldrT="[Κείμενο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Εύκολα </a:t>
          </a:r>
          <a:r>
            <a:rPr lang="el-G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προσδιορίσιμες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30B1DC9D-324B-4D13-83F4-B354CB04D6DC}" type="parTrans" cxnId="{25438746-2198-4E78-91A1-9C835B36981E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BB912-50B5-4B26-AE65-0B79FEC47E84}" type="sibTrans" cxnId="{25438746-2198-4E78-91A1-9C835B36981E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F8655-C075-4D53-93BF-3662B091453F}">
      <dgm:prSet phldrT="[Κείμενο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Άμεσες αιτίες πρόκλησης του ατυχήματος</a:t>
          </a:r>
        </a:p>
      </dgm:t>
    </dgm:pt>
    <dgm:pt modelId="{9C94FDBA-2B2D-4C52-8E1F-37D3BF0A0386}" type="parTrans" cxnId="{9903D51F-FC61-4C16-AC3E-9EB8F5C1F52C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DAC35C-8EEC-469D-8D77-E3CD6704A9AB}" type="sibTrans" cxnId="{9903D51F-FC61-4C16-AC3E-9EB8F5C1F52C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23682D-84B5-4C7B-8C22-25221A3BBB36}">
      <dgm:prSet phldrT="[Κείμενο]" custT="1"/>
      <dgm:spPr/>
      <dgm:t>
        <a:bodyPr/>
        <a:lstStyle/>
        <a:p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Λανθάνουσες/ </a:t>
          </a:r>
          <a:r>
            <a:rPr lang="el-G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Υποθάλπουσες</a:t>
          </a:r>
          <a:r>
            <a: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Αποτυχίες </a:t>
          </a:r>
        </a:p>
      </dgm:t>
    </dgm:pt>
    <dgm:pt modelId="{4988B9D7-F4C9-4FB8-B15C-8ECAA2D5A71B}" type="parTrans" cxnId="{CE825AE6-D47B-4434-A385-0CCDECB1681A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0918F-1A5F-46A4-A77F-EB9FA820A171}" type="sibTrans" cxnId="{CE825AE6-D47B-4434-A385-0CCDECB1681A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E65574-2CA5-4EB5-A748-F561CBB2B636}">
      <dgm:prSet phldrT="[Κείμενο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Δύσκολα </a:t>
          </a:r>
          <a:r>
            <a:rPr lang="el-G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προσδιορίσιμες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0232FC83-F307-4CDD-A321-85A18234FBC8}" type="parTrans" cxnId="{D5F5A929-4A7E-4AC9-B740-986F7C225348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9561F-3787-46D0-9CA3-568EE05A1E17}" type="sibTrans" cxnId="{D5F5A929-4A7E-4AC9-B740-986F7C225348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6466A-A4AC-4432-A635-6989A0D0BCD1}">
      <dgm:prSet phldrT="[Κείμενο]" custT="1"/>
      <dgm:spPr/>
      <dgm:t>
        <a:bodyPr/>
        <a:lstStyle/>
        <a:p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ορατές: σχεδιασμός,  ελλιπής εκπαίδευση &amp;   συντήρηση</a:t>
          </a:r>
        </a:p>
      </dgm:t>
    </dgm:pt>
    <dgm:pt modelId="{A6F128BF-AF2F-4DF3-B8FE-5A82AD9C8AEE}" type="parTrans" cxnId="{7A40DD7B-47C8-46A8-BA97-B9A5206087D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E48A1-20DA-42E7-A63A-446632D0F8AD}" type="sibTrans" cxnId="{7A40DD7B-47C8-46A8-BA97-B9A5206087D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D42597-4B81-49D4-8732-8CDCCE30823A}" type="pres">
      <dgm:prSet presAssocID="{54891561-C3CD-4F5A-B35C-C9DD3CC3A0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E4C779-BC7F-45D4-8E22-80B7236B02BC}" type="pres">
      <dgm:prSet presAssocID="{4570262D-6154-4E77-893A-1A29077B9954}" presName="root" presStyleCnt="0"/>
      <dgm:spPr/>
    </dgm:pt>
    <dgm:pt modelId="{F7A86793-5D7D-466F-BC0D-638B72D1647F}" type="pres">
      <dgm:prSet presAssocID="{4570262D-6154-4E77-893A-1A29077B9954}" presName="rootComposite" presStyleCnt="0"/>
      <dgm:spPr/>
    </dgm:pt>
    <dgm:pt modelId="{85629D26-9C8C-47E7-8776-4965B15CAA70}" type="pres">
      <dgm:prSet presAssocID="{4570262D-6154-4E77-893A-1A29077B9954}" presName="rootText" presStyleLbl="node1" presStyleIdx="0" presStyleCnt="2"/>
      <dgm:spPr/>
    </dgm:pt>
    <dgm:pt modelId="{FFBC484A-93C8-4F1D-A11C-060ECDFED737}" type="pres">
      <dgm:prSet presAssocID="{4570262D-6154-4E77-893A-1A29077B9954}" presName="rootConnector" presStyleLbl="node1" presStyleIdx="0" presStyleCnt="2"/>
      <dgm:spPr/>
    </dgm:pt>
    <dgm:pt modelId="{2154F6EC-21A3-4B26-AF22-9396740C8235}" type="pres">
      <dgm:prSet presAssocID="{4570262D-6154-4E77-893A-1A29077B9954}" presName="childShape" presStyleCnt="0"/>
      <dgm:spPr/>
    </dgm:pt>
    <dgm:pt modelId="{C62E0316-6D8C-4207-A195-0FF7587B0832}" type="pres">
      <dgm:prSet presAssocID="{30B1DC9D-324B-4D13-83F4-B354CB04D6DC}" presName="Name13" presStyleLbl="parChTrans1D2" presStyleIdx="0" presStyleCnt="4"/>
      <dgm:spPr/>
    </dgm:pt>
    <dgm:pt modelId="{CDA8819B-74B1-4F08-8050-7E528DDA3272}" type="pres">
      <dgm:prSet presAssocID="{ACEC01CF-5ADF-4DD4-9B9B-AF16DB47FFE0}" presName="childText" presStyleLbl="bgAcc1" presStyleIdx="0" presStyleCnt="4">
        <dgm:presLayoutVars>
          <dgm:bulletEnabled val="1"/>
        </dgm:presLayoutVars>
      </dgm:prSet>
      <dgm:spPr/>
    </dgm:pt>
    <dgm:pt modelId="{A3456A39-9F8D-4FA6-AD3E-7EB2FCE64439}" type="pres">
      <dgm:prSet presAssocID="{9C94FDBA-2B2D-4C52-8E1F-37D3BF0A0386}" presName="Name13" presStyleLbl="parChTrans1D2" presStyleIdx="1" presStyleCnt="4"/>
      <dgm:spPr/>
    </dgm:pt>
    <dgm:pt modelId="{0421D170-68D5-4599-8E8C-FD776E1A1802}" type="pres">
      <dgm:prSet presAssocID="{CA2F8655-C075-4D53-93BF-3662B091453F}" presName="childText" presStyleLbl="bgAcc1" presStyleIdx="1" presStyleCnt="4">
        <dgm:presLayoutVars>
          <dgm:bulletEnabled val="1"/>
        </dgm:presLayoutVars>
      </dgm:prSet>
      <dgm:spPr/>
    </dgm:pt>
    <dgm:pt modelId="{814FA2E1-59C5-4189-AACF-1492C3D43E88}" type="pres">
      <dgm:prSet presAssocID="{3923682D-84B5-4C7B-8C22-25221A3BBB36}" presName="root" presStyleCnt="0"/>
      <dgm:spPr/>
    </dgm:pt>
    <dgm:pt modelId="{A9144B5C-EE8F-4CFF-89B5-BCC3FA4FE5B7}" type="pres">
      <dgm:prSet presAssocID="{3923682D-84B5-4C7B-8C22-25221A3BBB36}" presName="rootComposite" presStyleCnt="0"/>
      <dgm:spPr/>
    </dgm:pt>
    <dgm:pt modelId="{CC8D2F5F-C2A4-43D4-8DDD-D8577687A4E4}" type="pres">
      <dgm:prSet presAssocID="{3923682D-84B5-4C7B-8C22-25221A3BBB36}" presName="rootText" presStyleLbl="node1" presStyleIdx="1" presStyleCnt="2"/>
      <dgm:spPr/>
    </dgm:pt>
    <dgm:pt modelId="{5B960DAA-92AF-4C5E-8EFC-8880D8FDAB5C}" type="pres">
      <dgm:prSet presAssocID="{3923682D-84B5-4C7B-8C22-25221A3BBB36}" presName="rootConnector" presStyleLbl="node1" presStyleIdx="1" presStyleCnt="2"/>
      <dgm:spPr/>
    </dgm:pt>
    <dgm:pt modelId="{5B91AAFB-75C2-48C3-AC1B-4F81AB6FC19F}" type="pres">
      <dgm:prSet presAssocID="{3923682D-84B5-4C7B-8C22-25221A3BBB36}" presName="childShape" presStyleCnt="0"/>
      <dgm:spPr/>
    </dgm:pt>
    <dgm:pt modelId="{2BCEF5D6-EE2A-4096-A6BF-CB10559883F1}" type="pres">
      <dgm:prSet presAssocID="{0232FC83-F307-4CDD-A321-85A18234FBC8}" presName="Name13" presStyleLbl="parChTrans1D2" presStyleIdx="2" presStyleCnt="4"/>
      <dgm:spPr/>
    </dgm:pt>
    <dgm:pt modelId="{FEAE5174-817E-48E2-80C6-1A4039F5EA9D}" type="pres">
      <dgm:prSet presAssocID="{1BE65574-2CA5-4EB5-A748-F561CBB2B636}" presName="childText" presStyleLbl="bgAcc1" presStyleIdx="2" presStyleCnt="4">
        <dgm:presLayoutVars>
          <dgm:bulletEnabled val="1"/>
        </dgm:presLayoutVars>
      </dgm:prSet>
      <dgm:spPr/>
    </dgm:pt>
    <dgm:pt modelId="{F16D8CC2-92CD-4D93-943F-23C850F04D98}" type="pres">
      <dgm:prSet presAssocID="{A6F128BF-AF2F-4DF3-B8FE-5A82AD9C8AEE}" presName="Name13" presStyleLbl="parChTrans1D2" presStyleIdx="3" presStyleCnt="4"/>
      <dgm:spPr/>
    </dgm:pt>
    <dgm:pt modelId="{02BC22DB-59C7-4B32-BC48-0AE89900E469}" type="pres">
      <dgm:prSet presAssocID="{B0A6466A-A4AC-4432-A635-6989A0D0BCD1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79E35D16-0C71-4540-A115-0AB9C3E154C1}" type="presOf" srcId="{A6F128BF-AF2F-4DF3-B8FE-5A82AD9C8AEE}" destId="{F16D8CC2-92CD-4D93-943F-23C850F04D98}" srcOrd="0" destOrd="0" presId="urn:microsoft.com/office/officeart/2005/8/layout/hierarchy3"/>
    <dgm:cxn modelId="{D13D5519-B687-4EDB-B9CE-A51F6B363B99}" type="presOf" srcId="{0232FC83-F307-4CDD-A321-85A18234FBC8}" destId="{2BCEF5D6-EE2A-4096-A6BF-CB10559883F1}" srcOrd="0" destOrd="0" presId="urn:microsoft.com/office/officeart/2005/8/layout/hierarchy3"/>
    <dgm:cxn modelId="{9903D51F-FC61-4C16-AC3E-9EB8F5C1F52C}" srcId="{4570262D-6154-4E77-893A-1A29077B9954}" destId="{CA2F8655-C075-4D53-93BF-3662B091453F}" srcOrd="1" destOrd="0" parTransId="{9C94FDBA-2B2D-4C52-8E1F-37D3BF0A0386}" sibTransId="{69DAC35C-8EEC-469D-8D77-E3CD6704A9AB}"/>
    <dgm:cxn modelId="{D5F5A929-4A7E-4AC9-B740-986F7C225348}" srcId="{3923682D-84B5-4C7B-8C22-25221A3BBB36}" destId="{1BE65574-2CA5-4EB5-A748-F561CBB2B636}" srcOrd="0" destOrd="0" parTransId="{0232FC83-F307-4CDD-A321-85A18234FBC8}" sibTransId="{CEB9561F-3787-46D0-9CA3-568EE05A1E17}"/>
    <dgm:cxn modelId="{122E782E-D405-42D5-9BC2-CC6F61F9C3D6}" type="presOf" srcId="{3923682D-84B5-4C7B-8C22-25221A3BBB36}" destId="{CC8D2F5F-C2A4-43D4-8DDD-D8577687A4E4}" srcOrd="0" destOrd="0" presId="urn:microsoft.com/office/officeart/2005/8/layout/hierarchy3"/>
    <dgm:cxn modelId="{5658B52F-4E33-4517-87D6-1CC1B97B3FBB}" type="presOf" srcId="{B0A6466A-A4AC-4432-A635-6989A0D0BCD1}" destId="{02BC22DB-59C7-4B32-BC48-0AE89900E469}" srcOrd="0" destOrd="0" presId="urn:microsoft.com/office/officeart/2005/8/layout/hierarchy3"/>
    <dgm:cxn modelId="{36411836-C4AF-4903-AFE5-C2D257F52C5C}" type="presOf" srcId="{54891561-C3CD-4F5A-B35C-C9DD3CC3A0F5}" destId="{EAD42597-4B81-49D4-8732-8CDCCE30823A}" srcOrd="0" destOrd="0" presId="urn:microsoft.com/office/officeart/2005/8/layout/hierarchy3"/>
    <dgm:cxn modelId="{78FC2639-FE91-47E1-B13B-22B22929421A}" type="presOf" srcId="{4570262D-6154-4E77-893A-1A29077B9954}" destId="{FFBC484A-93C8-4F1D-A11C-060ECDFED737}" srcOrd="1" destOrd="0" presId="urn:microsoft.com/office/officeart/2005/8/layout/hierarchy3"/>
    <dgm:cxn modelId="{E626A23B-0086-495F-95BD-54E3E7564448}" type="presOf" srcId="{CA2F8655-C075-4D53-93BF-3662B091453F}" destId="{0421D170-68D5-4599-8E8C-FD776E1A1802}" srcOrd="0" destOrd="0" presId="urn:microsoft.com/office/officeart/2005/8/layout/hierarchy3"/>
    <dgm:cxn modelId="{109C8E3D-2CF7-4097-B695-641D19446ADA}" type="presOf" srcId="{9C94FDBA-2B2D-4C52-8E1F-37D3BF0A0386}" destId="{A3456A39-9F8D-4FA6-AD3E-7EB2FCE64439}" srcOrd="0" destOrd="0" presId="urn:microsoft.com/office/officeart/2005/8/layout/hierarchy3"/>
    <dgm:cxn modelId="{25438746-2198-4E78-91A1-9C835B36981E}" srcId="{4570262D-6154-4E77-893A-1A29077B9954}" destId="{ACEC01CF-5ADF-4DD4-9B9B-AF16DB47FFE0}" srcOrd="0" destOrd="0" parTransId="{30B1DC9D-324B-4D13-83F4-B354CB04D6DC}" sibTransId="{43CBB912-50B5-4B26-AE65-0B79FEC47E84}"/>
    <dgm:cxn modelId="{5444F54B-E35A-4F53-9C0C-B0BF7A59C531}" srcId="{54891561-C3CD-4F5A-B35C-C9DD3CC3A0F5}" destId="{4570262D-6154-4E77-893A-1A29077B9954}" srcOrd="0" destOrd="0" parTransId="{8CF8132D-AF48-4E13-8196-20B7ECB1E545}" sibTransId="{7FD7B4BC-42D2-43E1-A4D8-28CAD2389BB5}"/>
    <dgm:cxn modelId="{B5F97076-B1AC-4FE8-BCDB-152F95B96A5E}" type="presOf" srcId="{30B1DC9D-324B-4D13-83F4-B354CB04D6DC}" destId="{C62E0316-6D8C-4207-A195-0FF7587B0832}" srcOrd="0" destOrd="0" presId="urn:microsoft.com/office/officeart/2005/8/layout/hierarchy3"/>
    <dgm:cxn modelId="{7A40DD7B-47C8-46A8-BA97-B9A5206087D2}" srcId="{3923682D-84B5-4C7B-8C22-25221A3BBB36}" destId="{B0A6466A-A4AC-4432-A635-6989A0D0BCD1}" srcOrd="1" destOrd="0" parTransId="{A6F128BF-AF2F-4DF3-B8FE-5A82AD9C8AEE}" sibTransId="{5D8E48A1-20DA-42E7-A63A-446632D0F8AD}"/>
    <dgm:cxn modelId="{1C536491-DB05-4700-AF3E-E091B5FE079C}" type="presOf" srcId="{4570262D-6154-4E77-893A-1A29077B9954}" destId="{85629D26-9C8C-47E7-8776-4965B15CAA70}" srcOrd="0" destOrd="0" presId="urn:microsoft.com/office/officeart/2005/8/layout/hierarchy3"/>
    <dgm:cxn modelId="{471CC3E3-0526-419F-9B50-1F8926CB94B0}" type="presOf" srcId="{3923682D-84B5-4C7B-8C22-25221A3BBB36}" destId="{5B960DAA-92AF-4C5E-8EFC-8880D8FDAB5C}" srcOrd="1" destOrd="0" presId="urn:microsoft.com/office/officeart/2005/8/layout/hierarchy3"/>
    <dgm:cxn modelId="{CE825AE6-D47B-4434-A385-0CCDECB1681A}" srcId="{54891561-C3CD-4F5A-B35C-C9DD3CC3A0F5}" destId="{3923682D-84B5-4C7B-8C22-25221A3BBB36}" srcOrd="1" destOrd="0" parTransId="{4988B9D7-F4C9-4FB8-B15C-8ECAA2D5A71B}" sibTransId="{BBC0918F-1A5F-46A4-A77F-EB9FA820A171}"/>
    <dgm:cxn modelId="{9DD25BF2-20A3-4439-941A-ABAF702F3D1F}" type="presOf" srcId="{1BE65574-2CA5-4EB5-A748-F561CBB2B636}" destId="{FEAE5174-817E-48E2-80C6-1A4039F5EA9D}" srcOrd="0" destOrd="0" presId="urn:microsoft.com/office/officeart/2005/8/layout/hierarchy3"/>
    <dgm:cxn modelId="{1E35ADFC-6EA3-439A-B9B4-4224732E656A}" type="presOf" srcId="{ACEC01CF-5ADF-4DD4-9B9B-AF16DB47FFE0}" destId="{CDA8819B-74B1-4F08-8050-7E528DDA3272}" srcOrd="0" destOrd="0" presId="urn:microsoft.com/office/officeart/2005/8/layout/hierarchy3"/>
    <dgm:cxn modelId="{7F50DA12-E3B7-46CE-A5C4-79C163666BEF}" type="presParOf" srcId="{EAD42597-4B81-49D4-8732-8CDCCE30823A}" destId="{7DE4C779-BC7F-45D4-8E22-80B7236B02BC}" srcOrd="0" destOrd="0" presId="urn:microsoft.com/office/officeart/2005/8/layout/hierarchy3"/>
    <dgm:cxn modelId="{3A57803B-3282-4942-8359-EE38E69B2F8D}" type="presParOf" srcId="{7DE4C779-BC7F-45D4-8E22-80B7236B02BC}" destId="{F7A86793-5D7D-466F-BC0D-638B72D1647F}" srcOrd="0" destOrd="0" presId="urn:microsoft.com/office/officeart/2005/8/layout/hierarchy3"/>
    <dgm:cxn modelId="{7D091D7B-9A1E-418A-8E45-99342AB03D32}" type="presParOf" srcId="{F7A86793-5D7D-466F-BC0D-638B72D1647F}" destId="{85629D26-9C8C-47E7-8776-4965B15CAA70}" srcOrd="0" destOrd="0" presId="urn:microsoft.com/office/officeart/2005/8/layout/hierarchy3"/>
    <dgm:cxn modelId="{B487F410-F0E4-4DDC-898B-56F1807C197A}" type="presParOf" srcId="{F7A86793-5D7D-466F-BC0D-638B72D1647F}" destId="{FFBC484A-93C8-4F1D-A11C-060ECDFED737}" srcOrd="1" destOrd="0" presId="urn:microsoft.com/office/officeart/2005/8/layout/hierarchy3"/>
    <dgm:cxn modelId="{894A11F5-F646-4238-A9BC-6526F2BBC1A6}" type="presParOf" srcId="{7DE4C779-BC7F-45D4-8E22-80B7236B02BC}" destId="{2154F6EC-21A3-4B26-AF22-9396740C8235}" srcOrd="1" destOrd="0" presId="urn:microsoft.com/office/officeart/2005/8/layout/hierarchy3"/>
    <dgm:cxn modelId="{1169FE38-555C-40A4-A0B0-A70D7B16A796}" type="presParOf" srcId="{2154F6EC-21A3-4B26-AF22-9396740C8235}" destId="{C62E0316-6D8C-4207-A195-0FF7587B0832}" srcOrd="0" destOrd="0" presId="urn:microsoft.com/office/officeart/2005/8/layout/hierarchy3"/>
    <dgm:cxn modelId="{5A458D56-74C8-4BB5-91EA-B31D992603AE}" type="presParOf" srcId="{2154F6EC-21A3-4B26-AF22-9396740C8235}" destId="{CDA8819B-74B1-4F08-8050-7E528DDA3272}" srcOrd="1" destOrd="0" presId="urn:microsoft.com/office/officeart/2005/8/layout/hierarchy3"/>
    <dgm:cxn modelId="{0EFC8D93-EEDF-44B4-AAAC-A315DFF8100A}" type="presParOf" srcId="{2154F6EC-21A3-4B26-AF22-9396740C8235}" destId="{A3456A39-9F8D-4FA6-AD3E-7EB2FCE64439}" srcOrd="2" destOrd="0" presId="urn:microsoft.com/office/officeart/2005/8/layout/hierarchy3"/>
    <dgm:cxn modelId="{ED1172E3-26AE-474F-9E96-6322D5AB8207}" type="presParOf" srcId="{2154F6EC-21A3-4B26-AF22-9396740C8235}" destId="{0421D170-68D5-4599-8E8C-FD776E1A1802}" srcOrd="3" destOrd="0" presId="urn:microsoft.com/office/officeart/2005/8/layout/hierarchy3"/>
    <dgm:cxn modelId="{22B26A40-1923-4611-B019-2D3DF25B0004}" type="presParOf" srcId="{EAD42597-4B81-49D4-8732-8CDCCE30823A}" destId="{814FA2E1-59C5-4189-AACF-1492C3D43E88}" srcOrd="1" destOrd="0" presId="urn:microsoft.com/office/officeart/2005/8/layout/hierarchy3"/>
    <dgm:cxn modelId="{49253B64-019D-42F4-B9AC-859970147FE8}" type="presParOf" srcId="{814FA2E1-59C5-4189-AACF-1492C3D43E88}" destId="{A9144B5C-EE8F-4CFF-89B5-BCC3FA4FE5B7}" srcOrd="0" destOrd="0" presId="urn:microsoft.com/office/officeart/2005/8/layout/hierarchy3"/>
    <dgm:cxn modelId="{19CA8E24-AEE5-489A-B2C7-44B9EA05FC58}" type="presParOf" srcId="{A9144B5C-EE8F-4CFF-89B5-BCC3FA4FE5B7}" destId="{CC8D2F5F-C2A4-43D4-8DDD-D8577687A4E4}" srcOrd="0" destOrd="0" presId="urn:microsoft.com/office/officeart/2005/8/layout/hierarchy3"/>
    <dgm:cxn modelId="{79B22251-B299-4794-B311-C3C5D91F16C3}" type="presParOf" srcId="{A9144B5C-EE8F-4CFF-89B5-BCC3FA4FE5B7}" destId="{5B960DAA-92AF-4C5E-8EFC-8880D8FDAB5C}" srcOrd="1" destOrd="0" presId="urn:microsoft.com/office/officeart/2005/8/layout/hierarchy3"/>
    <dgm:cxn modelId="{DECA00F6-6E22-42F3-B87A-898F4A16858C}" type="presParOf" srcId="{814FA2E1-59C5-4189-AACF-1492C3D43E88}" destId="{5B91AAFB-75C2-48C3-AC1B-4F81AB6FC19F}" srcOrd="1" destOrd="0" presId="urn:microsoft.com/office/officeart/2005/8/layout/hierarchy3"/>
    <dgm:cxn modelId="{11AA4F34-BC7A-4246-983D-BFB287674465}" type="presParOf" srcId="{5B91AAFB-75C2-48C3-AC1B-4F81AB6FC19F}" destId="{2BCEF5D6-EE2A-4096-A6BF-CB10559883F1}" srcOrd="0" destOrd="0" presId="urn:microsoft.com/office/officeart/2005/8/layout/hierarchy3"/>
    <dgm:cxn modelId="{714FFFD4-0D68-4A8A-A80F-9EC782245CFC}" type="presParOf" srcId="{5B91AAFB-75C2-48C3-AC1B-4F81AB6FC19F}" destId="{FEAE5174-817E-48E2-80C6-1A4039F5EA9D}" srcOrd="1" destOrd="0" presId="urn:microsoft.com/office/officeart/2005/8/layout/hierarchy3"/>
    <dgm:cxn modelId="{EAA4DA5A-34DC-434D-B5BB-8182E895B5EE}" type="presParOf" srcId="{5B91AAFB-75C2-48C3-AC1B-4F81AB6FC19F}" destId="{F16D8CC2-92CD-4D93-943F-23C850F04D98}" srcOrd="2" destOrd="0" presId="urn:microsoft.com/office/officeart/2005/8/layout/hierarchy3"/>
    <dgm:cxn modelId="{7C5FBEDA-54FE-4E7B-AF04-7D7043A1A62E}" type="presParOf" srcId="{5B91AAFB-75C2-48C3-AC1B-4F81AB6FC19F}" destId="{02BC22DB-59C7-4B32-BC48-0AE89900E4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Απόπλους από τον Πειραιά παρά την κακοκαιρία</a:t>
          </a:r>
          <a:endParaRPr lang="el-GR" sz="2000" b="1" dirty="0"/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/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/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Εμπειρία - ειδίκευση πλοιάρχου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Εφαρμογή νομοθετικών ρυθμίσεων από το κράτος</a:t>
          </a:r>
          <a:endParaRPr lang="el-GR" sz="1800" b="1" dirty="0"/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/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/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Λανθασμένη πολιτική της εταιρείας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εμπειρία -εκπαίδευση πλοιάρχου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Οικονομικοί λόγοι από πλευράς ναυτιλιακής εταιρείας</a:t>
          </a:r>
          <a:endParaRPr lang="el-GR" sz="1800" b="1" dirty="0"/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/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/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191ED0E-F112-42CE-A47C-021B36A2EEBF}" type="presOf" srcId="{505AF988-F86A-4319-9C69-63E64AEEBB46}" destId="{26AE5CCA-F6C8-4331-9997-1133BF0343DF}" srcOrd="1" destOrd="0" presId="urn:microsoft.com/office/officeart/2005/8/layout/hList7"/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C3A3193F-165D-4091-BCDC-6B335B6E3C88}" type="presOf" srcId="{505AF988-F86A-4319-9C69-63E64AEEBB46}" destId="{CEEFBDED-304B-4752-A1DC-2AD19956F284}" srcOrd="0" destOrd="0" presId="urn:microsoft.com/office/officeart/2005/8/layout/hList7"/>
    <dgm:cxn modelId="{EDBD0C47-EA83-4DAB-A3A4-8059F70A101F}" type="presOf" srcId="{6D8F1B17-87A9-46BB-8DAA-E3530BAA2F0E}" destId="{059CF48D-BC57-404C-BDC5-79B6BB92EC54}" srcOrd="0" destOrd="0" presId="urn:microsoft.com/office/officeart/2005/8/layout/hList7"/>
    <dgm:cxn modelId="{262D4D7C-84F4-47F0-A548-06FB2D8FA78A}" type="presOf" srcId="{C7BDE090-5383-4F79-8399-90630403BACB}" destId="{E737A9F4-E72E-45E2-8A14-9A13991BA1B0}" srcOrd="0" destOrd="0" presId="urn:microsoft.com/office/officeart/2005/8/layout/hList7"/>
    <dgm:cxn modelId="{F640BEA8-F2A4-4A4C-B2E9-DE3B1A250800}" type="presOf" srcId="{C7BDE090-5383-4F79-8399-90630403BACB}" destId="{891B9F65-2918-48DA-BB2F-27EC6FDFC7BD}" srcOrd="1" destOrd="0" presId="urn:microsoft.com/office/officeart/2005/8/layout/hList7"/>
    <dgm:cxn modelId="{7D8A2FC1-DE08-4C81-8FA8-5EA72C7B3B66}" type="presOf" srcId="{3E57BE4A-1BCA-4B96-990D-056F8C7950F6}" destId="{9DC71B0D-499C-4B28-BF67-EE5EE822B9BB}" srcOrd="0" destOrd="0" presId="urn:microsoft.com/office/officeart/2005/8/layout/hList7"/>
    <dgm:cxn modelId="{436994CC-D4D2-460D-92C8-EA44F954210C}" type="presOf" srcId="{E61780A1-B4B9-4828-BD76-6D8B6B0102FB}" destId="{E51173BC-16BF-4BA7-B070-A2ADEF251126}" srcOrd="0" destOrd="0" presId="urn:microsoft.com/office/officeart/2005/8/layout/hList7"/>
    <dgm:cxn modelId="{CA3EDBDB-A79D-42DC-B1B1-EAE139ED1490}" type="presOf" srcId="{3E57BE4A-1BCA-4B96-990D-056F8C7950F6}" destId="{892D6A66-5676-45FF-836D-BD139C8B5EF8}" srcOrd="1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8987E5FA-D209-4DA5-8543-0BA494E0E3EB}" type="presOf" srcId="{EE92AB3B-04C3-4DCB-8D8C-1F729A666BD7}" destId="{42768E9A-C2F5-4C26-B83F-7F37ED70EB21}" srcOrd="0" destOrd="0" presId="urn:microsoft.com/office/officeart/2005/8/layout/hList7"/>
    <dgm:cxn modelId="{121F75FE-DE96-4FD2-8E46-43F942565AF3}" type="presParOf" srcId="{E51173BC-16BF-4BA7-B070-A2ADEF251126}" destId="{AC847C4B-49D9-434C-8847-FC6F27AC9D48}" srcOrd="0" destOrd="0" presId="urn:microsoft.com/office/officeart/2005/8/layout/hList7"/>
    <dgm:cxn modelId="{B9EEB6E9-C90E-40F8-84E8-460D64C18F5D}" type="presParOf" srcId="{E51173BC-16BF-4BA7-B070-A2ADEF251126}" destId="{A2091434-C59D-41A3-86B1-FB00C325ED73}" srcOrd="1" destOrd="0" presId="urn:microsoft.com/office/officeart/2005/8/layout/hList7"/>
    <dgm:cxn modelId="{62511672-5B1D-49B2-8E9B-0DA07C7E485F}" type="presParOf" srcId="{A2091434-C59D-41A3-86B1-FB00C325ED73}" destId="{EB8D23DE-4AEC-4513-AD73-65E3A2DD1FA2}" srcOrd="0" destOrd="0" presId="urn:microsoft.com/office/officeart/2005/8/layout/hList7"/>
    <dgm:cxn modelId="{5B0BD871-872B-4E05-8E74-F07D25FAC5E5}" type="presParOf" srcId="{EB8D23DE-4AEC-4513-AD73-65E3A2DD1FA2}" destId="{9DC71B0D-499C-4B28-BF67-EE5EE822B9BB}" srcOrd="0" destOrd="0" presId="urn:microsoft.com/office/officeart/2005/8/layout/hList7"/>
    <dgm:cxn modelId="{EAD0BD71-52D3-4F15-96B6-273A16E40F83}" type="presParOf" srcId="{EB8D23DE-4AEC-4513-AD73-65E3A2DD1FA2}" destId="{892D6A66-5676-45FF-836D-BD139C8B5EF8}" srcOrd="1" destOrd="0" presId="urn:microsoft.com/office/officeart/2005/8/layout/hList7"/>
    <dgm:cxn modelId="{4F908237-89CC-4238-B7E8-0161D14FBAA7}" type="presParOf" srcId="{EB8D23DE-4AEC-4513-AD73-65E3A2DD1FA2}" destId="{3A1178D8-7A3C-4A06-8067-3610011EDCE2}" srcOrd="2" destOrd="0" presId="urn:microsoft.com/office/officeart/2005/8/layout/hList7"/>
    <dgm:cxn modelId="{D3827136-734E-43EA-8D3A-D29722607B97}" type="presParOf" srcId="{EB8D23DE-4AEC-4513-AD73-65E3A2DD1FA2}" destId="{73595189-2CDD-4D0A-AAD6-5AE573C04F6B}" srcOrd="3" destOrd="0" presId="urn:microsoft.com/office/officeart/2005/8/layout/hList7"/>
    <dgm:cxn modelId="{2A41B9EF-1C1B-4CAD-A9E9-6EA2621F8CB0}" type="presParOf" srcId="{A2091434-C59D-41A3-86B1-FB00C325ED73}" destId="{059CF48D-BC57-404C-BDC5-79B6BB92EC54}" srcOrd="1" destOrd="0" presId="urn:microsoft.com/office/officeart/2005/8/layout/hList7"/>
    <dgm:cxn modelId="{7576BE08-A0F4-4F82-86A0-023F4667785F}" type="presParOf" srcId="{A2091434-C59D-41A3-86B1-FB00C325ED73}" destId="{606060A1-DB6A-41D9-9A41-08576D57D878}" srcOrd="2" destOrd="0" presId="urn:microsoft.com/office/officeart/2005/8/layout/hList7"/>
    <dgm:cxn modelId="{FC22D668-BE75-4B60-948A-4A4C1A80CA41}" type="presParOf" srcId="{606060A1-DB6A-41D9-9A41-08576D57D878}" destId="{CEEFBDED-304B-4752-A1DC-2AD19956F284}" srcOrd="0" destOrd="0" presId="urn:microsoft.com/office/officeart/2005/8/layout/hList7"/>
    <dgm:cxn modelId="{2DE8D074-D7C8-4AEE-8C87-60655CB51C4B}" type="presParOf" srcId="{606060A1-DB6A-41D9-9A41-08576D57D878}" destId="{26AE5CCA-F6C8-4331-9997-1133BF0343DF}" srcOrd="1" destOrd="0" presId="urn:microsoft.com/office/officeart/2005/8/layout/hList7"/>
    <dgm:cxn modelId="{79A8F895-388C-4BE8-BBB2-7AE0543E9761}" type="presParOf" srcId="{606060A1-DB6A-41D9-9A41-08576D57D878}" destId="{C28676EB-AC0C-4363-99F1-A6185C2FEDFF}" srcOrd="2" destOrd="0" presId="urn:microsoft.com/office/officeart/2005/8/layout/hList7"/>
    <dgm:cxn modelId="{C5E33E01-B0D3-4580-A8B7-74F05CA9A413}" type="presParOf" srcId="{606060A1-DB6A-41D9-9A41-08576D57D878}" destId="{DE4E281F-F401-4A46-8C0A-AA68065F3B2A}" srcOrd="3" destOrd="0" presId="urn:microsoft.com/office/officeart/2005/8/layout/hList7"/>
    <dgm:cxn modelId="{68B45266-488E-4F5D-8429-EA892AF3AC79}" type="presParOf" srcId="{A2091434-C59D-41A3-86B1-FB00C325ED73}" destId="{42768E9A-C2F5-4C26-B83F-7F37ED70EB21}" srcOrd="3" destOrd="0" presId="urn:microsoft.com/office/officeart/2005/8/layout/hList7"/>
    <dgm:cxn modelId="{C72BC181-07A0-445C-B919-B90593D34B4E}" type="presParOf" srcId="{A2091434-C59D-41A3-86B1-FB00C325ED73}" destId="{57705368-74D0-4EFA-AFD5-D6AD134BBD08}" srcOrd="4" destOrd="0" presId="urn:microsoft.com/office/officeart/2005/8/layout/hList7"/>
    <dgm:cxn modelId="{4385EF0D-C232-48A0-80ED-0DD6BE0B6E0F}" type="presParOf" srcId="{57705368-74D0-4EFA-AFD5-D6AD134BBD08}" destId="{E737A9F4-E72E-45E2-8A14-9A13991BA1B0}" srcOrd="0" destOrd="0" presId="urn:microsoft.com/office/officeart/2005/8/layout/hList7"/>
    <dgm:cxn modelId="{D4836F88-6B46-4B02-AEDE-F16033107F41}" type="presParOf" srcId="{57705368-74D0-4EFA-AFD5-D6AD134BBD08}" destId="{891B9F65-2918-48DA-BB2F-27EC6FDFC7BD}" srcOrd="1" destOrd="0" presId="urn:microsoft.com/office/officeart/2005/8/layout/hList7"/>
    <dgm:cxn modelId="{A728C30E-9242-4A2A-842C-0AFA2FE84766}" type="presParOf" srcId="{57705368-74D0-4EFA-AFD5-D6AD134BBD08}" destId="{DB2CFF83-5E96-4546-B3A6-ED79E897E58B}" srcOrd="2" destOrd="0" presId="urn:microsoft.com/office/officeart/2005/8/layout/hList7"/>
    <dgm:cxn modelId="{331B35D5-B21A-40EB-9540-4B4A7F72EA83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1780A1-B4B9-4828-BD76-6D8B6B0102FB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57BE4A-1BCA-4B96-990D-056F8C7950F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Black-out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E6E45522-A912-4F1C-A921-93BFA2ED259E}" type="parTrans" cxnId="{EA500EF7-BAF4-444C-841C-B5AD70E557E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8F1B17-87A9-46BB-8DAA-E3530BAA2F0E}" type="sibTrans" cxnId="{EA500EF7-BAF4-444C-841C-B5AD70E557E2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5AF988-F86A-4319-9C69-63E64AEEBB46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Αναδιοργάνωση της προληπτικής συντήρησης των μηχανών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</dgm:t>
    </dgm:pt>
    <dgm:pt modelId="{F39D23F4-A994-4359-9844-833E96F2C50B}" type="parTrans" cxnId="{EF92FA27-1F85-4302-BEB2-450983F18B54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92AB3B-04C3-4DCB-8D8C-1F729A666BD7}" type="sibTrans" cxnId="{EF92FA27-1F85-4302-BEB2-450983F18B54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BDE090-5383-4F79-8399-90630403BACB}">
      <dgm:prSet phldrT="[Κείμενο]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προληπτική συντήρηση του πλοίου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σε κατάσταση εκτάκτου ανάγκης</a:t>
          </a:r>
        </a:p>
      </dgm:t>
    </dgm:pt>
    <dgm:pt modelId="{FB17D3B1-B52A-4C41-92CC-93ACF12BF52E}" type="parTrans" cxnId="{4BC19F3C-E840-4DA7-B53A-634DD05C1B5C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7ED956-B11E-4BA9-99D8-F1B4ECB14493}" type="sibTrans" cxnId="{4BC19F3C-E840-4DA7-B53A-634DD05C1B5C}">
      <dgm:prSet/>
      <dgm:spPr/>
      <dgm:t>
        <a:bodyPr/>
        <a:lstStyle/>
        <a:p>
          <a:endParaRPr lang="el-GR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173BC-16BF-4BA7-B070-A2ADEF251126}" type="pres">
      <dgm:prSet presAssocID="{E61780A1-B4B9-4828-BD76-6D8B6B0102FB}" presName="Name0" presStyleCnt="0">
        <dgm:presLayoutVars>
          <dgm:dir/>
          <dgm:resizeHandles val="exact"/>
        </dgm:presLayoutVars>
      </dgm:prSet>
      <dgm:spPr/>
    </dgm:pt>
    <dgm:pt modelId="{AC847C4B-49D9-434C-8847-FC6F27AC9D48}" type="pres">
      <dgm:prSet presAssocID="{E61780A1-B4B9-4828-BD76-6D8B6B0102FB}" presName="fgShape" presStyleLbl="fgShp" presStyleIdx="0" presStyleCnt="1"/>
      <dgm:spPr/>
    </dgm:pt>
    <dgm:pt modelId="{A2091434-C59D-41A3-86B1-FB00C325ED73}" type="pres">
      <dgm:prSet presAssocID="{E61780A1-B4B9-4828-BD76-6D8B6B0102FB}" presName="linComp" presStyleCnt="0"/>
      <dgm:spPr/>
    </dgm:pt>
    <dgm:pt modelId="{EB8D23DE-4AEC-4513-AD73-65E3A2DD1FA2}" type="pres">
      <dgm:prSet presAssocID="{3E57BE4A-1BCA-4B96-990D-056F8C7950F6}" presName="compNode" presStyleCnt="0"/>
      <dgm:spPr/>
    </dgm:pt>
    <dgm:pt modelId="{9DC71B0D-499C-4B28-BF67-EE5EE822B9BB}" type="pres">
      <dgm:prSet presAssocID="{3E57BE4A-1BCA-4B96-990D-056F8C7950F6}" presName="bkgdShape" presStyleLbl="node1" presStyleIdx="0" presStyleCnt="3"/>
      <dgm:spPr/>
    </dgm:pt>
    <dgm:pt modelId="{892D6A66-5676-45FF-836D-BD139C8B5EF8}" type="pres">
      <dgm:prSet presAssocID="{3E57BE4A-1BCA-4B96-990D-056F8C7950F6}" presName="nodeTx" presStyleLbl="node1" presStyleIdx="0" presStyleCnt="3">
        <dgm:presLayoutVars>
          <dgm:bulletEnabled val="1"/>
        </dgm:presLayoutVars>
      </dgm:prSet>
      <dgm:spPr/>
    </dgm:pt>
    <dgm:pt modelId="{3A1178D8-7A3C-4A06-8067-3610011EDCE2}" type="pres">
      <dgm:prSet presAssocID="{3E57BE4A-1BCA-4B96-990D-056F8C7950F6}" presName="invisiNode" presStyleLbl="node1" presStyleIdx="0" presStyleCnt="3"/>
      <dgm:spPr/>
    </dgm:pt>
    <dgm:pt modelId="{73595189-2CDD-4D0A-AAD6-5AE573C04F6B}" type="pres">
      <dgm:prSet presAssocID="{3E57BE4A-1BCA-4B96-990D-056F8C7950F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59CF48D-BC57-404C-BDC5-79B6BB92EC54}" type="pres">
      <dgm:prSet presAssocID="{6D8F1B17-87A9-46BB-8DAA-E3530BAA2F0E}" presName="sibTrans" presStyleLbl="sibTrans2D1" presStyleIdx="0" presStyleCnt="0"/>
      <dgm:spPr/>
    </dgm:pt>
    <dgm:pt modelId="{606060A1-DB6A-41D9-9A41-08576D57D878}" type="pres">
      <dgm:prSet presAssocID="{505AF988-F86A-4319-9C69-63E64AEEBB46}" presName="compNode" presStyleCnt="0"/>
      <dgm:spPr/>
    </dgm:pt>
    <dgm:pt modelId="{CEEFBDED-304B-4752-A1DC-2AD19956F284}" type="pres">
      <dgm:prSet presAssocID="{505AF988-F86A-4319-9C69-63E64AEEBB46}" presName="bkgdShape" presStyleLbl="node1" presStyleIdx="1" presStyleCnt="3"/>
      <dgm:spPr/>
    </dgm:pt>
    <dgm:pt modelId="{26AE5CCA-F6C8-4331-9997-1133BF0343DF}" type="pres">
      <dgm:prSet presAssocID="{505AF988-F86A-4319-9C69-63E64AEEBB46}" presName="nodeTx" presStyleLbl="node1" presStyleIdx="1" presStyleCnt="3">
        <dgm:presLayoutVars>
          <dgm:bulletEnabled val="1"/>
        </dgm:presLayoutVars>
      </dgm:prSet>
      <dgm:spPr/>
    </dgm:pt>
    <dgm:pt modelId="{C28676EB-AC0C-4363-99F1-A6185C2FEDFF}" type="pres">
      <dgm:prSet presAssocID="{505AF988-F86A-4319-9C69-63E64AEEBB46}" presName="invisiNode" presStyleLbl="node1" presStyleIdx="1" presStyleCnt="3"/>
      <dgm:spPr/>
    </dgm:pt>
    <dgm:pt modelId="{DE4E281F-F401-4A46-8C0A-AA68065F3B2A}" type="pres">
      <dgm:prSet presAssocID="{505AF988-F86A-4319-9C69-63E64AEEBB4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2768E9A-C2F5-4C26-B83F-7F37ED70EB21}" type="pres">
      <dgm:prSet presAssocID="{EE92AB3B-04C3-4DCB-8D8C-1F729A666BD7}" presName="sibTrans" presStyleLbl="sibTrans2D1" presStyleIdx="0" presStyleCnt="0"/>
      <dgm:spPr/>
    </dgm:pt>
    <dgm:pt modelId="{57705368-74D0-4EFA-AFD5-D6AD134BBD08}" type="pres">
      <dgm:prSet presAssocID="{C7BDE090-5383-4F79-8399-90630403BACB}" presName="compNode" presStyleCnt="0"/>
      <dgm:spPr/>
    </dgm:pt>
    <dgm:pt modelId="{E737A9F4-E72E-45E2-8A14-9A13991BA1B0}" type="pres">
      <dgm:prSet presAssocID="{C7BDE090-5383-4F79-8399-90630403BACB}" presName="bkgdShape" presStyleLbl="node1" presStyleIdx="2" presStyleCnt="3"/>
      <dgm:spPr/>
    </dgm:pt>
    <dgm:pt modelId="{891B9F65-2918-48DA-BB2F-27EC6FDFC7BD}" type="pres">
      <dgm:prSet presAssocID="{C7BDE090-5383-4F79-8399-90630403BACB}" presName="nodeTx" presStyleLbl="node1" presStyleIdx="2" presStyleCnt="3">
        <dgm:presLayoutVars>
          <dgm:bulletEnabled val="1"/>
        </dgm:presLayoutVars>
      </dgm:prSet>
      <dgm:spPr/>
    </dgm:pt>
    <dgm:pt modelId="{DB2CFF83-5E96-4546-B3A6-ED79E897E58B}" type="pres">
      <dgm:prSet presAssocID="{C7BDE090-5383-4F79-8399-90630403BACB}" presName="invisiNode" presStyleLbl="node1" presStyleIdx="2" presStyleCnt="3"/>
      <dgm:spPr/>
    </dgm:pt>
    <dgm:pt modelId="{B94F3449-C3FF-41C4-8D8B-51C17378C6CE}" type="pres">
      <dgm:prSet presAssocID="{C7BDE090-5383-4F79-8399-90630403BACB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F92FA27-1F85-4302-BEB2-450983F18B54}" srcId="{E61780A1-B4B9-4828-BD76-6D8B6B0102FB}" destId="{505AF988-F86A-4319-9C69-63E64AEEBB46}" srcOrd="1" destOrd="0" parTransId="{F39D23F4-A994-4359-9844-833E96F2C50B}" sibTransId="{EE92AB3B-04C3-4DCB-8D8C-1F729A666BD7}"/>
    <dgm:cxn modelId="{A179922C-7D46-46CF-8C27-44E04D3FCFCE}" type="presOf" srcId="{C7BDE090-5383-4F79-8399-90630403BACB}" destId="{E737A9F4-E72E-45E2-8A14-9A13991BA1B0}" srcOrd="0" destOrd="0" presId="urn:microsoft.com/office/officeart/2005/8/layout/hList7"/>
    <dgm:cxn modelId="{4BC19F3C-E840-4DA7-B53A-634DD05C1B5C}" srcId="{E61780A1-B4B9-4828-BD76-6D8B6B0102FB}" destId="{C7BDE090-5383-4F79-8399-90630403BACB}" srcOrd="2" destOrd="0" parTransId="{FB17D3B1-B52A-4C41-92CC-93ACF12BF52E}" sibTransId="{607ED956-B11E-4BA9-99D8-F1B4ECB14493}"/>
    <dgm:cxn modelId="{93897F3D-B47C-464F-BF06-75A964C148BA}" type="presOf" srcId="{3E57BE4A-1BCA-4B96-990D-056F8C7950F6}" destId="{9DC71B0D-499C-4B28-BF67-EE5EE822B9BB}" srcOrd="0" destOrd="0" presId="urn:microsoft.com/office/officeart/2005/8/layout/hList7"/>
    <dgm:cxn modelId="{1A014E44-6048-43D0-8054-143FC753A19F}" type="presOf" srcId="{3E57BE4A-1BCA-4B96-990D-056F8C7950F6}" destId="{892D6A66-5676-45FF-836D-BD139C8B5EF8}" srcOrd="1" destOrd="0" presId="urn:microsoft.com/office/officeart/2005/8/layout/hList7"/>
    <dgm:cxn modelId="{75ED0266-6BF8-4A7F-95C1-587901A6937D}" type="presOf" srcId="{505AF988-F86A-4319-9C69-63E64AEEBB46}" destId="{CEEFBDED-304B-4752-A1DC-2AD19956F284}" srcOrd="0" destOrd="0" presId="urn:microsoft.com/office/officeart/2005/8/layout/hList7"/>
    <dgm:cxn modelId="{E6D8F68B-49A7-418B-8755-B1B97954CF3A}" type="presOf" srcId="{505AF988-F86A-4319-9C69-63E64AEEBB46}" destId="{26AE5CCA-F6C8-4331-9997-1133BF0343DF}" srcOrd="1" destOrd="0" presId="urn:microsoft.com/office/officeart/2005/8/layout/hList7"/>
    <dgm:cxn modelId="{A71890E4-76D6-4E88-ACFD-56514A7F52E2}" type="presOf" srcId="{EE92AB3B-04C3-4DCB-8D8C-1F729A666BD7}" destId="{42768E9A-C2F5-4C26-B83F-7F37ED70EB21}" srcOrd="0" destOrd="0" presId="urn:microsoft.com/office/officeart/2005/8/layout/hList7"/>
    <dgm:cxn modelId="{92709EE7-3CD8-4D9D-9A0D-410F4E5AF209}" type="presOf" srcId="{C7BDE090-5383-4F79-8399-90630403BACB}" destId="{891B9F65-2918-48DA-BB2F-27EC6FDFC7BD}" srcOrd="1" destOrd="0" presId="urn:microsoft.com/office/officeart/2005/8/layout/hList7"/>
    <dgm:cxn modelId="{D6AD3FEE-A73A-40B0-9376-917C5D140B30}" type="presOf" srcId="{E61780A1-B4B9-4828-BD76-6D8B6B0102FB}" destId="{E51173BC-16BF-4BA7-B070-A2ADEF251126}" srcOrd="0" destOrd="0" presId="urn:microsoft.com/office/officeart/2005/8/layout/hList7"/>
    <dgm:cxn modelId="{7930D9F1-D086-48B4-96C6-7A2FD696AB10}" type="presOf" srcId="{6D8F1B17-87A9-46BB-8DAA-E3530BAA2F0E}" destId="{059CF48D-BC57-404C-BDC5-79B6BB92EC54}" srcOrd="0" destOrd="0" presId="urn:microsoft.com/office/officeart/2005/8/layout/hList7"/>
    <dgm:cxn modelId="{EA500EF7-BAF4-444C-841C-B5AD70E557E2}" srcId="{E61780A1-B4B9-4828-BD76-6D8B6B0102FB}" destId="{3E57BE4A-1BCA-4B96-990D-056F8C7950F6}" srcOrd="0" destOrd="0" parTransId="{E6E45522-A912-4F1C-A921-93BFA2ED259E}" sibTransId="{6D8F1B17-87A9-46BB-8DAA-E3530BAA2F0E}"/>
    <dgm:cxn modelId="{C70E8223-4FC5-404B-88CB-88063CCE4456}" type="presParOf" srcId="{E51173BC-16BF-4BA7-B070-A2ADEF251126}" destId="{AC847C4B-49D9-434C-8847-FC6F27AC9D48}" srcOrd="0" destOrd="0" presId="urn:microsoft.com/office/officeart/2005/8/layout/hList7"/>
    <dgm:cxn modelId="{7A92E165-BD7A-468D-A7B5-D12375709096}" type="presParOf" srcId="{E51173BC-16BF-4BA7-B070-A2ADEF251126}" destId="{A2091434-C59D-41A3-86B1-FB00C325ED73}" srcOrd="1" destOrd="0" presId="urn:microsoft.com/office/officeart/2005/8/layout/hList7"/>
    <dgm:cxn modelId="{76A07A9F-C6BF-44BE-B6F3-10C0DCDF97CE}" type="presParOf" srcId="{A2091434-C59D-41A3-86B1-FB00C325ED73}" destId="{EB8D23DE-4AEC-4513-AD73-65E3A2DD1FA2}" srcOrd="0" destOrd="0" presId="urn:microsoft.com/office/officeart/2005/8/layout/hList7"/>
    <dgm:cxn modelId="{4A163372-3F9F-4CD0-A4DC-462070371004}" type="presParOf" srcId="{EB8D23DE-4AEC-4513-AD73-65E3A2DD1FA2}" destId="{9DC71B0D-499C-4B28-BF67-EE5EE822B9BB}" srcOrd="0" destOrd="0" presId="urn:microsoft.com/office/officeart/2005/8/layout/hList7"/>
    <dgm:cxn modelId="{67F0F4F4-27A5-424A-8912-585A173E5797}" type="presParOf" srcId="{EB8D23DE-4AEC-4513-AD73-65E3A2DD1FA2}" destId="{892D6A66-5676-45FF-836D-BD139C8B5EF8}" srcOrd="1" destOrd="0" presId="urn:microsoft.com/office/officeart/2005/8/layout/hList7"/>
    <dgm:cxn modelId="{7E659B4B-A424-453A-8BF8-1839BAC2AEBC}" type="presParOf" srcId="{EB8D23DE-4AEC-4513-AD73-65E3A2DD1FA2}" destId="{3A1178D8-7A3C-4A06-8067-3610011EDCE2}" srcOrd="2" destOrd="0" presId="urn:microsoft.com/office/officeart/2005/8/layout/hList7"/>
    <dgm:cxn modelId="{20848FDA-DA1C-4D6B-B128-8DD2D4A573D7}" type="presParOf" srcId="{EB8D23DE-4AEC-4513-AD73-65E3A2DD1FA2}" destId="{73595189-2CDD-4D0A-AAD6-5AE573C04F6B}" srcOrd="3" destOrd="0" presId="urn:microsoft.com/office/officeart/2005/8/layout/hList7"/>
    <dgm:cxn modelId="{24EBD587-8182-408E-A407-3F590C493FED}" type="presParOf" srcId="{A2091434-C59D-41A3-86B1-FB00C325ED73}" destId="{059CF48D-BC57-404C-BDC5-79B6BB92EC54}" srcOrd="1" destOrd="0" presId="urn:microsoft.com/office/officeart/2005/8/layout/hList7"/>
    <dgm:cxn modelId="{094B7BAC-6A59-45AA-A59C-BA16651C998E}" type="presParOf" srcId="{A2091434-C59D-41A3-86B1-FB00C325ED73}" destId="{606060A1-DB6A-41D9-9A41-08576D57D878}" srcOrd="2" destOrd="0" presId="urn:microsoft.com/office/officeart/2005/8/layout/hList7"/>
    <dgm:cxn modelId="{B3FC5DAB-83B4-4F4F-966E-FD11BBAC4654}" type="presParOf" srcId="{606060A1-DB6A-41D9-9A41-08576D57D878}" destId="{CEEFBDED-304B-4752-A1DC-2AD19956F284}" srcOrd="0" destOrd="0" presId="urn:microsoft.com/office/officeart/2005/8/layout/hList7"/>
    <dgm:cxn modelId="{8FCD32A5-1E06-4662-97B8-E3283C2F22E4}" type="presParOf" srcId="{606060A1-DB6A-41D9-9A41-08576D57D878}" destId="{26AE5CCA-F6C8-4331-9997-1133BF0343DF}" srcOrd="1" destOrd="0" presId="urn:microsoft.com/office/officeart/2005/8/layout/hList7"/>
    <dgm:cxn modelId="{C6CE2634-B488-4B37-AE87-6AEF918E49D2}" type="presParOf" srcId="{606060A1-DB6A-41D9-9A41-08576D57D878}" destId="{C28676EB-AC0C-4363-99F1-A6185C2FEDFF}" srcOrd="2" destOrd="0" presId="urn:microsoft.com/office/officeart/2005/8/layout/hList7"/>
    <dgm:cxn modelId="{DF239FD0-F755-4DA1-8AC7-EE3D343B2192}" type="presParOf" srcId="{606060A1-DB6A-41D9-9A41-08576D57D878}" destId="{DE4E281F-F401-4A46-8C0A-AA68065F3B2A}" srcOrd="3" destOrd="0" presId="urn:microsoft.com/office/officeart/2005/8/layout/hList7"/>
    <dgm:cxn modelId="{C787E522-690D-492B-BE1A-B9601947EA0B}" type="presParOf" srcId="{A2091434-C59D-41A3-86B1-FB00C325ED73}" destId="{42768E9A-C2F5-4C26-B83F-7F37ED70EB21}" srcOrd="3" destOrd="0" presId="urn:microsoft.com/office/officeart/2005/8/layout/hList7"/>
    <dgm:cxn modelId="{24D7AD1C-6CD8-43B7-A179-2C4E81F30ECA}" type="presParOf" srcId="{A2091434-C59D-41A3-86B1-FB00C325ED73}" destId="{57705368-74D0-4EFA-AFD5-D6AD134BBD08}" srcOrd="4" destOrd="0" presId="urn:microsoft.com/office/officeart/2005/8/layout/hList7"/>
    <dgm:cxn modelId="{C6BD624A-B028-47F0-A845-97862F154550}" type="presParOf" srcId="{57705368-74D0-4EFA-AFD5-D6AD134BBD08}" destId="{E737A9F4-E72E-45E2-8A14-9A13991BA1B0}" srcOrd="0" destOrd="0" presId="urn:microsoft.com/office/officeart/2005/8/layout/hList7"/>
    <dgm:cxn modelId="{75C593FC-72D4-406E-904D-5D0F10168CE1}" type="presParOf" srcId="{57705368-74D0-4EFA-AFD5-D6AD134BBD08}" destId="{891B9F65-2918-48DA-BB2F-27EC6FDFC7BD}" srcOrd="1" destOrd="0" presId="urn:microsoft.com/office/officeart/2005/8/layout/hList7"/>
    <dgm:cxn modelId="{178F133A-0495-4A09-A829-ADC4E31E8CA1}" type="presParOf" srcId="{57705368-74D0-4EFA-AFD5-D6AD134BBD08}" destId="{DB2CFF83-5E96-4546-B3A6-ED79E897E58B}" srcOrd="2" destOrd="0" presId="urn:microsoft.com/office/officeart/2005/8/layout/hList7"/>
    <dgm:cxn modelId="{AA678760-80AE-4DA2-A2E7-CABCBC645700}" type="presParOf" srcId="{57705368-74D0-4EFA-AFD5-D6AD134BBD08}" destId="{B94F3449-C3FF-41C4-8D8B-51C17378C6C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6F134-2C7D-48F5-A960-ABE3FB72C9BC}">
      <dsp:nvSpPr>
        <dsp:cNvPr id="0" name=""/>
        <dsp:cNvSpPr/>
      </dsp:nvSpPr>
      <dsp:spPr>
        <a:xfrm>
          <a:off x="5606620" y="3781167"/>
          <a:ext cx="523661" cy="337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830" y="0"/>
              </a:lnTo>
              <a:lnTo>
                <a:pt x="261830" y="3377619"/>
              </a:lnTo>
              <a:lnTo>
                <a:pt x="523661" y="337761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3CCC0-2C02-4ABF-A80E-3BAA52FF4D78}">
      <dsp:nvSpPr>
        <dsp:cNvPr id="0" name=""/>
        <dsp:cNvSpPr/>
      </dsp:nvSpPr>
      <dsp:spPr>
        <a:xfrm>
          <a:off x="5606620" y="3781167"/>
          <a:ext cx="523661" cy="2251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830" y="0"/>
              </a:lnTo>
              <a:lnTo>
                <a:pt x="261830" y="2251746"/>
              </a:lnTo>
              <a:lnTo>
                <a:pt x="523661" y="22517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DE26-538A-4E2F-B781-36A858B4D177}">
      <dsp:nvSpPr>
        <dsp:cNvPr id="0" name=""/>
        <dsp:cNvSpPr/>
      </dsp:nvSpPr>
      <dsp:spPr>
        <a:xfrm>
          <a:off x="5606620" y="3781167"/>
          <a:ext cx="523661" cy="112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830" y="0"/>
              </a:lnTo>
              <a:lnTo>
                <a:pt x="261830" y="1125873"/>
              </a:lnTo>
              <a:lnTo>
                <a:pt x="523661" y="112587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2E447-4A02-4734-A763-3E1BC0E9F349}">
      <dsp:nvSpPr>
        <dsp:cNvPr id="0" name=""/>
        <dsp:cNvSpPr/>
      </dsp:nvSpPr>
      <dsp:spPr>
        <a:xfrm>
          <a:off x="5606620" y="3735447"/>
          <a:ext cx="5236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661" y="4572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942ED-283B-4BC5-BEF6-59F75B44D8CC}">
      <dsp:nvSpPr>
        <dsp:cNvPr id="0" name=""/>
        <dsp:cNvSpPr/>
      </dsp:nvSpPr>
      <dsp:spPr>
        <a:xfrm>
          <a:off x="5606620" y="2655294"/>
          <a:ext cx="523661" cy="1125873"/>
        </a:xfrm>
        <a:custGeom>
          <a:avLst/>
          <a:gdLst/>
          <a:ahLst/>
          <a:cxnLst/>
          <a:rect l="0" t="0" r="0" b="0"/>
          <a:pathLst>
            <a:path>
              <a:moveTo>
                <a:pt x="0" y="1125873"/>
              </a:moveTo>
              <a:lnTo>
                <a:pt x="261830" y="1125873"/>
              </a:lnTo>
              <a:lnTo>
                <a:pt x="261830" y="0"/>
              </a:lnTo>
              <a:lnTo>
                <a:pt x="52366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F6B5A-59B1-4D13-B3D8-B1EEC28E5DEA}">
      <dsp:nvSpPr>
        <dsp:cNvPr id="0" name=""/>
        <dsp:cNvSpPr/>
      </dsp:nvSpPr>
      <dsp:spPr>
        <a:xfrm>
          <a:off x="5606620" y="1529421"/>
          <a:ext cx="523661" cy="2251746"/>
        </a:xfrm>
        <a:custGeom>
          <a:avLst/>
          <a:gdLst/>
          <a:ahLst/>
          <a:cxnLst/>
          <a:rect l="0" t="0" r="0" b="0"/>
          <a:pathLst>
            <a:path>
              <a:moveTo>
                <a:pt x="0" y="2251746"/>
              </a:moveTo>
              <a:lnTo>
                <a:pt x="261830" y="2251746"/>
              </a:lnTo>
              <a:lnTo>
                <a:pt x="261830" y="0"/>
              </a:lnTo>
              <a:lnTo>
                <a:pt x="52366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48446-6182-4DDB-AFC3-D55822B8AD4B}">
      <dsp:nvSpPr>
        <dsp:cNvPr id="0" name=""/>
        <dsp:cNvSpPr/>
      </dsp:nvSpPr>
      <dsp:spPr>
        <a:xfrm>
          <a:off x="5606620" y="403548"/>
          <a:ext cx="523661" cy="3377619"/>
        </a:xfrm>
        <a:custGeom>
          <a:avLst/>
          <a:gdLst/>
          <a:ahLst/>
          <a:cxnLst/>
          <a:rect l="0" t="0" r="0" b="0"/>
          <a:pathLst>
            <a:path>
              <a:moveTo>
                <a:pt x="0" y="3377619"/>
              </a:moveTo>
              <a:lnTo>
                <a:pt x="261830" y="3377619"/>
              </a:lnTo>
              <a:lnTo>
                <a:pt x="261830" y="0"/>
              </a:lnTo>
              <a:lnTo>
                <a:pt x="52366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64763-9095-4FC4-B573-2E37C2A0A928}">
      <dsp:nvSpPr>
        <dsp:cNvPr id="0" name=""/>
        <dsp:cNvSpPr/>
      </dsp:nvSpPr>
      <dsp:spPr>
        <a:xfrm>
          <a:off x="2988311" y="3381875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Κατηγορίες ΜΑΠ</a:t>
          </a:r>
        </a:p>
      </dsp:txBody>
      <dsp:txXfrm>
        <a:off x="2988311" y="3381875"/>
        <a:ext cx="2618309" cy="798584"/>
      </dsp:txXfrm>
    </dsp:sp>
    <dsp:sp modelId="{B18C1906-FCA1-4E73-9734-1F76007DBE28}">
      <dsp:nvSpPr>
        <dsp:cNvPr id="0" name=""/>
        <dsp:cNvSpPr/>
      </dsp:nvSpPr>
      <dsp:spPr>
        <a:xfrm>
          <a:off x="6130282" y="4256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αναπνοής</a:t>
          </a:r>
        </a:p>
      </dsp:txBody>
      <dsp:txXfrm>
        <a:off x="6130282" y="4256"/>
        <a:ext cx="2618309" cy="798584"/>
      </dsp:txXfrm>
    </dsp:sp>
    <dsp:sp modelId="{65CF9B39-E1EC-4AF0-A862-2E2FA7C8D66F}">
      <dsp:nvSpPr>
        <dsp:cNvPr id="0" name=""/>
        <dsp:cNvSpPr/>
      </dsp:nvSpPr>
      <dsp:spPr>
        <a:xfrm>
          <a:off x="6130282" y="1130129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προσώπου και κεφαλιού</a:t>
          </a:r>
        </a:p>
      </dsp:txBody>
      <dsp:txXfrm>
        <a:off x="6130282" y="1130129"/>
        <a:ext cx="2618309" cy="798584"/>
      </dsp:txXfrm>
    </dsp:sp>
    <dsp:sp modelId="{C4BFBE61-1B7B-418B-B920-B4E51D1CA577}">
      <dsp:nvSpPr>
        <dsp:cNvPr id="0" name=""/>
        <dsp:cNvSpPr/>
      </dsp:nvSpPr>
      <dsp:spPr>
        <a:xfrm>
          <a:off x="6130282" y="2256002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από το θόρυβο</a:t>
          </a:r>
        </a:p>
      </dsp:txBody>
      <dsp:txXfrm>
        <a:off x="6130282" y="2256002"/>
        <a:ext cx="2618309" cy="798584"/>
      </dsp:txXfrm>
    </dsp:sp>
    <dsp:sp modelId="{A881A5FD-FA4F-4776-BD09-FBA8A59DA8FD}">
      <dsp:nvSpPr>
        <dsp:cNvPr id="0" name=""/>
        <dsp:cNvSpPr/>
      </dsp:nvSpPr>
      <dsp:spPr>
        <a:xfrm>
          <a:off x="6130282" y="3381875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κορμού</a:t>
          </a:r>
        </a:p>
      </dsp:txBody>
      <dsp:txXfrm>
        <a:off x="6130282" y="3381875"/>
        <a:ext cx="2618309" cy="798584"/>
      </dsp:txXfrm>
    </dsp:sp>
    <dsp:sp modelId="{AE9D1C08-6C64-42CE-98C8-9AF14D278C5E}">
      <dsp:nvSpPr>
        <dsp:cNvPr id="0" name=""/>
        <dsp:cNvSpPr/>
      </dsp:nvSpPr>
      <dsp:spPr>
        <a:xfrm>
          <a:off x="6130282" y="4507748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χεριών/ βραχιόνων,</a:t>
          </a:r>
        </a:p>
      </dsp:txBody>
      <dsp:txXfrm>
        <a:off x="6130282" y="4507748"/>
        <a:ext cx="2618309" cy="798584"/>
      </dsp:txXfrm>
    </dsp:sp>
    <dsp:sp modelId="{66618F5A-24A7-428B-AB74-095241F57EAD}">
      <dsp:nvSpPr>
        <dsp:cNvPr id="0" name=""/>
        <dsp:cNvSpPr/>
      </dsp:nvSpPr>
      <dsp:spPr>
        <a:xfrm>
          <a:off x="6130282" y="5633621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ποδιών</a:t>
          </a:r>
        </a:p>
      </dsp:txBody>
      <dsp:txXfrm>
        <a:off x="6130282" y="5633621"/>
        <a:ext cx="2618309" cy="798584"/>
      </dsp:txXfrm>
    </dsp:sp>
    <dsp:sp modelId="{DF77C9D2-D444-41BE-839A-AEC9860E155A}">
      <dsp:nvSpPr>
        <dsp:cNvPr id="0" name=""/>
        <dsp:cNvSpPr/>
      </dsp:nvSpPr>
      <dsp:spPr>
        <a:xfrm>
          <a:off x="6130282" y="6759494"/>
          <a:ext cx="2618309" cy="798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Είδη προστασίας από πτώση </a:t>
          </a:r>
        </a:p>
      </dsp:txBody>
      <dsp:txXfrm>
        <a:off x="6130282" y="6759494"/>
        <a:ext cx="2618309" cy="7985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269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Μετατόπιση φορτίου λόγω κακής φόρτωση του πλοίου</a:t>
          </a:r>
        </a:p>
      </dsp:txBody>
      <dsp:txXfrm>
        <a:off x="2269" y="2500195"/>
        <a:ext cx="3531183" cy="2500195"/>
      </dsp:txXfrm>
    </dsp:sp>
    <dsp:sp modelId="{73595189-2CDD-4D0A-AAD6-5AE573C04F6B}">
      <dsp:nvSpPr>
        <dsp:cNvPr id="0" name=""/>
        <dsp:cNvSpPr/>
      </dsp:nvSpPr>
      <dsp:spPr>
        <a:xfrm>
          <a:off x="727155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3639388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Βελτίωση επικοινωνίας διοίκησης με εργαζομένους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Αναδιοργάνωση πολιτικής εταιρείας για ζητήματα οργάνωσης προσωπικού</a:t>
          </a:r>
        </a:p>
      </dsp:txBody>
      <dsp:txXfrm>
        <a:off x="3639388" y="2500195"/>
        <a:ext cx="3531183" cy="2500195"/>
      </dsp:txXfrm>
    </dsp:sp>
    <dsp:sp modelId="{DE4E281F-F401-4A46-8C0A-AA68065F3B2A}">
      <dsp:nvSpPr>
        <dsp:cNvPr id="0" name=""/>
        <dsp:cNvSpPr/>
      </dsp:nvSpPr>
      <dsp:spPr>
        <a:xfrm>
          <a:off x="4364273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7276507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προσωπικού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Απουσία αμφίδρομης επικοινωνίας διοίκησης με εργαζόμενους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Κακή πολιτική διαχείριση εταιρείας σε θέματα οργάνωσης προσωπικού</a:t>
          </a:r>
        </a:p>
      </dsp:txBody>
      <dsp:txXfrm>
        <a:off x="7276507" y="2500195"/>
        <a:ext cx="3531183" cy="2500195"/>
      </dsp:txXfrm>
    </dsp:sp>
    <dsp:sp modelId="{B94F3449-C3FF-41C4-8D8B-51C17378C6CE}">
      <dsp:nvSpPr>
        <dsp:cNvPr id="0" name=""/>
        <dsp:cNvSpPr/>
      </dsp:nvSpPr>
      <dsp:spPr>
        <a:xfrm>
          <a:off x="8001392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32398" y="4962812"/>
          <a:ext cx="9945163" cy="9375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579" y="0"/>
          <a:ext cx="4012717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Δημιουργία εκρηκτικής ατμόσφαιρας στο αντλιοστάσιο</a:t>
          </a:r>
          <a:endParaRPr lang="el-GR" sz="1800" b="1" kern="1200" dirty="0"/>
        </a:p>
      </dsp:txBody>
      <dsp:txXfrm>
        <a:off x="2579" y="2500195"/>
        <a:ext cx="4012717" cy="2500195"/>
      </dsp:txXfrm>
    </dsp:sp>
    <dsp:sp modelId="{73595189-2CDD-4D0A-AAD6-5AE573C04F6B}">
      <dsp:nvSpPr>
        <dsp:cNvPr id="0" name=""/>
        <dsp:cNvSpPr/>
      </dsp:nvSpPr>
      <dsp:spPr>
        <a:xfrm>
          <a:off x="968231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4135678" y="0"/>
          <a:ext cx="4012717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Ειδική σήμανση χώρων για μέτρα προφύλαξης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Πρόβλεψη σαφών οδηγιών στο εγχειρίδιο λειτουργίας του πλοίου για μέτρα ασφαλείας πριν από την είσοδο σε χώρους αυξημένης επικινδυνότητας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l-GR" sz="1600" b="1" kern="1200" dirty="0"/>
        </a:p>
      </dsp:txBody>
      <dsp:txXfrm>
        <a:off x="4135678" y="2500195"/>
        <a:ext cx="4012717" cy="2500195"/>
      </dsp:txXfrm>
    </dsp:sp>
    <dsp:sp modelId="{DE4E281F-F401-4A46-8C0A-AA68065F3B2A}">
      <dsp:nvSpPr>
        <dsp:cNvPr id="0" name=""/>
        <dsp:cNvSpPr/>
      </dsp:nvSpPr>
      <dsp:spPr>
        <a:xfrm>
          <a:off x="5101331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8268777" y="0"/>
          <a:ext cx="4012717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οργάνωσης αναφορικά με τήρηση μέτρων ασφαλείας κατά την εκτέλεση δυνητικά επικίνδυνων εργασιών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καταγραφή διαδικασιών που συνδέονται με εργασίες υψηλής επικινδυνότητας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  <a:endParaRPr lang="el-GR" sz="1600" b="1" kern="1200" dirty="0"/>
        </a:p>
      </dsp:txBody>
      <dsp:txXfrm>
        <a:off x="8268777" y="2500195"/>
        <a:ext cx="4012717" cy="2500195"/>
      </dsp:txXfrm>
    </dsp:sp>
    <dsp:sp modelId="{B94F3449-C3FF-41C4-8D8B-51C17378C6CE}">
      <dsp:nvSpPr>
        <dsp:cNvPr id="0" name=""/>
        <dsp:cNvSpPr/>
      </dsp:nvSpPr>
      <dsp:spPr>
        <a:xfrm>
          <a:off x="9209370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91363" y="5288487"/>
          <a:ext cx="11301348" cy="9375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269" y="0"/>
          <a:ext cx="3531183" cy="6250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τήρηση μέτρων ασφαλείας από ναυτικό</a:t>
          </a:r>
          <a:endParaRPr lang="el-GR" sz="1600" b="1" kern="1200" dirty="0"/>
        </a:p>
      </dsp:txBody>
      <dsp:txXfrm>
        <a:off x="2269" y="2500195"/>
        <a:ext cx="3531183" cy="2500195"/>
      </dsp:txXfrm>
    </dsp:sp>
    <dsp:sp modelId="{73595189-2CDD-4D0A-AAD6-5AE573C04F6B}">
      <dsp:nvSpPr>
        <dsp:cNvPr id="0" name=""/>
        <dsp:cNvSpPr/>
      </dsp:nvSpPr>
      <dsp:spPr>
        <a:xfrm>
          <a:off x="714624" y="0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3639388" y="0"/>
          <a:ext cx="3531183" cy="6250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εταιρείας σε θέματα ασφάλειας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 για τήρηση μέτρων ασφαλείας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Έμφαση στην τήρηση προβλεπόμενων διαδικασιών κατά την εκτέλεση δυνητικά επικίνδυνων εργασιών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Βελτίωση επικοινωνίας μεταξύ πληρώματος</a:t>
          </a:r>
          <a:endParaRPr lang="el-GR" sz="1600" b="1" kern="1200" dirty="0"/>
        </a:p>
      </dsp:txBody>
      <dsp:txXfrm>
        <a:off x="3639388" y="2500195"/>
        <a:ext cx="3531183" cy="2500195"/>
      </dsp:txXfrm>
    </dsp:sp>
    <dsp:sp modelId="{DE4E281F-F401-4A46-8C0A-AA68065F3B2A}">
      <dsp:nvSpPr>
        <dsp:cNvPr id="0" name=""/>
        <dsp:cNvSpPr/>
      </dsp:nvSpPr>
      <dsp:spPr>
        <a:xfrm>
          <a:off x="4364273" y="0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7276507" y="0"/>
          <a:ext cx="3531183" cy="62504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Αναποτελεσματική επικοινωνία μεταξύ εργαζομένων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ελέγχου σε εργασίες καθαρισμού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χρήση ΜΑΠ </a:t>
          </a:r>
          <a:endParaRPr lang="el-GR" sz="1400" b="1" kern="1200" dirty="0"/>
        </a:p>
      </dsp:txBody>
      <dsp:txXfrm>
        <a:off x="7276507" y="2500195"/>
        <a:ext cx="3531183" cy="2500195"/>
      </dsp:txXfrm>
    </dsp:sp>
    <dsp:sp modelId="{B94F3449-C3FF-41C4-8D8B-51C17378C6CE}">
      <dsp:nvSpPr>
        <dsp:cNvPr id="0" name=""/>
        <dsp:cNvSpPr/>
      </dsp:nvSpPr>
      <dsp:spPr>
        <a:xfrm>
          <a:off x="7951272" y="0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32398" y="5288487"/>
          <a:ext cx="9945163" cy="9375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532" y="0"/>
          <a:ext cx="3940358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αναγνώριση από πλευράς πληρώματος ότι το </a:t>
          </a:r>
          <a:r>
            <a:rPr lang="el-G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έμφορτο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αμπάρι ήταν κλειστός χώρος</a:t>
          </a:r>
          <a:endParaRPr lang="el-GR" sz="1600" b="1" kern="1200" dirty="0"/>
        </a:p>
      </dsp:txBody>
      <dsp:txXfrm>
        <a:off x="2532" y="2500195"/>
        <a:ext cx="3940358" cy="2500195"/>
      </dsp:txXfrm>
    </dsp:sp>
    <dsp:sp modelId="{73595189-2CDD-4D0A-AAD6-5AE573C04F6B}">
      <dsp:nvSpPr>
        <dsp:cNvPr id="0" name=""/>
        <dsp:cNvSpPr/>
      </dsp:nvSpPr>
      <dsp:spPr>
        <a:xfrm>
          <a:off x="932005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4061102" y="0"/>
          <a:ext cx="3940358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Ειδική σήμανση χώρων για μέτρα προφύλαξης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Πρόβλεψη σαφών οδηγιών στο εγχειρίδιο λειτουργίας του πλοίου για μέτρα ασφαλείας πριν από την είσοδο σε χώρους αυξημένης επικινδυνότητας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l-GR" sz="1600" b="1" kern="1200" dirty="0"/>
        </a:p>
      </dsp:txBody>
      <dsp:txXfrm>
        <a:off x="4061102" y="2500195"/>
        <a:ext cx="3940358" cy="2500195"/>
      </dsp:txXfrm>
    </dsp:sp>
    <dsp:sp modelId="{DE4E281F-F401-4A46-8C0A-AA68065F3B2A}">
      <dsp:nvSpPr>
        <dsp:cNvPr id="0" name=""/>
        <dsp:cNvSpPr/>
      </dsp:nvSpPr>
      <dsp:spPr>
        <a:xfrm>
          <a:off x="4990575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8119671" y="0"/>
          <a:ext cx="3940358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οργάνωσης αναφορικά με τήρηση μέτρων ασφαλείας κατά την εκτέλεση δυνητικά επικίνδυνων εργασιών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καταγραφή διαδικασιών που συνδέονται με εργασίες υψηλής επικινδυνότητας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  <a:endParaRPr lang="el-GR" sz="1600" b="1" kern="1200" dirty="0"/>
        </a:p>
      </dsp:txBody>
      <dsp:txXfrm>
        <a:off x="8119671" y="2500195"/>
        <a:ext cx="3940358" cy="2500195"/>
      </dsp:txXfrm>
    </dsp:sp>
    <dsp:sp modelId="{B94F3449-C3FF-41C4-8D8B-51C17378C6CE}">
      <dsp:nvSpPr>
        <dsp:cNvPr id="0" name=""/>
        <dsp:cNvSpPr/>
      </dsp:nvSpPr>
      <dsp:spPr>
        <a:xfrm>
          <a:off x="9024084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82502" y="5288487"/>
          <a:ext cx="11097557" cy="9375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527" y="0"/>
          <a:ext cx="3932175" cy="6759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αναγνώριση από πλευράς πληρώματος ότι το </a:t>
          </a:r>
          <a:r>
            <a:rPr lang="el-G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έμφορτο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αμπάρι ήταν κλειστός χώρος</a:t>
          </a:r>
          <a:endParaRPr lang="el-GR" sz="1600" b="1" kern="1200" dirty="0"/>
        </a:p>
      </dsp:txBody>
      <dsp:txXfrm>
        <a:off x="2527" y="2703951"/>
        <a:ext cx="3932175" cy="2703951"/>
      </dsp:txXfrm>
    </dsp:sp>
    <dsp:sp modelId="{73595189-2CDD-4D0A-AAD6-5AE573C04F6B}">
      <dsp:nvSpPr>
        <dsp:cNvPr id="0" name=""/>
        <dsp:cNvSpPr/>
      </dsp:nvSpPr>
      <dsp:spPr>
        <a:xfrm>
          <a:off x="843095" y="44863"/>
          <a:ext cx="2251039" cy="225103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4052668" y="0"/>
          <a:ext cx="3932175" cy="6759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Καθιέρωση Συστήματος Ασφαλούς Διαχείρισης εργασιών σχετικών με διαδικασίες φόρτωσης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πολιτικής προσλήψεων εταιρείας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Λήψη μέτρων για διασφάλιση κατανόησης μέτρων ασφαλείας από αλλοδαπούς </a:t>
          </a:r>
          <a:endParaRPr lang="el-GR" sz="1600" b="1" kern="1200" dirty="0"/>
        </a:p>
      </dsp:txBody>
      <dsp:txXfrm>
        <a:off x="4052668" y="2703951"/>
        <a:ext cx="3932175" cy="2703951"/>
      </dsp:txXfrm>
    </dsp:sp>
    <dsp:sp modelId="{DE4E281F-F401-4A46-8C0A-AA68065F3B2A}">
      <dsp:nvSpPr>
        <dsp:cNvPr id="0" name=""/>
        <dsp:cNvSpPr/>
      </dsp:nvSpPr>
      <dsp:spPr>
        <a:xfrm>
          <a:off x="4893236" y="44863"/>
          <a:ext cx="2251039" cy="225103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8102809" y="0"/>
          <a:ext cx="3932175" cy="6759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Έλλειψη πολιτικής της εταιρείας σε θέματα ασφάλειας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Κακή πολιτική διαχείριση εταιρείας σε θέματα οργάνωσης προσωπικού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Αναποτελεσματική επικοινωνία μεταξύ εργαζομένων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έλεγχος εργαζομένων από επιβλέποντες</a:t>
          </a:r>
          <a:endParaRPr lang="el-GR" sz="1400" b="1" kern="1200" dirty="0"/>
        </a:p>
      </dsp:txBody>
      <dsp:txXfrm>
        <a:off x="8102809" y="2703951"/>
        <a:ext cx="3932175" cy="2703951"/>
      </dsp:txXfrm>
    </dsp:sp>
    <dsp:sp modelId="{B94F3449-C3FF-41C4-8D8B-51C17378C6CE}">
      <dsp:nvSpPr>
        <dsp:cNvPr id="0" name=""/>
        <dsp:cNvSpPr/>
      </dsp:nvSpPr>
      <dsp:spPr>
        <a:xfrm>
          <a:off x="8916274" y="44863"/>
          <a:ext cx="2251039" cy="225103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81500" y="5719479"/>
          <a:ext cx="11074511" cy="101398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269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λειτουργία συσκευής ελέγχου αερίων  </a:t>
          </a:r>
          <a:endParaRPr lang="el-GR" sz="1600" b="1" kern="1200" dirty="0"/>
        </a:p>
      </dsp:txBody>
      <dsp:txXfrm>
        <a:off x="2269" y="2500195"/>
        <a:ext cx="3531183" cy="2500195"/>
      </dsp:txXfrm>
    </dsp:sp>
    <dsp:sp modelId="{73595189-2CDD-4D0A-AAD6-5AE573C04F6B}">
      <dsp:nvSpPr>
        <dsp:cNvPr id="0" name=""/>
        <dsp:cNvSpPr/>
      </dsp:nvSpPr>
      <dsp:spPr>
        <a:xfrm>
          <a:off x="727155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3639388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Αναδιοργάνωση της προληπτικής συντήρησης των μηχανών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Εφαρμογή διεθνών κανονισμών</a:t>
          </a:r>
          <a:endParaRPr lang="el-GR" sz="1600" b="1" kern="1200" dirty="0"/>
        </a:p>
      </dsp:txBody>
      <dsp:txXfrm>
        <a:off x="3639388" y="2500195"/>
        <a:ext cx="3531183" cy="2500195"/>
      </dsp:txXfrm>
    </dsp:sp>
    <dsp:sp modelId="{DE4E281F-F401-4A46-8C0A-AA68065F3B2A}">
      <dsp:nvSpPr>
        <dsp:cNvPr id="0" name=""/>
        <dsp:cNvSpPr/>
      </dsp:nvSpPr>
      <dsp:spPr>
        <a:xfrm>
          <a:off x="4364273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7276507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συντήρηση προστατευτικού εξοπλισμού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τήρηση προβλεπόμενων στις διεθνείς συμβάσεις </a:t>
          </a:r>
          <a:endParaRPr lang="el-GR" sz="1400" b="1" kern="1200" dirty="0"/>
        </a:p>
      </dsp:txBody>
      <dsp:txXfrm>
        <a:off x="7276507" y="2500195"/>
        <a:ext cx="3531183" cy="2500195"/>
      </dsp:txXfrm>
    </dsp:sp>
    <dsp:sp modelId="{B94F3449-C3FF-41C4-8D8B-51C17378C6CE}">
      <dsp:nvSpPr>
        <dsp:cNvPr id="0" name=""/>
        <dsp:cNvSpPr/>
      </dsp:nvSpPr>
      <dsp:spPr>
        <a:xfrm>
          <a:off x="7976332" y="99762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32398" y="5288487"/>
          <a:ext cx="9945163" cy="9375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495" y="0"/>
          <a:ext cx="3883074" cy="6889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αξιολόγηση πιθανότητας έλλειψης οξυγόνου στο χώρο</a:t>
          </a:r>
          <a:endParaRPr lang="el-GR" sz="1600" b="1" kern="1200" dirty="0"/>
        </a:p>
      </dsp:txBody>
      <dsp:txXfrm>
        <a:off x="2495" y="2755726"/>
        <a:ext cx="3883074" cy="2755726"/>
      </dsp:txXfrm>
    </dsp:sp>
    <dsp:sp modelId="{73595189-2CDD-4D0A-AAD6-5AE573C04F6B}">
      <dsp:nvSpPr>
        <dsp:cNvPr id="0" name=""/>
        <dsp:cNvSpPr/>
      </dsp:nvSpPr>
      <dsp:spPr>
        <a:xfrm>
          <a:off x="796962" y="45929"/>
          <a:ext cx="2294141" cy="22941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4002062" y="0"/>
          <a:ext cx="3883074" cy="6889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Τήρηση κανόνων ασφαλείας κατά την είσοδο σε κλειστούς χώρους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Τήρηση ωρών ανάπαυσης από εργαζομένους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Εκπαίδευση, ειδίκευση Υπάρχου σε φορτοεκφορτώσεις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πολιτικής προσλήψεων εταιρείας</a:t>
          </a:r>
          <a:endParaRPr lang="el-GR" sz="1600" b="1" kern="1200" dirty="0"/>
        </a:p>
      </dsp:txBody>
      <dsp:txXfrm>
        <a:off x="4002062" y="2755726"/>
        <a:ext cx="3883074" cy="2755726"/>
      </dsp:txXfrm>
    </dsp:sp>
    <dsp:sp modelId="{DE4E281F-F401-4A46-8C0A-AA68065F3B2A}">
      <dsp:nvSpPr>
        <dsp:cNvPr id="0" name=""/>
        <dsp:cNvSpPr/>
      </dsp:nvSpPr>
      <dsp:spPr>
        <a:xfrm>
          <a:off x="4796529" y="45929"/>
          <a:ext cx="2294141" cy="22941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8004114" y="0"/>
          <a:ext cx="3883074" cy="6889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σε κατάσταση εκτάκτου ανάγκης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έλεγχος εργαζομένων από επιβλέποντες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Αναποτελεσματική επικοινωνία μεταξύ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τήρηση ωρών ανάπαυσης του πληρώματος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εμπειρία – ειδίκευση Υπάρχου σε φορτοεκφορτώσεις   </a:t>
          </a:r>
          <a:endParaRPr lang="el-GR" sz="1200" b="1" kern="1200" dirty="0"/>
        </a:p>
      </dsp:txBody>
      <dsp:txXfrm>
        <a:off x="8004114" y="2755726"/>
        <a:ext cx="3883074" cy="2755726"/>
      </dsp:txXfrm>
    </dsp:sp>
    <dsp:sp modelId="{B94F3449-C3FF-41C4-8D8B-51C17378C6CE}">
      <dsp:nvSpPr>
        <dsp:cNvPr id="0" name=""/>
        <dsp:cNvSpPr/>
      </dsp:nvSpPr>
      <dsp:spPr>
        <a:xfrm>
          <a:off x="8742871" y="20326"/>
          <a:ext cx="2294141" cy="22941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75487" y="5890863"/>
          <a:ext cx="10936224" cy="90965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FED49-BD7E-4F56-8FD4-DCDBEA9736CE}">
      <dsp:nvSpPr>
        <dsp:cNvPr id="0" name=""/>
        <dsp:cNvSpPr/>
      </dsp:nvSpPr>
      <dsp:spPr>
        <a:xfrm>
          <a:off x="9043105" y="1609818"/>
          <a:ext cx="2006997" cy="477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52"/>
              </a:lnTo>
              <a:lnTo>
                <a:pt x="2006997" y="325452"/>
              </a:lnTo>
              <a:lnTo>
                <a:pt x="2006997" y="477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07EE2-81A1-40E1-9FE8-4B59AF35ED91}">
      <dsp:nvSpPr>
        <dsp:cNvPr id="0" name=""/>
        <dsp:cNvSpPr/>
      </dsp:nvSpPr>
      <dsp:spPr>
        <a:xfrm>
          <a:off x="8997385" y="1609818"/>
          <a:ext cx="91440" cy="477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1D89B-E4A7-4965-A442-CDF67A74EEA5}">
      <dsp:nvSpPr>
        <dsp:cNvPr id="0" name=""/>
        <dsp:cNvSpPr/>
      </dsp:nvSpPr>
      <dsp:spPr>
        <a:xfrm>
          <a:off x="7036107" y="1609818"/>
          <a:ext cx="2006997" cy="477574"/>
        </a:xfrm>
        <a:custGeom>
          <a:avLst/>
          <a:gdLst/>
          <a:ahLst/>
          <a:cxnLst/>
          <a:rect l="0" t="0" r="0" b="0"/>
          <a:pathLst>
            <a:path>
              <a:moveTo>
                <a:pt x="2006997" y="0"/>
              </a:moveTo>
              <a:lnTo>
                <a:pt x="2006997" y="325452"/>
              </a:lnTo>
              <a:lnTo>
                <a:pt x="0" y="325452"/>
              </a:lnTo>
              <a:lnTo>
                <a:pt x="0" y="477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BBF71-5BC6-473A-BFAB-74941D7BD82D}">
      <dsp:nvSpPr>
        <dsp:cNvPr id="0" name=""/>
        <dsp:cNvSpPr/>
      </dsp:nvSpPr>
      <dsp:spPr>
        <a:xfrm>
          <a:off x="2925155" y="1609818"/>
          <a:ext cx="2103954" cy="477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52"/>
              </a:lnTo>
              <a:lnTo>
                <a:pt x="2103954" y="325452"/>
              </a:lnTo>
              <a:lnTo>
                <a:pt x="2103954" y="477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51CAE-10E9-48F6-A6A6-A1FEB3214696}">
      <dsp:nvSpPr>
        <dsp:cNvPr id="0" name=""/>
        <dsp:cNvSpPr/>
      </dsp:nvSpPr>
      <dsp:spPr>
        <a:xfrm>
          <a:off x="2925155" y="1609818"/>
          <a:ext cx="96957" cy="477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52"/>
              </a:lnTo>
              <a:lnTo>
                <a:pt x="96957" y="325452"/>
              </a:lnTo>
              <a:lnTo>
                <a:pt x="96957" y="477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FDC33-70D8-464C-9D38-E2421FFFC36B}">
      <dsp:nvSpPr>
        <dsp:cNvPr id="0" name=""/>
        <dsp:cNvSpPr/>
      </dsp:nvSpPr>
      <dsp:spPr>
        <a:xfrm>
          <a:off x="918157" y="1609818"/>
          <a:ext cx="2006997" cy="477574"/>
        </a:xfrm>
        <a:custGeom>
          <a:avLst/>
          <a:gdLst/>
          <a:ahLst/>
          <a:cxnLst/>
          <a:rect l="0" t="0" r="0" b="0"/>
          <a:pathLst>
            <a:path>
              <a:moveTo>
                <a:pt x="2006997" y="0"/>
              </a:moveTo>
              <a:lnTo>
                <a:pt x="2006997" y="325452"/>
              </a:lnTo>
              <a:lnTo>
                <a:pt x="0" y="325452"/>
              </a:lnTo>
              <a:lnTo>
                <a:pt x="0" y="477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60DAE-759A-43D6-A9AE-573205291F40}">
      <dsp:nvSpPr>
        <dsp:cNvPr id="0" name=""/>
        <dsp:cNvSpPr/>
      </dsp:nvSpPr>
      <dsp:spPr>
        <a:xfrm>
          <a:off x="2104110" y="567091"/>
          <a:ext cx="1642089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4EFB75-C9A1-408C-B3BD-929CDE8B13B2}">
      <dsp:nvSpPr>
        <dsp:cNvPr id="0" name=""/>
        <dsp:cNvSpPr/>
      </dsp:nvSpPr>
      <dsp:spPr>
        <a:xfrm>
          <a:off x="2286564" y="740423"/>
          <a:ext cx="1642089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Αναπνευστικές Συσκευές</a:t>
          </a:r>
        </a:p>
      </dsp:txBody>
      <dsp:txXfrm>
        <a:off x="2317104" y="770963"/>
        <a:ext cx="1581009" cy="981646"/>
      </dsp:txXfrm>
    </dsp:sp>
    <dsp:sp modelId="{7BCEB5A5-EA0C-46EB-955C-22DF4CA99BDA}">
      <dsp:nvSpPr>
        <dsp:cNvPr id="0" name=""/>
        <dsp:cNvSpPr/>
      </dsp:nvSpPr>
      <dsp:spPr>
        <a:xfrm>
          <a:off x="155" y="2087392"/>
          <a:ext cx="1836003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3A167F-C7FC-4A7E-BB7D-72823A743D9A}">
      <dsp:nvSpPr>
        <dsp:cNvPr id="0" name=""/>
        <dsp:cNvSpPr/>
      </dsp:nvSpPr>
      <dsp:spPr>
        <a:xfrm>
          <a:off x="182609" y="2260723"/>
          <a:ext cx="1836003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Αναπνευστήρες με φίλτρο</a:t>
          </a:r>
          <a:endParaRPr lang="el-G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3149" y="2291263"/>
        <a:ext cx="1774923" cy="981646"/>
      </dsp:txXfrm>
    </dsp:sp>
    <dsp:sp modelId="{EAA2AB50-026C-4038-B2B0-8F770669660C}">
      <dsp:nvSpPr>
        <dsp:cNvPr id="0" name=""/>
        <dsp:cNvSpPr/>
      </dsp:nvSpPr>
      <dsp:spPr>
        <a:xfrm>
          <a:off x="2201067" y="2087392"/>
          <a:ext cx="1642089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639F01-22AF-4DB1-B3A5-96CB68AED6FC}">
      <dsp:nvSpPr>
        <dsp:cNvPr id="0" name=""/>
        <dsp:cNvSpPr/>
      </dsp:nvSpPr>
      <dsp:spPr>
        <a:xfrm>
          <a:off x="2383522" y="2260723"/>
          <a:ext cx="1642089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Αυτοδύναμες αναπνευστικές συσκευές</a:t>
          </a:r>
          <a:endParaRPr lang="el-GR" sz="1800" b="0" i="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14062" y="2291263"/>
        <a:ext cx="1581009" cy="981646"/>
      </dsp:txXfrm>
    </dsp:sp>
    <dsp:sp modelId="{2ED98999-330E-4BD8-9119-95932AA3FE44}">
      <dsp:nvSpPr>
        <dsp:cNvPr id="0" name=""/>
        <dsp:cNvSpPr/>
      </dsp:nvSpPr>
      <dsp:spPr>
        <a:xfrm>
          <a:off x="4208065" y="2087392"/>
          <a:ext cx="1642089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2253FB-945F-42DD-ABEC-9A6C08D7A997}">
      <dsp:nvSpPr>
        <dsp:cNvPr id="0" name=""/>
        <dsp:cNvSpPr/>
      </dsp:nvSpPr>
      <dsp:spPr>
        <a:xfrm>
          <a:off x="4390519" y="2260723"/>
          <a:ext cx="1642089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Αναπνευστικές συσκευές παροχής αέρα μέσω σωλήνα</a:t>
          </a:r>
        </a:p>
      </dsp:txBody>
      <dsp:txXfrm>
        <a:off x="4421059" y="2291263"/>
        <a:ext cx="1581009" cy="981646"/>
      </dsp:txXfrm>
    </dsp:sp>
    <dsp:sp modelId="{15B30A49-A20A-48B0-B00E-3975E457E215}">
      <dsp:nvSpPr>
        <dsp:cNvPr id="0" name=""/>
        <dsp:cNvSpPr/>
      </dsp:nvSpPr>
      <dsp:spPr>
        <a:xfrm>
          <a:off x="8222061" y="567091"/>
          <a:ext cx="1642089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832B48-36CC-4016-AD56-52F7E86AC302}">
      <dsp:nvSpPr>
        <dsp:cNvPr id="0" name=""/>
        <dsp:cNvSpPr/>
      </dsp:nvSpPr>
      <dsp:spPr>
        <a:xfrm>
          <a:off x="8404515" y="740423"/>
          <a:ext cx="1642089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</a:t>
          </a:r>
          <a:endParaRPr lang="el-G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435055" y="770963"/>
        <a:ext cx="1581009" cy="981646"/>
      </dsp:txXfrm>
    </dsp:sp>
    <dsp:sp modelId="{D2FF4BC9-6C45-414E-8F71-AFBF2DCB2700}">
      <dsp:nvSpPr>
        <dsp:cNvPr id="0" name=""/>
        <dsp:cNvSpPr/>
      </dsp:nvSpPr>
      <dsp:spPr>
        <a:xfrm>
          <a:off x="6215063" y="2087392"/>
          <a:ext cx="1642089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8DD7B0-6B70-4C6F-B9A9-D65F78DE862F}">
      <dsp:nvSpPr>
        <dsp:cNvPr id="0" name=""/>
        <dsp:cNvSpPr/>
      </dsp:nvSpPr>
      <dsp:spPr>
        <a:xfrm>
          <a:off x="6397517" y="2260723"/>
          <a:ext cx="1642089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 αερίων </a:t>
          </a:r>
        </a:p>
      </dsp:txBody>
      <dsp:txXfrm>
        <a:off x="6428057" y="2291263"/>
        <a:ext cx="1581009" cy="981646"/>
      </dsp:txXfrm>
    </dsp:sp>
    <dsp:sp modelId="{1A1AE15D-3081-496F-8638-6604ED6DF764}">
      <dsp:nvSpPr>
        <dsp:cNvPr id="0" name=""/>
        <dsp:cNvSpPr/>
      </dsp:nvSpPr>
      <dsp:spPr>
        <a:xfrm>
          <a:off x="8222061" y="2087392"/>
          <a:ext cx="1642089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ECAEB3A-420F-425F-AF22-EBF55F231D15}">
      <dsp:nvSpPr>
        <dsp:cNvPr id="0" name=""/>
        <dsp:cNvSpPr/>
      </dsp:nvSpPr>
      <dsp:spPr>
        <a:xfrm>
          <a:off x="8404515" y="2260723"/>
          <a:ext cx="1642089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 σωματιδίων </a:t>
          </a:r>
        </a:p>
      </dsp:txBody>
      <dsp:txXfrm>
        <a:off x="8435055" y="2291263"/>
        <a:ext cx="1581009" cy="981646"/>
      </dsp:txXfrm>
    </dsp:sp>
    <dsp:sp modelId="{F44B6915-FAE9-4396-9C6C-ED20437C1E66}">
      <dsp:nvSpPr>
        <dsp:cNvPr id="0" name=""/>
        <dsp:cNvSpPr/>
      </dsp:nvSpPr>
      <dsp:spPr>
        <a:xfrm>
          <a:off x="10229058" y="2087392"/>
          <a:ext cx="1642089" cy="1042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E6E2FE-984F-4945-BCE4-29627BED8E96}">
      <dsp:nvSpPr>
        <dsp:cNvPr id="0" name=""/>
        <dsp:cNvSpPr/>
      </dsp:nvSpPr>
      <dsp:spPr>
        <a:xfrm>
          <a:off x="10411513" y="2260723"/>
          <a:ext cx="1642089" cy="1042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Φίλτρα συνδυασμού</a:t>
          </a:r>
        </a:p>
      </dsp:txBody>
      <dsp:txXfrm>
        <a:off x="10442053" y="2291263"/>
        <a:ext cx="1581009" cy="981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A6B41-489B-4084-9167-533861B9B55B}">
      <dsp:nvSpPr>
        <dsp:cNvPr id="0" name=""/>
        <dsp:cNvSpPr/>
      </dsp:nvSpPr>
      <dsp:spPr>
        <a:xfrm>
          <a:off x="3613" y="329649"/>
          <a:ext cx="4402931" cy="1761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Ευαισθητοποίηση σε θέματα ασφάλειας</a:t>
          </a:r>
        </a:p>
      </dsp:txBody>
      <dsp:txXfrm>
        <a:off x="884199" y="329649"/>
        <a:ext cx="2641759" cy="1761172"/>
      </dsp:txXfrm>
    </dsp:sp>
    <dsp:sp modelId="{F1271A58-EE41-4828-B985-E08F6B755A83}">
      <dsp:nvSpPr>
        <dsp:cNvPr id="0" name=""/>
        <dsp:cNvSpPr/>
      </dsp:nvSpPr>
      <dsp:spPr>
        <a:xfrm>
          <a:off x="3966251" y="329649"/>
          <a:ext cx="4402931" cy="1761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Δημιουργία «κουλτούρας» ασφάλειας</a:t>
          </a:r>
        </a:p>
      </dsp:txBody>
      <dsp:txXfrm>
        <a:off x="4846837" y="329649"/>
        <a:ext cx="2641759" cy="1761172"/>
      </dsp:txXfrm>
    </dsp:sp>
    <dsp:sp modelId="{F68541BB-70E1-4FE6-AC7C-BC56281E6A68}">
      <dsp:nvSpPr>
        <dsp:cNvPr id="0" name=""/>
        <dsp:cNvSpPr/>
      </dsp:nvSpPr>
      <dsp:spPr>
        <a:xfrm>
          <a:off x="7928889" y="329649"/>
          <a:ext cx="4402931" cy="1761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Μείωση ατυχημάτων, ζημιών, θανάτων</a:t>
          </a:r>
        </a:p>
      </dsp:txBody>
      <dsp:txXfrm>
        <a:off x="8809475" y="329649"/>
        <a:ext cx="2641759" cy="1761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3844E-183E-448A-BC4C-936EA9FDE5D8}">
      <dsp:nvSpPr>
        <dsp:cNvPr id="0" name=""/>
        <dsp:cNvSpPr/>
      </dsp:nvSpPr>
      <dsp:spPr>
        <a:xfrm>
          <a:off x="1069" y="2306"/>
          <a:ext cx="12279507" cy="872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Καθήκοντα</a:t>
          </a:r>
        </a:p>
      </dsp:txBody>
      <dsp:txXfrm>
        <a:off x="26629" y="27866"/>
        <a:ext cx="12228387" cy="821564"/>
      </dsp:txXfrm>
    </dsp:sp>
    <dsp:sp modelId="{3DBE67F5-DC14-467E-B29E-2FDA5ADCAEA8}">
      <dsp:nvSpPr>
        <dsp:cNvPr id="0" name=""/>
        <dsp:cNvSpPr/>
      </dsp:nvSpPr>
      <dsp:spPr>
        <a:xfrm>
          <a:off x="13055" y="1294102"/>
          <a:ext cx="5775709" cy="896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Τεχνικός Ασφαλείας</a:t>
          </a:r>
        </a:p>
      </dsp:txBody>
      <dsp:txXfrm>
        <a:off x="39323" y="1320370"/>
        <a:ext cx="5723173" cy="844315"/>
      </dsp:txXfrm>
    </dsp:sp>
    <dsp:sp modelId="{368978A3-3A41-4998-9632-D35F9D091C72}">
      <dsp:nvSpPr>
        <dsp:cNvPr id="0" name=""/>
        <dsp:cNvSpPr/>
      </dsp:nvSpPr>
      <dsp:spPr>
        <a:xfrm>
          <a:off x="13055" y="2610064"/>
          <a:ext cx="5775709" cy="4075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Οδηγίες &amp; επίβλεψη εκτέλεσης εργασιών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Οδηγίες για τήρηση μέτρων ασφαλείας κατά τη χρήση ηλεκτρικού ρεύματος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Επίβλεψη εφαρμογής μέτρων υγιεινής &amp; ασφάλειας στο πλοίο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Οδηγίες για εκτέλεση επικίνδυνων εργασιών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Εκπόνηση προγράμματος ασφαλείας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Διοργάνωση εκπαίδευσης εργαζομένων &amp; επιλογή προστατευτικού εξοπλισμού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Συλλογή &amp;  επεξεργασία στατιστικών ατυχημάτων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Διερεύνηση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2416" y="2729425"/>
        <a:ext cx="5536987" cy="3836576"/>
      </dsp:txXfrm>
    </dsp:sp>
    <dsp:sp modelId="{3B91B4CD-464D-4CE7-893D-04EF26FDE88C}">
      <dsp:nvSpPr>
        <dsp:cNvPr id="0" name=""/>
        <dsp:cNvSpPr/>
      </dsp:nvSpPr>
      <dsp:spPr>
        <a:xfrm>
          <a:off x="6273924" y="1294102"/>
          <a:ext cx="5994666" cy="852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Ιατρός Εργασίας</a:t>
          </a:r>
        </a:p>
      </dsp:txBody>
      <dsp:txXfrm>
        <a:off x="6298897" y="1319075"/>
        <a:ext cx="5944720" cy="802688"/>
      </dsp:txXfrm>
    </dsp:sp>
    <dsp:sp modelId="{5B95C0E4-4E33-4861-9081-299885D1C040}">
      <dsp:nvSpPr>
        <dsp:cNvPr id="0" name=""/>
        <dsp:cNvSpPr/>
      </dsp:nvSpPr>
      <dsp:spPr>
        <a:xfrm>
          <a:off x="6383403" y="2565847"/>
          <a:ext cx="5775709" cy="40752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Υποδεικνύει λήψη μέτρων διασφάλισης </a:t>
          </a:r>
          <a:r>
            <a:rPr lang="el-GR" sz="2000" kern="1200" dirty="0"/>
            <a:t>σωματικής &amp; ψυχικής υγείας εργαζομένων</a:t>
          </a: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Ιατρικό έλεγχο εργαζομένων ως προς καταλληλότητα για θέση που καλύπτουν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Διενέργεια ιατρικών εξετάσεων &amp; μετρήσεων διαφόρων εργασιακών παραγόντων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Αναφορά τυχόν παραλείψεων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Διασφαλίζει τήρηση μέτρων υγιεινής &amp; ασφάλειας από εργαζόμενους &amp; ενημέρωση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 Διερευνά αίτια ασθενειών σχετικών με εργασία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Επείγουσα φροντίδα &amp; προγράμματα εμβολιασμών</a:t>
          </a:r>
        </a:p>
      </dsp:txBody>
      <dsp:txXfrm>
        <a:off x="6502764" y="2685208"/>
        <a:ext cx="5536987" cy="38365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E9931-9EE2-4167-93B1-673454E1DF82}">
      <dsp:nvSpPr>
        <dsp:cNvPr id="0" name=""/>
        <dsp:cNvSpPr/>
      </dsp:nvSpPr>
      <dsp:spPr>
        <a:xfrm>
          <a:off x="3037459" y="269879"/>
          <a:ext cx="3955166" cy="137357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8CF01-649E-4B25-B0E9-EDEB1C386054}">
      <dsp:nvSpPr>
        <dsp:cNvPr id="0" name=""/>
        <dsp:cNvSpPr/>
      </dsp:nvSpPr>
      <dsp:spPr>
        <a:xfrm>
          <a:off x="4781095" y="3599787"/>
          <a:ext cx="766505" cy="49056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1BEC9B-9473-410C-BC7C-B937643E870B}">
      <dsp:nvSpPr>
        <dsp:cNvPr id="0" name=""/>
        <dsp:cNvSpPr/>
      </dsp:nvSpPr>
      <dsp:spPr>
        <a:xfrm>
          <a:off x="3287643" y="3985823"/>
          <a:ext cx="3679224" cy="919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Ανασφαλείς Ενέργειες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(Σφάλματα/ παραβιάσεις κανόνων) </a:t>
          </a:r>
        </a:p>
      </dsp:txBody>
      <dsp:txXfrm>
        <a:off x="3287643" y="3985823"/>
        <a:ext cx="3679224" cy="919806"/>
      </dsp:txXfrm>
    </dsp:sp>
    <dsp:sp modelId="{644B90E7-12DA-49EA-A0C1-E9ECA6A86AE2}">
      <dsp:nvSpPr>
        <dsp:cNvPr id="0" name=""/>
        <dsp:cNvSpPr/>
      </dsp:nvSpPr>
      <dsp:spPr>
        <a:xfrm>
          <a:off x="4324346" y="1208968"/>
          <a:ext cx="1581519" cy="1379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Ανθρώπινος παράγοντας</a:t>
          </a:r>
        </a:p>
      </dsp:txBody>
      <dsp:txXfrm>
        <a:off x="4555954" y="1411022"/>
        <a:ext cx="1118303" cy="975601"/>
      </dsp:txXfrm>
    </dsp:sp>
    <dsp:sp modelId="{A2EDEBA8-9964-41F3-BC4E-E2BC0BB9C058}">
      <dsp:nvSpPr>
        <dsp:cNvPr id="0" name=""/>
        <dsp:cNvSpPr/>
      </dsp:nvSpPr>
      <dsp:spPr>
        <a:xfrm>
          <a:off x="3161044" y="308912"/>
          <a:ext cx="1831508" cy="1379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Ακραίοι παράγοντες σε οργανισμό  </a:t>
          </a:r>
        </a:p>
      </dsp:txBody>
      <dsp:txXfrm>
        <a:off x="3429262" y="510966"/>
        <a:ext cx="1295072" cy="975601"/>
      </dsp:txXfrm>
    </dsp:sp>
    <dsp:sp modelId="{A27E6A2E-8765-4239-8690-3728ACCDDB08}">
      <dsp:nvSpPr>
        <dsp:cNvPr id="0" name=""/>
        <dsp:cNvSpPr/>
      </dsp:nvSpPr>
      <dsp:spPr>
        <a:xfrm>
          <a:off x="5388622" y="395409"/>
          <a:ext cx="1822692" cy="1379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Εργασιακοί παράγοντες</a:t>
          </a:r>
        </a:p>
      </dsp:txBody>
      <dsp:txXfrm>
        <a:off x="5655549" y="597463"/>
        <a:ext cx="1288838" cy="975601"/>
      </dsp:txXfrm>
    </dsp:sp>
    <dsp:sp modelId="{FEA8505A-0EA3-4ECB-A3D3-99E5CD48B477}">
      <dsp:nvSpPr>
        <dsp:cNvPr id="0" name=""/>
        <dsp:cNvSpPr/>
      </dsp:nvSpPr>
      <dsp:spPr>
        <a:xfrm>
          <a:off x="1972047" y="0"/>
          <a:ext cx="6172383" cy="34339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29D26-9C8C-47E7-8776-4965B15CAA70}">
      <dsp:nvSpPr>
        <dsp:cNvPr id="0" name=""/>
        <dsp:cNvSpPr/>
      </dsp:nvSpPr>
      <dsp:spPr>
        <a:xfrm>
          <a:off x="858308" y="2087"/>
          <a:ext cx="3090333" cy="154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Ενεργητικές Αποτυχίες </a:t>
          </a:r>
        </a:p>
      </dsp:txBody>
      <dsp:txXfrm>
        <a:off x="903564" y="47343"/>
        <a:ext cx="2999821" cy="1454654"/>
      </dsp:txXfrm>
    </dsp:sp>
    <dsp:sp modelId="{C62E0316-6D8C-4207-A195-0FF7587B0832}">
      <dsp:nvSpPr>
        <dsp:cNvPr id="0" name=""/>
        <dsp:cNvSpPr/>
      </dsp:nvSpPr>
      <dsp:spPr>
        <a:xfrm>
          <a:off x="1167341" y="1547254"/>
          <a:ext cx="309033" cy="115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875"/>
              </a:lnTo>
              <a:lnTo>
                <a:pt x="309033" y="1158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8819B-74B1-4F08-8050-7E528DDA3272}">
      <dsp:nvSpPr>
        <dsp:cNvPr id="0" name=""/>
        <dsp:cNvSpPr/>
      </dsp:nvSpPr>
      <dsp:spPr>
        <a:xfrm>
          <a:off x="1476375" y="1933546"/>
          <a:ext cx="2472266" cy="1545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Εύκολα </a:t>
          </a:r>
          <a:r>
            <a:rPr lang="el-G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προσδιορίσιμες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1521631" y="1978802"/>
        <a:ext cx="2381754" cy="1454654"/>
      </dsp:txXfrm>
    </dsp:sp>
    <dsp:sp modelId="{A3456A39-9F8D-4FA6-AD3E-7EB2FCE64439}">
      <dsp:nvSpPr>
        <dsp:cNvPr id="0" name=""/>
        <dsp:cNvSpPr/>
      </dsp:nvSpPr>
      <dsp:spPr>
        <a:xfrm>
          <a:off x="1167341" y="1547254"/>
          <a:ext cx="309033" cy="309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333"/>
              </a:lnTo>
              <a:lnTo>
                <a:pt x="309033" y="3090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21D170-68D5-4599-8E8C-FD776E1A1802}">
      <dsp:nvSpPr>
        <dsp:cNvPr id="0" name=""/>
        <dsp:cNvSpPr/>
      </dsp:nvSpPr>
      <dsp:spPr>
        <a:xfrm>
          <a:off x="1476375" y="3865004"/>
          <a:ext cx="2472266" cy="1545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Άμεσες αιτίες πρόκλησης του ατυχήματος</a:t>
          </a:r>
        </a:p>
      </dsp:txBody>
      <dsp:txXfrm>
        <a:off x="1521631" y="3910260"/>
        <a:ext cx="2381754" cy="1454654"/>
      </dsp:txXfrm>
    </dsp:sp>
    <dsp:sp modelId="{CC8D2F5F-C2A4-43D4-8DDD-D8577687A4E4}">
      <dsp:nvSpPr>
        <dsp:cNvPr id="0" name=""/>
        <dsp:cNvSpPr/>
      </dsp:nvSpPr>
      <dsp:spPr>
        <a:xfrm>
          <a:off x="4721225" y="2087"/>
          <a:ext cx="3090333" cy="154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Λανθάνουσες/ </a:t>
          </a:r>
          <a:r>
            <a:rPr lang="el-G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Υποθάλπουσες</a:t>
          </a:r>
          <a:r>
            <a:rPr lang="el-G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Αποτυχίες </a:t>
          </a:r>
        </a:p>
      </dsp:txBody>
      <dsp:txXfrm>
        <a:off x="4766481" y="47343"/>
        <a:ext cx="2999821" cy="1454654"/>
      </dsp:txXfrm>
    </dsp:sp>
    <dsp:sp modelId="{2BCEF5D6-EE2A-4096-A6BF-CB10559883F1}">
      <dsp:nvSpPr>
        <dsp:cNvPr id="0" name=""/>
        <dsp:cNvSpPr/>
      </dsp:nvSpPr>
      <dsp:spPr>
        <a:xfrm>
          <a:off x="5030258" y="1547254"/>
          <a:ext cx="309033" cy="1158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875"/>
              </a:lnTo>
              <a:lnTo>
                <a:pt x="309033" y="1158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E5174-817E-48E2-80C6-1A4039F5EA9D}">
      <dsp:nvSpPr>
        <dsp:cNvPr id="0" name=""/>
        <dsp:cNvSpPr/>
      </dsp:nvSpPr>
      <dsp:spPr>
        <a:xfrm>
          <a:off x="5339291" y="1933546"/>
          <a:ext cx="2472266" cy="1545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Δύσκολα </a:t>
          </a:r>
          <a:r>
            <a:rPr lang="el-G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προσδιορίσιμες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5384547" y="1978802"/>
        <a:ext cx="2381754" cy="1454654"/>
      </dsp:txXfrm>
    </dsp:sp>
    <dsp:sp modelId="{F16D8CC2-92CD-4D93-943F-23C850F04D98}">
      <dsp:nvSpPr>
        <dsp:cNvPr id="0" name=""/>
        <dsp:cNvSpPr/>
      </dsp:nvSpPr>
      <dsp:spPr>
        <a:xfrm>
          <a:off x="5030258" y="1547254"/>
          <a:ext cx="309033" cy="309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333"/>
              </a:lnTo>
              <a:lnTo>
                <a:pt x="309033" y="3090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C22DB-59C7-4B32-BC48-0AE89900E469}">
      <dsp:nvSpPr>
        <dsp:cNvPr id="0" name=""/>
        <dsp:cNvSpPr/>
      </dsp:nvSpPr>
      <dsp:spPr>
        <a:xfrm>
          <a:off x="5339291" y="3865004"/>
          <a:ext cx="2472266" cy="1545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ορατές: σχεδιασμός,  ελλιπής εκπαίδευση &amp;   συντήρηση</a:t>
          </a:r>
        </a:p>
      </dsp:txBody>
      <dsp:txXfrm>
        <a:off x="5384547" y="3910260"/>
        <a:ext cx="2381754" cy="1454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269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Απόπλους από τον Πειραιά παρά την κακοκαιρία</a:t>
          </a:r>
          <a:endParaRPr lang="el-GR" sz="2000" b="1" kern="1200" dirty="0"/>
        </a:p>
      </dsp:txBody>
      <dsp:txXfrm>
        <a:off x="2269" y="2500195"/>
        <a:ext cx="3531183" cy="2500195"/>
      </dsp:txXfrm>
    </dsp:sp>
    <dsp:sp modelId="{73595189-2CDD-4D0A-AAD6-5AE573C04F6B}">
      <dsp:nvSpPr>
        <dsp:cNvPr id="0" name=""/>
        <dsp:cNvSpPr/>
      </dsp:nvSpPr>
      <dsp:spPr>
        <a:xfrm>
          <a:off x="727155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3639388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Εμπειρία - ειδίκευση πλοιάρχου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Αλλαγή πολιτική της εταιρείας σε θέματα ασφάλειας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Εφαρμογή νομοθετικών ρυθμίσεων από το κράτος</a:t>
          </a:r>
          <a:endParaRPr lang="el-GR" sz="1800" b="1" kern="1200" dirty="0"/>
        </a:p>
      </dsp:txBody>
      <dsp:txXfrm>
        <a:off x="3639388" y="2500195"/>
        <a:ext cx="3531183" cy="2500195"/>
      </dsp:txXfrm>
    </dsp:sp>
    <dsp:sp modelId="{DE4E281F-F401-4A46-8C0A-AA68065F3B2A}">
      <dsp:nvSpPr>
        <dsp:cNvPr id="0" name=""/>
        <dsp:cNvSpPr/>
      </dsp:nvSpPr>
      <dsp:spPr>
        <a:xfrm>
          <a:off x="4364273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7276507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Λανθασμένη πολιτική της εταιρείας σε θέματα ασφάλειας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εμπειρία -εκπαίδευση πλοιάρχου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Οικονομικοί λόγοι από πλευράς ναυτιλιακής εταιρείας</a:t>
          </a:r>
          <a:endParaRPr lang="el-GR" sz="1800" b="1" kern="1200" dirty="0"/>
        </a:p>
      </dsp:txBody>
      <dsp:txXfrm>
        <a:off x="7276507" y="2500195"/>
        <a:ext cx="3531183" cy="2500195"/>
      </dsp:txXfrm>
    </dsp:sp>
    <dsp:sp modelId="{B94F3449-C3FF-41C4-8D8B-51C17378C6CE}">
      <dsp:nvSpPr>
        <dsp:cNvPr id="0" name=""/>
        <dsp:cNvSpPr/>
      </dsp:nvSpPr>
      <dsp:spPr>
        <a:xfrm>
          <a:off x="8001392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32398" y="5000390"/>
          <a:ext cx="9945163" cy="9375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71B0D-499C-4B28-BF67-EE5EE822B9BB}">
      <dsp:nvSpPr>
        <dsp:cNvPr id="0" name=""/>
        <dsp:cNvSpPr/>
      </dsp:nvSpPr>
      <dsp:spPr>
        <a:xfrm>
          <a:off x="2269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Black-out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2269" y="2500195"/>
        <a:ext cx="3531183" cy="2500195"/>
      </dsp:txXfrm>
    </dsp:sp>
    <dsp:sp modelId="{73595189-2CDD-4D0A-AAD6-5AE573C04F6B}">
      <dsp:nvSpPr>
        <dsp:cNvPr id="0" name=""/>
        <dsp:cNvSpPr/>
      </dsp:nvSpPr>
      <dsp:spPr>
        <a:xfrm>
          <a:off x="727155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EFBDED-304B-4752-A1DC-2AD19956F284}">
      <dsp:nvSpPr>
        <dsp:cNvPr id="0" name=""/>
        <dsp:cNvSpPr/>
      </dsp:nvSpPr>
      <dsp:spPr>
        <a:xfrm>
          <a:off x="3639388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Αναδιοργάνωση της προληπτικής συντήρησης των μηχανών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Εκπαίδευση εργαζομένων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Έλεγχος εργαζομένων από επιβλέποντες</a:t>
          </a:r>
        </a:p>
      </dsp:txBody>
      <dsp:txXfrm>
        <a:off x="3639388" y="2500195"/>
        <a:ext cx="3531183" cy="2500195"/>
      </dsp:txXfrm>
    </dsp:sp>
    <dsp:sp modelId="{DE4E281F-F401-4A46-8C0A-AA68065F3B2A}">
      <dsp:nvSpPr>
        <dsp:cNvPr id="0" name=""/>
        <dsp:cNvSpPr/>
      </dsp:nvSpPr>
      <dsp:spPr>
        <a:xfrm>
          <a:off x="4364273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37A9F4-E72E-45E2-8A14-9A13991BA1B0}">
      <dsp:nvSpPr>
        <dsp:cNvPr id="0" name=""/>
        <dsp:cNvSpPr/>
      </dsp:nvSpPr>
      <dsp:spPr>
        <a:xfrm>
          <a:off x="7276507" y="0"/>
          <a:ext cx="3531183" cy="6250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προληπτική συντήρηση του πλοίου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Χαλαρότητα σε θέματα ασφάλειας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Ανεπαρκής εκπαίδευση εργαζομένων σε κατάσταση εκτάκτου ανάγκης</a:t>
          </a:r>
        </a:p>
      </dsp:txBody>
      <dsp:txXfrm>
        <a:off x="7276507" y="2500195"/>
        <a:ext cx="3531183" cy="2500195"/>
      </dsp:txXfrm>
    </dsp:sp>
    <dsp:sp modelId="{B94F3449-C3FF-41C4-8D8B-51C17378C6CE}">
      <dsp:nvSpPr>
        <dsp:cNvPr id="0" name=""/>
        <dsp:cNvSpPr/>
      </dsp:nvSpPr>
      <dsp:spPr>
        <a:xfrm>
          <a:off x="8001392" y="375029"/>
          <a:ext cx="2081412" cy="208141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47C4B-49D9-434C-8847-FC6F27AC9D48}">
      <dsp:nvSpPr>
        <dsp:cNvPr id="0" name=""/>
        <dsp:cNvSpPr/>
      </dsp:nvSpPr>
      <dsp:spPr>
        <a:xfrm>
          <a:off x="432398" y="5000390"/>
          <a:ext cx="9945163" cy="9375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017018-0E74-4E5F-BA02-C95BEFEE6B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F9342-21AD-4597-967C-50EACFC0820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CA0B66-20B4-4AAE-886F-EC88DFC77489}" type="datetimeFigureOut">
              <a:rPr lang="el-GR"/>
              <a:pPr>
                <a:defRPr/>
              </a:pPr>
              <a:t>31/5/2020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3589494-BFB3-4753-90CE-78E15E91A7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5A8C59-5B00-44AC-B35C-4654D1480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239FD-74D7-4719-B812-C97A11217F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FD2AB-7FFB-4471-81CF-0017A886A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FAC29F-1C05-4C90-B737-CBEF4FA1E16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C73746F-F4AF-4C18-B279-FEB42CDED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4FEA1EA-D7F6-4415-92CA-F3B0A97ABA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A1AD556-2346-45D6-B998-0D151B5ED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F95225-B9A7-4698-B08F-8DEEA8D024BD}" type="slidenum">
              <a:rPr lang="el-GR" altLang="el-GR"/>
              <a:pPr/>
              <a:t>8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3368DCA-4B7E-477F-9E61-79AEFF9663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A7E8733B-0715-444E-A125-120FF11BB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8276957-CA94-449D-92DD-60E853385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33903F-9F8E-427A-B6D7-9F8813B9EDC2}" type="slidenum">
              <a:rPr lang="el-GR" altLang="el-GR"/>
              <a:pPr/>
              <a:t>9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2805B77-4DDE-4694-82E5-B84457F054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C850C94-DFB6-4B38-BD3B-8B02F57DB5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DF8245F-5F73-431F-948F-088CBF9E58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4DF931-CAF8-450A-BCD4-1B0BF092D09D}" type="slidenum">
              <a:rPr lang="el-GR" altLang="el-GR"/>
              <a:pPr/>
              <a:t>10</a:t>
            </a:fld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C58EA-E5C9-45A8-941D-BD0614F5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3C756-ECE9-47FB-AC9E-B3BB9CBDEF4E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ED748-DA1E-41D9-8E56-B7DBB98B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FF0F-F3FA-4B12-A922-CA9944CD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0AA53-7758-492A-8256-D81F180B377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88787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60D2B-A872-456B-AFC0-FAE9B6A8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8675-8BA5-4830-852F-F1B0AF5A9802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6D20C-1807-4CDF-9A1B-A3FF362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89029-9A8D-494E-9174-B0EB9C2C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10046-52C5-4D03-9B37-B8C1F823B024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05363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738F-92A3-4E9C-BBC5-F8AEC79D7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CBB9-BD67-4F67-B98D-AECEDEA973F6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65586-5F2D-4F08-9DB6-1E9D2AB2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4604-5556-4D2A-8E4A-1CBBEF5E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5FEC1-2DD6-4C08-822A-ABB8D749D047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50951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1B58-F011-499B-BAE8-B9290D10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583C-A32A-42DD-A9C3-5AD0D1A2792E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7B5F8-FDD0-4329-B012-9B18B821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26E0-7297-42CB-8DBE-314C6A85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072BD-F2F5-4DEB-A80C-53F4FC48A8F3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40735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8D967-3E04-4A63-BB9C-E20D553C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F2BE-25FD-47E0-8C16-16A73FE1A2E4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DA89-B1F4-4F48-A166-602FC498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F5826-77C1-4962-A12E-A0A08FCC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E7136-7F10-478A-A560-CE2B2FE3917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22957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012A87-5F00-4366-85A9-8373DF2C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C905-2CEC-4C89-BD41-3A04A5529B03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E38B28-B64F-47E2-9E7D-99C1A8FB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FBC2F-9A04-4A93-BF59-CD39518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3EF2C-DB2E-448A-95AC-C0D01B0E9567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40493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6" y="2390987"/>
            <a:ext cx="5501639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6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3CE894-60E6-41BA-A172-305CB4EA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99C3-8A82-4B4B-9585-9122987961A5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AADCD2-7C98-45DE-A1E5-A97E40D5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9936E6-C8FB-4572-AC7A-AF9F47C8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AFA2-ECB1-4013-B70F-BDD53F7D23B6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9799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C80AEF8-1EDC-49BB-8812-CE115B72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6CA3-3E21-437D-8F91-E00B45C051F3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1A12FB-F7FD-4C49-94F9-DE7DFF66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DEE4E7-6D0A-4ADF-B449-E32B930D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FE7C6-67E2-4879-BB44-64FA9F623891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21075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830D500-797E-49ED-84E2-63D09F35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FBBC1-12BB-40C0-AE3F-641BE6DB226B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B1BC3D-FF11-4F33-8187-69D5BF51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02C652-DA14-4E55-B834-16A3C11C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8BDC-36E9-4D01-8532-333093B4023B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4406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E506EC-8AE5-48CC-B7DA-F1DCE0E3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83CE2-7F0D-43A3-A659-7D29FCB6520A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638041-7B61-41A7-BE4F-773049D9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CF5738-64C2-4520-A0B9-2CCF63DF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B9FA2-B5FD-4EE4-AD84-6D31BAEB5C30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94815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057BC9-427E-4F88-9ABF-C86F278F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F97F-6C0A-4E86-B291-8B0FD609D0FC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2E8E51-9900-454E-B65B-EB40A239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D27431-FCFF-4A21-82B0-0E59F8AF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A21C4-D5FD-40D7-80E4-1B6FCD9F0788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113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594D3BB-50B0-400A-9CC1-373E60F201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3763" y="519113"/>
            <a:ext cx="1121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Click to edit Master title style</a:t>
            </a:r>
            <a:endParaRPr lang="en-GB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BB2730B-0B2D-4D5D-B841-BD02F96EC4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93763" y="2597150"/>
            <a:ext cx="11217275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/>
              <a:t>Edit Master text styles</a:t>
            </a:r>
          </a:p>
          <a:p>
            <a:pPr lvl="1"/>
            <a:r>
              <a:rPr lang="en-US" altLang="el-GR"/>
              <a:t>Second level</a:t>
            </a:r>
          </a:p>
          <a:p>
            <a:pPr lvl="2"/>
            <a:r>
              <a:rPr lang="en-US" altLang="el-GR"/>
              <a:t>Third level</a:t>
            </a:r>
          </a:p>
          <a:p>
            <a:pPr lvl="3"/>
            <a:r>
              <a:rPr lang="en-US" altLang="el-GR"/>
              <a:t>Fourth level</a:t>
            </a:r>
          </a:p>
          <a:p>
            <a:pPr lvl="4"/>
            <a:r>
              <a:rPr lang="en-US" altLang="el-GR"/>
              <a:t>Fifth level</a:t>
            </a:r>
            <a:endParaRPr lang="en-GB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4A7FA-FD69-411C-867C-E778FCCB2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5C9A81-C407-4938-8BAC-C6137F2B0760}" type="datetimeFigureOut">
              <a:rPr lang="en-GB"/>
              <a:pPr>
                <a:defRPr/>
              </a:pPr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F1867-9FEC-475E-A72D-BEF1BC59A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C3AF-D9F3-4A41-A6F7-066ACE53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2BA89CE-BC3B-46FC-827B-32C4B5D7CF6F}" type="slidenum">
              <a:rPr lang="en-GB" altLang="el-GR"/>
              <a:pPr/>
              <a:t>‹#›</a:t>
            </a:fld>
            <a:endParaRPr lang="en-GB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E617-E75E-4EA7-885D-54D167241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530225"/>
            <a:ext cx="7018338" cy="20256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ΣΧΟΛΗ ΤΕΧΝΟΛΟΓΙΚΩΝ ΕΦΑΡΜΟΓΩΝ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ΤΜΗΜΑ ΜΗΧΑΝΟΛΟΓΙΑΣ</a:t>
            </a:r>
            <a:br>
              <a:rPr lang="el-G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1" name="Picture 4">
            <a:extLst>
              <a:ext uri="{FF2B5EF4-FFF2-40B4-BE49-F238E27FC236}">
                <a16:creationId xmlns:a16="http://schemas.microsoft.com/office/drawing/2014/main" id="{11425C24-7800-4558-971A-24AB00D9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20764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8676D4-84F3-4FA2-98CB-C3FF0EB70E2C}"/>
              </a:ext>
            </a:extLst>
          </p:cNvPr>
          <p:cNvSpPr txBox="1">
            <a:spLocks/>
          </p:cNvSpPr>
          <p:nvPr/>
        </p:nvSpPr>
        <p:spPr bwMode="auto">
          <a:xfrm>
            <a:off x="1976438" y="3990975"/>
            <a:ext cx="9156700" cy="4894263"/>
          </a:xfrm>
          <a:prstGeom prst="rect">
            <a:avLst/>
          </a:prstGeom>
          <a:solidFill>
            <a:srgbClr val="008080"/>
          </a:solidFill>
          <a:ln>
            <a:solidFill>
              <a:srgbClr val="4EAAE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l-GR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ΠΤΥΧΙΑΚΗ ΕΡΓΑΣΙΑ</a:t>
            </a:r>
          </a:p>
          <a:p>
            <a:pPr eaLnBrk="1" hangingPunct="1">
              <a:defRPr/>
            </a:pPr>
            <a:endParaRPr lang="en-US" sz="28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l-G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«Εργατικά Ατυχήματα σε </a:t>
            </a: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</a:t>
            </a:r>
            <a:r>
              <a:rPr lang="el-G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Μηχανοστάσια Πλοίων»</a:t>
            </a:r>
          </a:p>
          <a:p>
            <a:pPr eaLnBrk="1" hangingPunct="1">
              <a:defRPr/>
            </a:pPr>
            <a:endParaRPr lang="en-US" altLang="el-GR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l-G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Φοιτητής: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Κοντοζής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Σπυρίδων </a:t>
            </a: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l-G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Επιβλέπουσα Καθηγήτρια: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Μουτσοπούλου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Αμαλία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defRPr/>
            </a:pPr>
            <a:r>
              <a:rPr lang="el-GR" alt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ΗΡΑΚΛΕΙΟ, 2020</a:t>
            </a:r>
            <a:endParaRPr lang="en-GB" alt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AA3C37-8B47-4A45-B201-E0665F9D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98425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Μέτρα Συλλογικής Προστασίας (ΙΙΙ)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1F68216-E95B-4DBF-9563-85252741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36663"/>
            <a:ext cx="12247563" cy="199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Νόμος 1568/1985 «Υγιεινή και Ασφάλεια των Εργαζομένων»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Τεχνικός Ασφαλείας (ΤΑ)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Ιατρός Εργασίας (ΙΕ)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endParaRPr lang="en-GB" altLang="el-GR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3B0D67-384D-41E0-BDE2-2F778F51F046}"/>
              </a:ext>
            </a:extLst>
          </p:cNvPr>
          <p:cNvGraphicFramePr/>
          <p:nvPr/>
        </p:nvGraphicFramePr>
        <p:xfrm>
          <a:off x="304800" y="7207623"/>
          <a:ext cx="12335435" cy="242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91399D-929E-40C0-A079-7D82E5D9FDEC}"/>
              </a:ext>
            </a:extLst>
          </p:cNvPr>
          <p:cNvGraphicFramePr/>
          <p:nvPr/>
        </p:nvGraphicFramePr>
        <p:xfrm>
          <a:off x="394446" y="2940424"/>
          <a:ext cx="12281647" cy="668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470928-5995-4C01-8E0C-DEA1488E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0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Μοντέλα Ανάλυσης Ατυχημάτων – Παραδοσιακό Μοντέλο 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603DA4-CA37-40CE-BC35-9BD4C0D3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63" y="1430338"/>
            <a:ext cx="12047537" cy="41243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Μικρός αριθμός χειριστών υπεύθυνος για πλειονότητα εργατικών ατυχημάτων → οι ίδιοι ελέγχουν/ επιλέγουν τρόπο εκτέλεσης εργασιών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Ατυχήματα συμβαίνουν ως αποτέλεσμα αλληλεπίδρασης μεταξύ δυο παραγόντων: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Μη ασφαλείς χειρισμοί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Μη ασφαλείς καταστάσεις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Παραδοσιακά μοντέλα εξηγούν αιτιώδη συνάφεια ως αποτέλεσμα αλυσίδας διακεκριμένων γεγονότων που συμβαίνουν σε συγκεκριμένη χρονική σειρά</a:t>
            </a:r>
          </a:p>
        </p:txBody>
      </p:sp>
      <p:sp>
        <p:nvSpPr>
          <p:cNvPr id="7" name="Αριστερό βέλος 6">
            <a:extLst>
              <a:ext uri="{FF2B5EF4-FFF2-40B4-BE49-F238E27FC236}">
                <a16:creationId xmlns:a16="http://schemas.microsoft.com/office/drawing/2014/main" id="{125A4F43-141E-44BA-AF03-2F2162DF3E0A}"/>
              </a:ext>
            </a:extLst>
          </p:cNvPr>
          <p:cNvSpPr/>
          <p:nvPr/>
        </p:nvSpPr>
        <p:spPr>
          <a:xfrm>
            <a:off x="3300413" y="5043488"/>
            <a:ext cx="655637" cy="420687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51732B-3C54-4418-A384-458AAC770F9F}"/>
              </a:ext>
            </a:extLst>
          </p:cNvPr>
          <p:cNvSpPr txBox="1">
            <a:spLocks/>
          </p:cNvSpPr>
          <p:nvPr/>
        </p:nvSpPr>
        <p:spPr bwMode="auto">
          <a:xfrm>
            <a:off x="309563" y="5554663"/>
            <a:ext cx="120475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Υποθέτουν ότι σχέση αιτίου-αποτελέσματος μεταξύ διαδοχικών συμβάντων είναι γραμμική και ντετερμινιστική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ενός ατυχήματος μπορεί να δείξει ότι η αιτία Α οδηγεί σε αποτέλεσμα Β σε μια συγκεκριμένη κατάσταση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Ωστόσο Α μπορεί να είναι ένα σύνθετο συμβάν &amp; να έχει πολλές αιτίες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Ατύχημα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αποτέλεσμα μιας και μόνης αιτίας &amp; εάν αιτία εντοπιστεί και απαλειφθεί το ατύχημα δεν θα επαναληφθεί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Παραδοσιακά μοντέλα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ανεπαρκή για επεξήγηση αιτιών ατυχημάτων σε πολύπλοκα συστήματα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342E745-ED2A-4F7C-8753-BAA5E2B5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-76200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Μοντέλα Ανάλυσης Ατυχημάτων – Παραδοσιακό Μοντέλο (ΙΙ) 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9C0537-0EE2-4F51-9D32-2D611F5D8AF5}"/>
              </a:ext>
            </a:extLst>
          </p:cNvPr>
          <p:cNvSpPr txBox="1">
            <a:spLocks/>
          </p:cNvSpPr>
          <p:nvPr/>
        </p:nvSpPr>
        <p:spPr bwMode="auto">
          <a:xfrm>
            <a:off x="476250" y="1233488"/>
            <a:ext cx="1204595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Θεωρία Ντόμινο</a:t>
            </a:r>
            <a:r>
              <a:rPr lang="en-US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(Heinrich)</a:t>
            </a:r>
            <a:endParaRPr lang="el-GR" alt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00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Ατύχημα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ακολουθία διακεκριμένων γεγονότων που συμβαίνουν σε μια συγκεκριμένη χρονική διάταξη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Πέντε παράγοντες στην ακολουθία ατυχημάτων: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Κοινωνικό περιβάλλον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Υπαιτιότητα του ατόμου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Επικίνδυνες πράξεις ή συνθήκες (κακός σχεδιασμός, μη ασφαλής εξοπλισμός, επικίνδυνο περιβάλλον)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Ατύχημα 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Τραυματισμός </a:t>
            </a:r>
          </a:p>
        </p:txBody>
      </p:sp>
      <p:sp>
        <p:nvSpPr>
          <p:cNvPr id="9" name="Διάγραμμα ροής: Διεργασία 8">
            <a:extLst>
              <a:ext uri="{FF2B5EF4-FFF2-40B4-BE49-F238E27FC236}">
                <a16:creationId xmlns:a16="http://schemas.microsoft.com/office/drawing/2014/main" id="{D768BEF6-5DCE-427C-9A9B-3A12119819E9}"/>
              </a:ext>
            </a:extLst>
          </p:cNvPr>
          <p:cNvSpPr/>
          <p:nvPr/>
        </p:nvSpPr>
        <p:spPr>
          <a:xfrm>
            <a:off x="1237536" y="6545335"/>
            <a:ext cx="1980813" cy="141754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Κοινωνικό περιβάλλον</a:t>
            </a:r>
          </a:p>
        </p:txBody>
      </p:sp>
      <p:sp>
        <p:nvSpPr>
          <p:cNvPr id="10" name="Διάγραμμα ροής: Διεργασία 9">
            <a:extLst>
              <a:ext uri="{FF2B5EF4-FFF2-40B4-BE49-F238E27FC236}">
                <a16:creationId xmlns:a16="http://schemas.microsoft.com/office/drawing/2014/main" id="{8BCA4CD9-B252-4A61-9292-5ADF70F9DC3C}"/>
              </a:ext>
            </a:extLst>
          </p:cNvPr>
          <p:cNvSpPr/>
          <p:nvPr/>
        </p:nvSpPr>
        <p:spPr>
          <a:xfrm>
            <a:off x="3227500" y="7047974"/>
            <a:ext cx="1980813" cy="141754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Υπαιτιότητα ατόμου </a:t>
            </a:r>
          </a:p>
        </p:txBody>
      </p:sp>
      <p:sp>
        <p:nvSpPr>
          <p:cNvPr id="11" name="Διάγραμμα ροής: Διεργασία 10">
            <a:extLst>
              <a:ext uri="{FF2B5EF4-FFF2-40B4-BE49-F238E27FC236}">
                <a16:creationId xmlns:a16="http://schemas.microsoft.com/office/drawing/2014/main" id="{D87ABBD9-93FB-4C85-B1B3-BE0981C91300}"/>
              </a:ext>
            </a:extLst>
          </p:cNvPr>
          <p:cNvSpPr/>
          <p:nvPr/>
        </p:nvSpPr>
        <p:spPr>
          <a:xfrm>
            <a:off x="5508484" y="7474132"/>
            <a:ext cx="1980813" cy="141754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Επικίνδυνες πράξεις/ συνθήκες </a:t>
            </a:r>
          </a:p>
        </p:txBody>
      </p:sp>
      <p:sp>
        <p:nvSpPr>
          <p:cNvPr id="12" name="Διάγραμμα ροής: Διεργασία 11">
            <a:extLst>
              <a:ext uri="{FF2B5EF4-FFF2-40B4-BE49-F238E27FC236}">
                <a16:creationId xmlns:a16="http://schemas.microsoft.com/office/drawing/2014/main" id="{D7D7CBEF-C029-4786-9F76-331C8EFBEB2B}"/>
              </a:ext>
            </a:extLst>
          </p:cNvPr>
          <p:cNvSpPr/>
          <p:nvPr/>
        </p:nvSpPr>
        <p:spPr>
          <a:xfrm>
            <a:off x="7695210" y="7962884"/>
            <a:ext cx="1980813" cy="141754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Ατύχημα </a:t>
            </a:r>
          </a:p>
        </p:txBody>
      </p:sp>
      <p:sp>
        <p:nvSpPr>
          <p:cNvPr id="13" name="Διάγραμμα ροής: Διεργασία 12">
            <a:extLst>
              <a:ext uri="{FF2B5EF4-FFF2-40B4-BE49-F238E27FC236}">
                <a16:creationId xmlns:a16="http://schemas.microsoft.com/office/drawing/2014/main" id="{EFB11C5A-FF0E-4BA3-AFE5-055AE4AEAA2B}"/>
              </a:ext>
            </a:extLst>
          </p:cNvPr>
          <p:cNvSpPr/>
          <p:nvPr/>
        </p:nvSpPr>
        <p:spPr>
          <a:xfrm>
            <a:off x="10242581" y="8099416"/>
            <a:ext cx="1980813" cy="141754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Τραυματισμός 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4B6CD6-8AA7-412D-B421-9169C398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0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Μοντέλα Ανάλυσης Ατυχημάτων – </a:t>
            </a:r>
            <a:r>
              <a:rPr lang="el-GR" altLang="el-G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Συστεμικό</a:t>
            </a: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Μοντέλο 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8A9C2A-688B-4625-A108-EB8A254B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1309688"/>
            <a:ext cx="12284075" cy="509111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Κυρίαρχο πρότυπο στην ανάλυση ατυχημάτων &amp; διερεύνηση ρόλου ανθρώπινου παράγοντα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Ατυχήματα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κοινωνικο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-τεχνικού συστήματος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αποτέλεσμα απροσδόκητων, ανεξέλεγκτων σχέσεων μεταξύ συστατικών μερών συστήματος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Μελέτη συστημάτων ως ολόκληρων οντοτήτων ≠ όχι μεμονωμένη εξέταση μερών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Μοντέλο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Reason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αφορά οργανωτική πρόκληση ατυχημάτων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                    3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διαφορετικά επίπεδα ενδιαφέροντος: </a:t>
            </a:r>
          </a:p>
          <a:p>
            <a:pPr marL="3600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Οργανισμός</a:t>
            </a:r>
          </a:p>
          <a:p>
            <a:pPr marL="3600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Εργασιακός χώρος</a:t>
            </a:r>
          </a:p>
          <a:p>
            <a:pPr marL="3600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Εργαζόμενος</a:t>
            </a:r>
          </a:p>
          <a:p>
            <a:pPr marL="131400" indent="0" algn="just" eaLnBrk="1" hangingPunct="1">
              <a:buFont typeface="Arial" panose="020B0604020202020204" pitchFamily="34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83CB1F55-FBED-4094-8C35-6F23988ECAFC}"/>
              </a:ext>
            </a:extLst>
          </p:cNvPr>
          <p:cNvGraphicFramePr/>
          <p:nvPr/>
        </p:nvGraphicFramePr>
        <p:xfrm>
          <a:off x="3464925" y="4847967"/>
          <a:ext cx="9340150" cy="490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ABDCE35-EE24-42F3-828C-039A9B67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0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Συστεμικό</a:t>
            </a: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Μοντέλο (ΙΙ) 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A5FE85-F871-4278-973A-7C6AE687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63" y="2544763"/>
            <a:ext cx="12284075" cy="5091112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Ατυχήματα αλληλεπίδραση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altLang="el-G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λανθανουσών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&amp; </a:t>
            </a:r>
            <a:r>
              <a:rPr lang="el-GR" altLang="el-G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ενεργητικών αποτυχιών</a:t>
            </a:r>
          </a:p>
          <a:p>
            <a:pPr marL="131400" indent="0" algn="just" eaLnBrk="1" hangingPunct="1">
              <a:buFont typeface="Arial" panose="020B0604020202020204" pitchFamily="34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Στρογγυλεμένο ορθογώνιο 2">
            <a:extLst>
              <a:ext uri="{FF2B5EF4-FFF2-40B4-BE49-F238E27FC236}">
                <a16:creationId xmlns:a16="http://schemas.microsoft.com/office/drawing/2014/main" id="{25F23C17-EBE3-40B1-8196-5ADD6444424C}"/>
              </a:ext>
            </a:extLst>
          </p:cNvPr>
          <p:cNvSpPr/>
          <p:nvPr/>
        </p:nvSpPr>
        <p:spPr>
          <a:xfrm>
            <a:off x="1519238" y="1262063"/>
            <a:ext cx="3100387" cy="1062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Ανασφαλείς Ενέργειες </a:t>
            </a:r>
          </a:p>
        </p:txBody>
      </p:sp>
      <p:sp>
        <p:nvSpPr>
          <p:cNvPr id="6" name="Στρογγυλεμένο ορθογώνιο 5">
            <a:extLst>
              <a:ext uri="{FF2B5EF4-FFF2-40B4-BE49-F238E27FC236}">
                <a16:creationId xmlns:a16="http://schemas.microsoft.com/office/drawing/2014/main" id="{7F0E4FFE-2CEE-4EB7-962E-D9DC3E3245BB}"/>
              </a:ext>
            </a:extLst>
          </p:cNvPr>
          <p:cNvSpPr/>
          <p:nvPr/>
        </p:nvSpPr>
        <p:spPr>
          <a:xfrm>
            <a:off x="8118475" y="1262063"/>
            <a:ext cx="3101975" cy="1062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Κύριες αιτίες πρόκλησης ατυχημάτων </a:t>
            </a:r>
          </a:p>
        </p:txBody>
      </p:sp>
      <p:sp>
        <p:nvSpPr>
          <p:cNvPr id="7" name="Δεξιό βέλος 6">
            <a:extLst>
              <a:ext uri="{FF2B5EF4-FFF2-40B4-BE49-F238E27FC236}">
                <a16:creationId xmlns:a16="http://schemas.microsoft.com/office/drawing/2014/main" id="{21F26FAB-0F77-46DF-AAF7-159CC70CA87D}"/>
              </a:ext>
            </a:extLst>
          </p:cNvPr>
          <p:cNvSpPr/>
          <p:nvPr/>
        </p:nvSpPr>
        <p:spPr>
          <a:xfrm>
            <a:off x="5411788" y="1484313"/>
            <a:ext cx="1916112" cy="65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9" name="Διάγραμμα 8">
            <a:extLst>
              <a:ext uri="{FF2B5EF4-FFF2-40B4-BE49-F238E27FC236}">
                <a16:creationId xmlns:a16="http://schemas.microsoft.com/office/drawing/2014/main" id="{1221B335-FF58-4E88-AB36-62F3AFBCE26E}"/>
              </a:ext>
            </a:extLst>
          </p:cNvPr>
          <p:cNvGraphicFramePr/>
          <p:nvPr/>
        </p:nvGraphicFramePr>
        <p:xfrm>
          <a:off x="2167466" y="3098669"/>
          <a:ext cx="8669867" cy="5412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01289A-BB23-4B52-8B4C-79E75C85A067}"/>
              </a:ext>
            </a:extLst>
          </p:cNvPr>
          <p:cNvSpPr txBox="1">
            <a:spLocks/>
          </p:cNvSpPr>
          <p:nvPr/>
        </p:nvSpPr>
        <p:spPr bwMode="auto">
          <a:xfrm>
            <a:off x="360363" y="8869363"/>
            <a:ext cx="121904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Για αποφυγή αλληλεπίδρασης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altLang="el-G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λανθανουσών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&amp; </a:t>
            </a:r>
            <a:r>
              <a:rPr lang="el-GR" altLang="el-G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ενεργητικών αποτυχιών</a:t>
            </a:r>
            <a:r>
              <a:rPr lang="el-GR" alt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alt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l-GR" altLang="el-G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προληπτική δράση διοίκησης</a:t>
            </a:r>
          </a:p>
          <a:p>
            <a:pPr marL="131400" indent="0" algn="just" eaLnBrk="1" hangingPunct="1">
              <a:buFont typeface="Arial" panose="020B0604020202020204" pitchFamily="34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03DE5A1-506A-4AE1-89B9-356F2BE5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Ατυχημάτων – 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Case Studies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Διάγραμμα ροής: Διεργασία 4">
            <a:extLst>
              <a:ext uri="{FF2B5EF4-FFF2-40B4-BE49-F238E27FC236}">
                <a16:creationId xmlns:a16="http://schemas.microsoft.com/office/drawing/2014/main" id="{4E7FBAF8-992C-4FD6-AF28-C81AFD07F054}"/>
              </a:ext>
            </a:extLst>
          </p:cNvPr>
          <p:cNvSpPr/>
          <p:nvPr/>
        </p:nvSpPr>
        <p:spPr>
          <a:xfrm>
            <a:off x="1715451" y="2269215"/>
            <a:ext cx="2565461" cy="229025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Παράγοντες που συνέβαλλαν στο ατύχημα</a:t>
            </a:r>
          </a:p>
        </p:txBody>
      </p:sp>
      <p:sp>
        <p:nvSpPr>
          <p:cNvPr id="6" name="Διάγραμμα ροής: Διεργασία 5">
            <a:extLst>
              <a:ext uri="{FF2B5EF4-FFF2-40B4-BE49-F238E27FC236}">
                <a16:creationId xmlns:a16="http://schemas.microsoft.com/office/drawing/2014/main" id="{E6E3459F-3A6A-4797-859D-EF16D57AC747}"/>
              </a:ext>
            </a:extLst>
          </p:cNvPr>
          <p:cNvSpPr/>
          <p:nvPr/>
        </p:nvSpPr>
        <p:spPr>
          <a:xfrm>
            <a:off x="5219669" y="4313044"/>
            <a:ext cx="2565461" cy="229025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Δυνατά Μέτρα Πρόληψης</a:t>
            </a:r>
          </a:p>
        </p:txBody>
      </p:sp>
      <p:sp>
        <p:nvSpPr>
          <p:cNvPr id="7" name="Διάγραμμα ροής: Διεργασία 6">
            <a:extLst>
              <a:ext uri="{FF2B5EF4-FFF2-40B4-BE49-F238E27FC236}">
                <a16:creationId xmlns:a16="http://schemas.microsoft.com/office/drawing/2014/main" id="{86B131F1-D517-4AD7-9DF9-AF065D2CF3AB}"/>
              </a:ext>
            </a:extLst>
          </p:cNvPr>
          <p:cNvSpPr/>
          <p:nvPr/>
        </p:nvSpPr>
        <p:spPr>
          <a:xfrm>
            <a:off x="8849925" y="6432030"/>
            <a:ext cx="2565461" cy="229025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Ενδεχόμενες Παθογένειες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Συστήματος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9526D98-AA4F-4441-8C30-74F070AD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8" y="2206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Ι.</a:t>
            </a: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Βύθιση φορτηγού πλοίου Α’ σε δρομολόγιο μεταφοράς τσιμέντου Βόλο- Πειραιά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17C33F-C5D3-45C2-B9B3-B91BE73F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2255838"/>
            <a:ext cx="12047537" cy="66373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Παραμονή Πρωτοχρονιάς 1977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Πλοίο Α μετέφερε τσιμέντο από το Βόλο στον Πειραιά και στη συνέχεια στην Ιταλία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Λόγω κακοκαιρίας προσάραξε στο λιμάνι Σκιάθου για μικρό χρονικό διάστημα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Κατόπιν εντολής πλοιάρχου συνέχισε δρομολόγιο προς Πειραιά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Black-out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σε μηχανές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ακυβερνησία πλοίου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Λόγω μετατόπισης θέσης → ισχυρά κύματα → μετατόπιση φορτίου → μεγάλη κλίση → βύθιση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Δεν αποσαφηνίστηκε αν απόπλους ήταν απόφαση πλοιάρχου ή εταιρείας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Τεχνικά βύθιση πλοίου λόγω 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black-out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Black-out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αποτέλεσα ανεπαρκούς συντήρησης &amp; κακοκαιρίας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Ενδεχόμενο κακής φόρτωσης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Πεπειραμένος πλοίαρχος, ωστόσο μικρή εμπειρία σε πλοία μεταφοράς τσιμέντου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2DBA9C-9C7E-4190-94FA-12FCA103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Βύθιση φορτηγού πλοίου Α’ σε δρομολόγιο μεταφοράς τσιμέντου Βόλο- Πειραιά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(II)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92E449D9-FABB-4FA1-B0A7-44856AFEC73F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066925"/>
          <a:ext cx="1081087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4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Διάγραμμα 3">
            <a:extLst>
              <a:ext uri="{FF2B5EF4-FFF2-40B4-BE49-F238E27FC236}">
                <a16:creationId xmlns:a16="http://schemas.microsoft.com/office/drawing/2014/main" id="{57BF04F1-5504-458B-AA75-ECC525982094}"/>
              </a:ext>
            </a:extLst>
          </p:cNvPr>
          <p:cNvGraphicFramePr/>
          <p:nvPr/>
        </p:nvGraphicFramePr>
        <p:xfrm>
          <a:off x="1097420" y="3256767"/>
          <a:ext cx="10809960" cy="62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D3DCD49-A336-4294-96D2-009ADDCB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Βύθιση φορτηγού πλοίου Α’ σε δρομολόγιο μεταφοράς τσιμέντου Βόλο- Πειραιά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(III)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10AD6D3D-7EF9-4CD1-BE46-A4C134B81F24}"/>
              </a:ext>
            </a:extLst>
          </p:cNvPr>
          <p:cNvGraphicFramePr/>
          <p:nvPr/>
        </p:nvGraphicFramePr>
        <p:xfrm>
          <a:off x="1097420" y="3256767"/>
          <a:ext cx="10809960" cy="62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981FABBC-AB77-4586-AB92-A458C5F79008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066925"/>
          <a:ext cx="1081087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4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14355EE-C12A-44B2-B6AB-57256F22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Βύθιση φορτηγού πλοίου Α’ σε δρομολόγιο μεταφοράς τσιμέντου Βόλο- Πειραιά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(IV)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A956769C-82C9-40F9-8922-5D204E2165CA}"/>
              </a:ext>
            </a:extLst>
          </p:cNvPr>
          <p:cNvGraphicFramePr/>
          <p:nvPr/>
        </p:nvGraphicFramePr>
        <p:xfrm>
          <a:off x="1097420" y="3256767"/>
          <a:ext cx="10809960" cy="62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82251C8-64EF-442C-8E39-2A64CC5D08F0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066925"/>
          <a:ext cx="1081087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4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65488B-047C-46B6-B295-A26B1C45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-87313"/>
            <a:ext cx="12284075" cy="1495426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Μέσα Ατομικής Προστασίας (ΜΑΠ)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</p:txBody>
      </p:sp>
      <p:sp>
        <p:nvSpPr>
          <p:cNvPr id="3" name="Στρογγυλεμένο ορθογώνιο 2">
            <a:extLst>
              <a:ext uri="{FF2B5EF4-FFF2-40B4-BE49-F238E27FC236}">
                <a16:creationId xmlns:a16="http://schemas.microsoft.com/office/drawing/2014/main" id="{06B79103-C188-4FEC-AC1E-8BE7FC8820EA}"/>
              </a:ext>
            </a:extLst>
          </p:cNvPr>
          <p:cNvSpPr/>
          <p:nvPr/>
        </p:nvSpPr>
        <p:spPr>
          <a:xfrm>
            <a:off x="2671763" y="3967163"/>
            <a:ext cx="7834312" cy="20875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Ορισμός:</a:t>
            </a:r>
            <a:r>
              <a:rPr lang="el-G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κάθε εξοπλισμός που εργαζόμενοι θα πρέπει να φορούν/ φέρουν, για να προστατευτούν από έναν ή περισσότερους κινδύνους, που απειλούν ασφάλεια &amp; υγεία τους και οποιοδήποτε εξάρτημα/συμπλήρωμα εξοπλισμού που εξυπηρετεί το σκοπό αυτό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923702-A900-43F1-8EB3-479449A4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88" y="1223963"/>
            <a:ext cx="11525250" cy="2643187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Αιτίες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/ </a:t>
            </a: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Καταστάσεις Υπεύθυνες για εργατικά ατυχήματα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000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1.	Το τεχνολογικό σύστημα </a:t>
            </a:r>
          </a:p>
          <a:p>
            <a:pPr marL="36000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2.	Το χωροταξικό σύστημα</a:t>
            </a:r>
          </a:p>
          <a:p>
            <a:pPr marL="36000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3.	Οι περιβαλλοντικές συνθήκες</a:t>
            </a:r>
          </a:p>
          <a:p>
            <a:pPr marL="36000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l-G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
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15838-2E45-4388-8F9F-8262FDFAEC44}"/>
              </a:ext>
            </a:extLst>
          </p:cNvPr>
          <p:cNvSpPr txBox="1">
            <a:spLocks/>
          </p:cNvSpPr>
          <p:nvPr/>
        </p:nvSpPr>
        <p:spPr bwMode="auto">
          <a:xfrm>
            <a:off x="979488" y="6623050"/>
            <a:ext cx="115252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Υποχρεώσεις Εργαζομένων κατά τη χρήση ΜΑΠ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17200" indent="-4572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Θα πρέπει να τα φορούν για προστασία υγείας &amp; ασφάλειας τους</a:t>
            </a:r>
          </a:p>
          <a:p>
            <a:pPr marL="817200" indent="-4572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Θα πρέπει να τα χρησιμοποιούν σωστά &amp; να τα βάζουν στη θέση τους </a:t>
            </a:r>
          </a:p>
          <a:p>
            <a:pPr marL="817200" indent="-4572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Να ακολουθούν πιστά οδηγίες χρήσης</a:t>
            </a:r>
          </a:p>
          <a:p>
            <a:pPr marL="817200" indent="-457200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 παρατηρήσουν αιτία που επιβάλει αντικατάσταση, συντήρηση, επισκευή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να ενημερώσουν υπεύθυνο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</a:p>
          <a:p>
            <a:pPr marL="36000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
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5E2AE3-ECFE-475B-88AE-E45C9548AAEA}"/>
              </a:ext>
            </a:extLst>
          </p:cNvPr>
          <p:cNvSpPr txBox="1">
            <a:spLocks/>
          </p:cNvSpPr>
          <p:nvPr/>
        </p:nvSpPr>
        <p:spPr bwMode="auto">
          <a:xfrm>
            <a:off x="360363" y="168275"/>
            <a:ext cx="122840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ΙΙ.</a:t>
            </a: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Έκρηξη στον Πλωτό Διαχωριστήρα «ΤΑΣΟΣ ΙΙ» Ν.Θ.217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(I)</a:t>
            </a:r>
            <a:endParaRPr lang="el-GR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eaLnBrk="1" hangingPunct="1">
              <a:defRPr/>
            </a:pP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DD965E-BF70-4F8F-94CC-737691831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1882775"/>
            <a:ext cx="12047538" cy="731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Καλοκαίρι 2014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Προσδεδεμένο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στον λιμένα Θεσσαλονίκης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Λοστρόμος πραγματοποιούσε εργασίες σε αντλιοστάσιο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Στο χώρο αντλιοστασίου είχαν χυθεί λάδια την προηγούμενη ημέρα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Λοστρόμος μεγάλη εμπειρία και συχνά δεν ζητούσε άδεια για εκτέλεση εργασιών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Κατά τη διάρκεια των εργασιών σημειώθηκε έκρηξη που οδήγησε σε τραυματισμό λοστρόμου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Σύστημα εξαερισμού αντλιοστασίου δεν βρισκόταν σε λειτουργία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Έλλειψη εξαερισμού οδήγησε σε δημιουργία εκρηκτικής ατμόσφαιρας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Σε είσοδο αντλιοστασίου δεν υπήρχε σήμανση για μέτρα προφύλαξης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Ανυπαρξία σαφών οδηγιών σε εγχειρίδιο πλοίου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Δεν είχε ενεργοποιηθεί φωτισμός αντιεκρηκτικού τύπου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Χαλαρότητα σε τήρηση μέτρων προστασίας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D9310DF9-3B4A-4BC4-B9C4-86879286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ΙΙ. Έκρηξη στον Πλωτό Διαχωριστήρα «ΤΑΣΟΣ ΙΙ» Ν.Θ.217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(II)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D057E8D8-A5DD-41A4-A92A-1ECEC55F6BEB}"/>
              </a:ext>
            </a:extLst>
          </p:cNvPr>
          <p:cNvGraphicFramePr/>
          <p:nvPr/>
        </p:nvGraphicFramePr>
        <p:xfrm>
          <a:off x="360363" y="3256767"/>
          <a:ext cx="12284075" cy="62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DABC850A-E328-4C9C-A6E2-5AE008E90217}"/>
              </a:ext>
            </a:extLst>
          </p:cNvPr>
          <p:cNvGraphicFramePr>
            <a:graphicFrameLocks noGrp="1"/>
          </p:cNvGraphicFramePr>
          <p:nvPr/>
        </p:nvGraphicFramePr>
        <p:xfrm>
          <a:off x="360363" y="2066925"/>
          <a:ext cx="1228407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123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7DB656A-46C2-4ADC-ABBA-996B21AD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ΙΙ. Έκρηξη στον Πλωτό Διαχωριστήρα «ΤΑΣΟΣ ΙΙ» Ν.Θ.217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(III)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068487BE-6F16-46FD-8C8C-8F2792545D63}"/>
              </a:ext>
            </a:extLst>
          </p:cNvPr>
          <p:cNvGraphicFramePr/>
          <p:nvPr/>
        </p:nvGraphicFramePr>
        <p:xfrm>
          <a:off x="1097420" y="3256767"/>
          <a:ext cx="10809960" cy="62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BAEFDE06-A5C9-492E-B0C0-5509D3B1274F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066925"/>
          <a:ext cx="1081087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4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30E5E2-BB1E-42D5-869B-ACE8EE8B11E5}"/>
              </a:ext>
            </a:extLst>
          </p:cNvPr>
          <p:cNvSpPr txBox="1">
            <a:spLocks/>
          </p:cNvSpPr>
          <p:nvPr/>
        </p:nvSpPr>
        <p:spPr bwMode="auto">
          <a:xfrm>
            <a:off x="303213" y="0"/>
            <a:ext cx="122824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l-GR" altLang="el-GR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ΙΙΙ.</a:t>
            </a: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Θάνατος λόγω ασφυξίας του Ναυκλήρου του πλοίου KOSMAS V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(I)</a:t>
            </a:r>
            <a:endParaRPr lang="el-GR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eaLnBrk="1" hangingPunct="1">
              <a:defRPr/>
            </a:pP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821BEB-FE05-411E-9703-90F95D99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1236663"/>
            <a:ext cx="12047538" cy="79613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26 Φεβρουαρίου 2015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Πλοίο μεταφοράς χύδην φορτίου 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KOSMAS V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είχε πλαγιοδετήσει με φορτίο άνθρακα στην Αχαΐα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Ζητήθηκε λήψη δειγμάτων του φορτίου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Αμπάρια παρέμεναν κλειστά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Κατά τη λήψη δείγματος ένας ναύτης λιποθύμησε &amp; 2 ακόμα ναύτες από κοινού με τον Ναύκληρο έσπευσαν να τον βοηθήσουν χάνοντας και ίδιοι τις αισθήσεις τους 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Ενημερώθηκε Πλοίαρχος μέσω 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VHF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από ναύτη παρόντα στο περιστατικό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Ύπαρχος έσπευσε για βοήθεια χωρίς χρήση ΜΑΠ, βοήθησε ένα μέλος πληρώματος αλλά αισθάνθηκε δυσφορία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Ξεκίνησε άνοιγμα αμπαριών και παρά την μη εφαρμογή προβλεπόμενης διαδικασίας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ανασύρθηκαν τρία αναίσθητα μέλη πληρώματος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Ναύκληρος ανασύρθηκε τελευταίος → έχασε τη ζωή του λόγω ασφυξίας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Γλώσσα εργασίας στο πλοίο αγγλικά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μη επάρκεια επικοινωνίας στα αγγλικά από πολλά έλη πληρώματος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Αβεβαιότητα Υπάρχου για διαδικασίες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Μη τήρηση ωρών ανάπαυσης πληρώματος → κόπωση πιθανή αιτία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772C843-290B-4735-841F-554BE8F8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ΙΙΙ.</a:t>
            </a: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Θάνατος λόγω ασφυξίας του Ναυκλήρου του πλοίου KOSMAS V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(II)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1A507A62-4A2E-46DD-BF44-5652DFEC7C99}"/>
              </a:ext>
            </a:extLst>
          </p:cNvPr>
          <p:cNvGraphicFramePr/>
          <p:nvPr/>
        </p:nvGraphicFramePr>
        <p:xfrm>
          <a:off x="488515" y="3256767"/>
          <a:ext cx="12062563" cy="62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2CA782B6-0D9B-425C-B3C2-4BB0DB939AD4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2066925"/>
          <a:ext cx="1206182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5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BFDABE5-FB03-4466-B3B9-C2B41DDA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ΙΙΙ.</a:t>
            </a: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Θάνατος λόγω ασφυξίας του Ναυκλήρου του πλοίου KOSMAS V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(III)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5E596C27-CEE6-4D0A-9E9A-B0ED8DCC0A42}"/>
              </a:ext>
            </a:extLst>
          </p:cNvPr>
          <p:cNvGraphicFramePr/>
          <p:nvPr/>
        </p:nvGraphicFramePr>
        <p:xfrm>
          <a:off x="488515" y="2880985"/>
          <a:ext cx="12037512" cy="675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450B63E5-EE36-4218-8E12-6B9AC09980EE}"/>
              </a:ext>
            </a:extLst>
          </p:cNvPr>
          <p:cNvGraphicFramePr>
            <a:graphicFrameLocks noGrp="1"/>
          </p:cNvGraphicFramePr>
          <p:nvPr/>
        </p:nvGraphicFramePr>
        <p:xfrm>
          <a:off x="488950" y="1666875"/>
          <a:ext cx="1203642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4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816B2ED-D600-4FD0-A44C-EB555422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258763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ΙΙΙ.</a:t>
            </a: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Θάνατος λόγω ασφυξίας του Ναυκλήρου του πλοίου KOSMAS V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(IV)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CB4E622C-8177-40FD-B784-8B49EBFE8DD2}"/>
              </a:ext>
            </a:extLst>
          </p:cNvPr>
          <p:cNvGraphicFramePr/>
          <p:nvPr/>
        </p:nvGraphicFramePr>
        <p:xfrm>
          <a:off x="1097420" y="3256767"/>
          <a:ext cx="10809960" cy="625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2DEF371D-5093-45EA-83EF-705DE093A4EA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066925"/>
          <a:ext cx="10810875" cy="9763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4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692E04A-3565-499F-B203-CF5AA8AA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146050"/>
            <a:ext cx="12284075" cy="149542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Ατυχήματος ΙΙΙ.</a:t>
            </a: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Θάνατος λόγω ασφυξίας του Ναυκλήρου του πλοίου KOSMAS V</a:t>
            </a:r>
            <a:r>
              <a:rPr lang="en-US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(V)</a:t>
            </a:r>
            <a:endParaRPr lang="en-GB" altLang="el-GR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id="{8877B233-833A-4D38-AE7E-BCBC4D7F68AA}"/>
              </a:ext>
            </a:extLst>
          </p:cNvPr>
          <p:cNvGraphicFramePr/>
          <p:nvPr/>
        </p:nvGraphicFramePr>
        <p:xfrm>
          <a:off x="576197" y="2655518"/>
          <a:ext cx="11887200" cy="688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F29EE22D-E1DD-4CA8-A304-61BFEAEF5E2C}"/>
              </a:ext>
            </a:extLst>
          </p:cNvPr>
          <p:cNvGraphicFramePr>
            <a:graphicFrameLocks noGrp="1"/>
          </p:cNvGraphicFramePr>
          <p:nvPr/>
        </p:nvGraphicFramePr>
        <p:xfrm>
          <a:off x="576263" y="1528763"/>
          <a:ext cx="11887200" cy="97631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89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6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Παράγοντες που συνέβαλλαν στο ατύχημα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Δυνατά Μέτρα Πρόληψης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Ενδεχόμενες Παθογένειες του Συστήματος</a:t>
                      </a:r>
                      <a:endParaRPr lang="el-GR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7C8F09F-5F0F-4D5C-96B2-B17FD157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για Ατυχήματα σε Πλοία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81CC672-F511-44B0-B743-435517FA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003300"/>
            <a:ext cx="12211050" cy="75850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Είδη Ναυτικών/ Θαλάσσιων Ατυχημάτων </a:t>
            </a:r>
            <a:endParaRPr lang="en-GB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Σύγκρουση (</a:t>
            </a:r>
            <a:r>
              <a:rPr lang="en-GB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Collision)</a:t>
            </a: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Επαφή (</a:t>
            </a:r>
            <a:r>
              <a:rPr lang="en-GB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Contact)</a:t>
            </a: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Προσάραξη (</a:t>
            </a:r>
            <a:r>
              <a:rPr lang="en-GB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Grounding/ Stranding)</a:t>
            </a: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Πυρκαγιά (</a:t>
            </a:r>
            <a:r>
              <a:rPr lang="en-GB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Fire)</a:t>
            </a: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Έκρηξη (</a:t>
            </a:r>
            <a:r>
              <a:rPr lang="en-GB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Explosion)</a:t>
            </a: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Μηχανολογική Βλάβη/ Αστοχία της γάστρας (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Hull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/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Machinery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Damage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)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Βύθιση (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Sinking/ Foundering)</a:t>
            </a:r>
          </a:p>
          <a:p>
            <a:pPr marL="457200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Εξαφάνιση (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Missing)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Ταξινόμηση Ναυτικών Ατυχημάτων ανάλογα με σοβαρότητα</a:t>
            </a:r>
            <a:endParaRPr lang="en-GB" alt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4572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Πολύ σοβαρά ατυχήματα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ολική απώλεια πλοίου, απώλεια ζωής ή σοβαρή ρύπανση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4572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Σοβαρά ατυχήματα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πυρκαγιά, έκρηξη, σύγκρουση, προσάραξη, επαφή, ακινητοποίηση κύριας μηχανής, διάτρηση υφάλων, εκτεταμένη καταστροφή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πλοίο μη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αξιόπλοο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απαιτείται ρυμούλκηση &amp;επιθαλάσσια αρωγή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4572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Λιγότερο σοβαρά ατυχήματα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τα μη χαρακτηριζόμενα ως αμιγώς σοβαρά ή πολύ σοβαρά 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457200" algn="just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Ναυτικά Συμβάντα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αμελητέες βλάβες που δεν καθιστούν πλοίο μη </a:t>
            </a: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αξιόπλοο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endParaRPr lang="en-GB" altLang="el-GR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E2F0ABC-B30F-4000-A2A7-CD1C5E3A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σε Διεθνές Επίπεδο (Ι)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5AC483C1-5543-4EB9-AD62-F98B74F9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689100"/>
            <a:ext cx="94488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BDDB95D-03C8-47B3-9169-060BC3C9E9DE}"/>
              </a:ext>
            </a:extLst>
          </p:cNvPr>
          <p:cNvSpPr/>
          <p:nvPr/>
        </p:nvSpPr>
        <p:spPr>
          <a:xfrm>
            <a:off x="1846263" y="2312988"/>
            <a:ext cx="1990725" cy="12906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A8D0BA-5DA6-435B-835F-8BF2AAB760AB}"/>
              </a:ext>
            </a:extLst>
          </p:cNvPr>
          <p:cNvSpPr/>
          <p:nvPr/>
        </p:nvSpPr>
        <p:spPr>
          <a:xfrm>
            <a:off x="6122988" y="2276475"/>
            <a:ext cx="2312987" cy="12922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060E83-F271-4CFA-87C8-008FF432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98425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Μέσα Ατομικής Προστασίας (ΜΑΠ) (ΙΙ)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E98EC7-F115-4017-BC3B-EB5000F47AFB}"/>
              </a:ext>
            </a:extLst>
          </p:cNvPr>
          <p:cNvSpPr txBox="1">
            <a:spLocks/>
          </p:cNvSpPr>
          <p:nvPr/>
        </p:nvSpPr>
        <p:spPr bwMode="auto">
          <a:xfrm>
            <a:off x="346075" y="1198563"/>
            <a:ext cx="1238408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Κανόνες κατά τη χρήση των ΜΑΠ</a:t>
            </a: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74350" indent="-51435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Οι εργαζόμενοι θα πρέπει να ενημερώνονται για πιθανούς κινδύνους, προληπτικά μέτρα, προφυλάξεις που αφορούν συγκεκριμένες εργασίες που κάνουν αναγκαία χρήση ΜΑΠ</a:t>
            </a:r>
          </a:p>
          <a:p>
            <a:pPr marL="874350" indent="-51435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Για σωστή χρήση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παροχή οδηγιών, συνοδευόμενη από εκπαίδευση &amp; εξάσκηση εργαζομένων </a:t>
            </a:r>
          </a:p>
          <a:p>
            <a:pPr marL="874350" indent="-51435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Απαραίτητος ο περιοδικός έλεγχος χρήσης τους</a:t>
            </a:r>
          </a:p>
          <a:p>
            <a:pPr marL="874350" indent="-51435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Θα πρέπει να φυλάσσονται σε θέσεις με καλές συνθήκες καθαριότητας &amp; υγιεινής </a:t>
            </a:r>
          </a:p>
          <a:p>
            <a:pPr marL="874350" indent="-51435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Θα πρέπει να παρέχονται κατάλληλες διευκολύνσεις/ Μέτρα για συντηρήσεις, επισκευές &amp; καθαρισμούς που είναι αναγκαία</a:t>
            </a:r>
          </a:p>
          <a:p>
            <a:pPr marL="874350" indent="-514350"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Αναγκαία η αντικατάσταση σε περίπτωση φθοράς/ λήξης χρόνου </a:t>
            </a:r>
          </a:p>
          <a:p>
            <a:pPr marL="36000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l-G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
</a:t>
            </a:r>
          </a:p>
        </p:txBody>
      </p:sp>
      <p:pic>
        <p:nvPicPr>
          <p:cNvPr id="4100" name="Picture 2" descr="Αποτέλεσμα εικόνας για personal safety measures sign s">
            <a:extLst>
              <a:ext uri="{FF2B5EF4-FFF2-40B4-BE49-F238E27FC236}">
                <a16:creationId xmlns:a16="http://schemas.microsoft.com/office/drawing/2014/main" id="{7C7B19B7-6D9E-4048-B840-FE778DE9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5300"/>
            <a:ext cx="13004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B658ED7-11F4-4CB1-85E9-B60A562D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σε Διεθνές Επίπεδο (ΙΙ)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1747" name="Picture 6">
            <a:extLst>
              <a:ext uri="{FF2B5EF4-FFF2-40B4-BE49-F238E27FC236}">
                <a16:creationId xmlns:a16="http://schemas.microsoft.com/office/drawing/2014/main" id="{42764B2B-A47A-4F83-A5EB-36C60A7A3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1146175"/>
            <a:ext cx="6986587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DC7A9CE-3D68-4206-BD68-B7B2A18065E8}"/>
              </a:ext>
            </a:extLst>
          </p:cNvPr>
          <p:cNvSpPr/>
          <p:nvPr/>
        </p:nvSpPr>
        <p:spPr>
          <a:xfrm>
            <a:off x="538163" y="2492375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 40% 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ολικών απωλειών 2009-2018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id="{A343D392-6111-4587-9EAD-3CEEE557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5818188"/>
            <a:ext cx="69865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65AA56-63D9-4CC3-9A1C-102FC5C4D7C0}"/>
              </a:ext>
            </a:extLst>
          </p:cNvPr>
          <p:cNvSpPr/>
          <p:nvPr/>
        </p:nvSpPr>
        <p:spPr>
          <a:xfrm>
            <a:off x="10345738" y="7162800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Βύθιση αιτία 53% ολικών απωλειών 2009-2018</a:t>
            </a: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9ABE837-411C-438B-B7C0-5EA32A0A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σε Ευρωπαϊκό Επίπεδο (Ι)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0C7598-F20E-424D-A207-88D40DC28095}"/>
              </a:ext>
            </a:extLst>
          </p:cNvPr>
          <p:cNvSpPr/>
          <p:nvPr/>
        </p:nvSpPr>
        <p:spPr>
          <a:xfrm>
            <a:off x="9682163" y="2335213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55,3% λιγότερο σοβαρά ατυχήματα</a:t>
            </a:r>
          </a:p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2011-2017</a:t>
            </a:r>
          </a:p>
        </p:txBody>
      </p:sp>
      <p:pic>
        <p:nvPicPr>
          <p:cNvPr id="32772" name="Picture 11">
            <a:extLst>
              <a:ext uri="{FF2B5EF4-FFF2-40B4-BE49-F238E27FC236}">
                <a16:creationId xmlns:a16="http://schemas.microsoft.com/office/drawing/2014/main" id="{7ED8E339-F87B-4EBB-A7FE-111A9C238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5791200"/>
            <a:ext cx="622141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16EA16C-62B9-4566-AA11-2AEB1D39EBBB}"/>
              </a:ext>
            </a:extLst>
          </p:cNvPr>
          <p:cNvSpPr/>
          <p:nvPr/>
        </p:nvSpPr>
        <p:spPr>
          <a:xfrm>
            <a:off x="744538" y="7015163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Cargo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πλοία σε 42,5% ατυχημάτων</a:t>
            </a:r>
          </a:p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2011-2017</a:t>
            </a:r>
          </a:p>
        </p:txBody>
      </p:sp>
      <p:pic>
        <p:nvPicPr>
          <p:cNvPr id="32774" name="Picture 6">
            <a:extLst>
              <a:ext uri="{FF2B5EF4-FFF2-40B4-BE49-F238E27FC236}">
                <a16:creationId xmlns:a16="http://schemas.microsoft.com/office/drawing/2014/main" id="{FE19C01E-0B1A-4728-96AF-5263D7A2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1255713"/>
            <a:ext cx="622141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4E41ECE-E1F4-4F40-9ABC-ED17260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σε Ευρωπαϊκό Επίπεδο (ΙΙ)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D2DC467-4D86-4752-8B13-F5774BF19133}"/>
              </a:ext>
            </a:extLst>
          </p:cNvPr>
          <p:cNvSpPr/>
          <p:nvPr/>
        </p:nvSpPr>
        <p:spPr>
          <a:xfrm>
            <a:off x="7297738" y="1277938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55,8% ατυχημάτων 2018 ανθρώπινο λάθος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3B32514-09B5-4F36-AEFF-932B032BE031}"/>
              </a:ext>
            </a:extLst>
          </p:cNvPr>
          <p:cNvSpPr/>
          <p:nvPr/>
        </p:nvSpPr>
        <p:spPr>
          <a:xfrm>
            <a:off x="420688" y="6548438"/>
            <a:ext cx="2027237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- 683 θάνατοι          - Σημαντική μείωση από 2015</a:t>
            </a:r>
          </a:p>
        </p:txBody>
      </p:sp>
      <p:pic>
        <p:nvPicPr>
          <p:cNvPr id="33797" name="Picture 6">
            <a:extLst>
              <a:ext uri="{FF2B5EF4-FFF2-40B4-BE49-F238E27FC236}">
                <a16:creationId xmlns:a16="http://schemas.microsoft.com/office/drawing/2014/main" id="{9F5C8507-2067-4A20-A5E2-83C4E38D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77938"/>
            <a:ext cx="62214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>
            <a:extLst>
              <a:ext uri="{FF2B5EF4-FFF2-40B4-BE49-F238E27FC236}">
                <a16:creationId xmlns:a16="http://schemas.microsoft.com/office/drawing/2014/main" id="{52575405-0DB8-4787-8BAF-FAB4BABF5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4876800"/>
            <a:ext cx="46624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0">
            <a:extLst>
              <a:ext uri="{FF2B5EF4-FFF2-40B4-BE49-F238E27FC236}">
                <a16:creationId xmlns:a16="http://schemas.microsoft.com/office/drawing/2014/main" id="{998697ED-7308-442C-8A8D-23FB4134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3521075"/>
            <a:ext cx="5054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4479A08-125F-406F-89A9-4B2784FE2A32}"/>
              </a:ext>
            </a:extLst>
          </p:cNvPr>
          <p:cNvSpPr/>
          <p:nvPr/>
        </p:nvSpPr>
        <p:spPr>
          <a:xfrm>
            <a:off x="9045575" y="8220075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35,2% θανάτων κατά τη διάρκεια βύθισης </a:t>
            </a: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9D93C17-35B8-4E64-B679-2D7A4562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σε Εθνικό Επίπεδο (Ι)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34819" name="Picture 11">
            <a:extLst>
              <a:ext uri="{FF2B5EF4-FFF2-40B4-BE49-F238E27FC236}">
                <a16:creationId xmlns:a16="http://schemas.microsoft.com/office/drawing/2014/main" id="{5B0A48E4-8F36-44FB-98D9-8BB2A5A14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50736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4">
            <a:extLst>
              <a:ext uri="{FF2B5EF4-FFF2-40B4-BE49-F238E27FC236}">
                <a16:creationId xmlns:a16="http://schemas.microsoft.com/office/drawing/2014/main" id="{26369FDC-0A65-4EDE-9100-35A78E94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5324475"/>
            <a:ext cx="793115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62D112B-908C-4DEE-8D00-D15FE19153B1}"/>
              </a:ext>
            </a:extLst>
          </p:cNvPr>
          <p:cNvSpPr/>
          <p:nvPr/>
        </p:nvSpPr>
        <p:spPr>
          <a:xfrm>
            <a:off x="8026400" y="2457450"/>
            <a:ext cx="2025650" cy="11191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ΕΤΟΣ 2018</a:t>
            </a: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7C491D7-BD28-4432-A2BF-179FB3BA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σε Εθνικό Επίπεδο (ΙΙ)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E10158A-E2D3-4685-B5A8-4B01E378F30A}"/>
              </a:ext>
            </a:extLst>
          </p:cNvPr>
          <p:cNvSpPr/>
          <p:nvPr/>
        </p:nvSpPr>
        <p:spPr>
          <a:xfrm>
            <a:off x="8242300" y="2408238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Σύνολο αριθμός Ναυτικών Ατυχημάτων &amp; Συμβάντων 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10E38181-7DC4-4812-811D-8079781F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6238875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>
            <a:extLst>
              <a:ext uri="{FF2B5EF4-FFF2-40B4-BE49-F238E27FC236}">
                <a16:creationId xmlns:a16="http://schemas.microsoft.com/office/drawing/2014/main" id="{5E9645DA-A682-486D-9477-FD337D97A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965700"/>
            <a:ext cx="67659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24EFB2-27B4-4634-8556-D31DC7C23F27}"/>
              </a:ext>
            </a:extLst>
          </p:cNvPr>
          <p:cNvSpPr/>
          <p:nvPr/>
        </p:nvSpPr>
        <p:spPr>
          <a:xfrm>
            <a:off x="2106613" y="6700838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 ατυχημάτων ανάλογα με σοβαρότητα</a:t>
            </a: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4194D10-BF58-4156-812E-890793D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0"/>
            <a:ext cx="11217275" cy="950913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Στατιστικά Στοιχεία σε Εθνικό Επίπεδο (ΙΙΙ)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6DAD7E4-A7EF-439E-B7E7-631636D4EFC7}"/>
              </a:ext>
            </a:extLst>
          </p:cNvPr>
          <p:cNvSpPr/>
          <p:nvPr/>
        </p:nvSpPr>
        <p:spPr>
          <a:xfrm>
            <a:off x="6969125" y="2371725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Ατυχήματα ελληνικών εμπορικών πλοίων &gt; 100 ΚΟΧ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18EB01B-13ED-42DF-BE52-BEBCDF8F92F7}"/>
              </a:ext>
            </a:extLst>
          </p:cNvPr>
          <p:cNvSpPr/>
          <p:nvPr/>
        </p:nvSpPr>
        <p:spPr>
          <a:xfrm>
            <a:off x="3155950" y="6821488"/>
            <a:ext cx="2025650" cy="1120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Ατυχήματα θανατηφόρα ή μη</a:t>
            </a:r>
          </a:p>
        </p:txBody>
      </p:sp>
      <p:pic>
        <p:nvPicPr>
          <p:cNvPr id="36869" name="Picture 8">
            <a:extLst>
              <a:ext uri="{FF2B5EF4-FFF2-40B4-BE49-F238E27FC236}">
                <a16:creationId xmlns:a16="http://schemas.microsoft.com/office/drawing/2014/main" id="{F60D4284-C9FB-4D6E-919E-44090E3AA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63119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>
            <a:extLst>
              <a:ext uri="{FF2B5EF4-FFF2-40B4-BE49-F238E27FC236}">
                <a16:creationId xmlns:a16="http://schemas.microsoft.com/office/drawing/2014/main" id="{3B8F6490-8519-40EC-BD7F-AABABF7B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010150"/>
            <a:ext cx="66929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71C976-725D-49BC-A227-2AB62FE9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0"/>
            <a:ext cx="11217275" cy="1577975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ΣΥΜΠΕΡΑΣΜΑΤΑ</a:t>
            </a:r>
            <a:endParaRPr lang="en-GB" altLang="el-G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72320E-9F28-472F-8219-4009BFA6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71763"/>
            <a:ext cx="12047537" cy="62563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Μηχανοστάσιο λόγω ακραίων συνθηκών </a:t>
            </a: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υψηλή επικινδυνότητα </a:t>
            </a: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Πλειονότητα ναυτικών ατυχημάτων οφείλεται σε ανθρώπινο σφάλμα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Επιτακτική η χρήση ΜΑΠ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Επιτακτικότερη η άρτια εκπαίδευση εργαζομένων σε ζητήματα ασφαλείας 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Δημιουργία κουλτούρας </a:t>
            </a: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ασφαλείας </a:t>
            </a:r>
            <a:endParaRPr lang="en-US" altLang="el-GR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Μηχανολόγος Μηχανικός μπορεί να διαδραματίσει καίριο ρόλο</a:t>
            </a:r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Ανάλυση ατυχημάτων ιδιαίτερα χρήσιμο μεθοδολογικό πλαίσιο</a:t>
            </a: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>
            <a:extLst>
              <a:ext uri="{FF2B5EF4-FFF2-40B4-BE49-F238E27FC236}">
                <a16:creationId xmlns:a16="http://schemas.microsoft.com/office/drawing/2014/main" id="{F9D3989C-0811-41E3-A4F0-A7DE5ACDA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44675"/>
            <a:ext cx="11826875" cy="66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99499F-C1BA-4707-AC6C-081B63C3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98425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Μέσα Ατομικής Προστασίας (ΜΑΠ) (ΙΙΙ)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F3600182-A523-4A9C-AF25-1E2C62F1B355}"/>
              </a:ext>
            </a:extLst>
          </p:cNvPr>
          <p:cNvGraphicFramePr/>
          <p:nvPr/>
        </p:nvGraphicFramePr>
        <p:xfrm>
          <a:off x="720444" y="1754659"/>
          <a:ext cx="11736903" cy="756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2" descr="Αποτέλεσμα εικόνας για personal safety measures sign s">
            <a:extLst>
              <a:ext uri="{FF2B5EF4-FFF2-40B4-BE49-F238E27FC236}">
                <a16:creationId xmlns:a16="http://schemas.microsoft.com/office/drawing/2014/main" id="{5546DC62-3D2C-4357-9596-03843D50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9438"/>
            <a:ext cx="4997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084486-2657-4C64-A4EA-0DADFB2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Μέσα Ατομικής Προστασίας (ΜΑΠ) (</a:t>
            </a:r>
            <a:r>
              <a:rPr lang="en-US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IV</a:t>
            </a: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1A74AF-9FE8-4775-AC7F-AF653F56CA52}"/>
              </a:ext>
            </a:extLst>
          </p:cNvPr>
          <p:cNvSpPr txBox="1">
            <a:spLocks/>
          </p:cNvSpPr>
          <p:nvPr/>
        </p:nvSpPr>
        <p:spPr bwMode="auto">
          <a:xfrm>
            <a:off x="346075" y="1198563"/>
            <a:ext cx="12384088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Είδη Προστασίας Αναπνοής </a:t>
            </a:r>
          </a:p>
        </p:txBody>
      </p:sp>
      <p:graphicFrame>
        <p:nvGraphicFramePr>
          <p:cNvPr id="2" name="Διάγραμμα 1">
            <a:extLst>
              <a:ext uri="{FF2B5EF4-FFF2-40B4-BE49-F238E27FC236}">
                <a16:creationId xmlns:a16="http://schemas.microsoft.com/office/drawing/2014/main" id="{F69A3157-2C11-41B6-993D-A00AD10367E0}"/>
              </a:ext>
            </a:extLst>
          </p:cNvPr>
          <p:cNvGraphicFramePr/>
          <p:nvPr/>
        </p:nvGraphicFramePr>
        <p:xfrm>
          <a:off x="626398" y="1309688"/>
          <a:ext cx="12053758" cy="387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9" name="Picture 52">
            <a:extLst>
              <a:ext uri="{FF2B5EF4-FFF2-40B4-BE49-F238E27FC236}">
                <a16:creationId xmlns:a16="http://schemas.microsoft.com/office/drawing/2014/main" id="{1C597273-694A-47FA-9461-DBE70FC4F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180013"/>
            <a:ext cx="73152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B7D37F-2B55-4618-9CE6-E91D7847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Μέσα Ατομικής Προστασίας (ΜΑΠ) (</a:t>
            </a:r>
            <a:r>
              <a:rPr lang="en-US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V</a:t>
            </a: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</p:txBody>
      </p:sp>
      <p:pic>
        <p:nvPicPr>
          <p:cNvPr id="7171" name="Picture 54">
            <a:extLst>
              <a:ext uri="{FF2B5EF4-FFF2-40B4-BE49-F238E27FC236}">
                <a16:creationId xmlns:a16="http://schemas.microsoft.com/office/drawing/2014/main" id="{E590DC53-7345-4AE7-977B-977733D13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973263"/>
            <a:ext cx="4829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961E52-C768-4E63-93DE-99064CE0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09688"/>
            <a:ext cx="11217275" cy="673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Είδη Προστασίας Προσώπου και Κεφαλιού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Προστατευτικά γυαλιά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Προσωπίδες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Καλύμματα με μάσκα αναπνοής &amp; γυαλιά </a:t>
            </a:r>
          </a:p>
          <a:p>
            <a:pPr marL="131400" indent="0" eaLnBrk="1" hangingPunct="1">
              <a:buFont typeface="Arial" panose="020B0604020202020204" pitchFamily="34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524DF4-5733-4C2F-9C57-7431EDC6E4AB}"/>
              </a:ext>
            </a:extLst>
          </p:cNvPr>
          <p:cNvSpPr txBox="1">
            <a:spLocks/>
          </p:cNvSpPr>
          <p:nvPr/>
        </p:nvSpPr>
        <p:spPr bwMode="auto">
          <a:xfrm>
            <a:off x="395288" y="3846513"/>
            <a:ext cx="1228407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Είδη Προστασίας Κεφαλιού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Απλά κράνη ασφαλείας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Κράνη ελαφρού</a:t>
            </a:r>
            <a:r>
              <a:rPr lang="en-US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/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ενισχυμένου τύπου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Κράνη για θερμές εργασίες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Κράνη για εργασίες σε χαμηλές θερμοκρασίες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Σκληρά κράνη </a:t>
            </a:r>
          </a:p>
          <a:p>
            <a:pPr marL="131400" indent="0" eaLnBrk="1" hangingPunct="1">
              <a:buFont typeface="Arial" panose="020B0604020202020204" pitchFamily="34" charset="0"/>
              <a:buNone/>
              <a:defRPr/>
            </a:pPr>
            <a:endParaRPr lang="en-US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Είδη Προστασίας Ακοής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Ωτοασπίδες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Ωτοβύσματα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r>
              <a:rPr lang="el-GR" altLang="el-GR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Ωτοπώματα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360000" eaLnBrk="1" hangingPunct="1">
              <a:buFont typeface="Wingdings" panose="05000000000000000000" pitchFamily="2" charset="2"/>
              <a:buChar char="ü"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174" name="Picture 55">
            <a:extLst>
              <a:ext uri="{FF2B5EF4-FFF2-40B4-BE49-F238E27FC236}">
                <a16:creationId xmlns:a16="http://schemas.microsoft.com/office/drawing/2014/main" id="{9BCE1F24-586D-4999-AD52-0DF0D3EE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6473825"/>
            <a:ext cx="471805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5F55A0-DEE3-4B37-B9B2-E69E5543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Μέσα Ατομικής Προστασίας (ΜΑΠ) (</a:t>
            </a:r>
            <a:r>
              <a:rPr lang="en-US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V</a:t>
            </a: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Ι)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4CD0D1-3C1A-4DE8-9BDA-3D8CBB53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1309688"/>
            <a:ext cx="11217275" cy="6731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Είδη Προστασίας Κορμού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360000">
              <a:buFont typeface="Wingdings" panose="05000000000000000000" pitchFamily="2" charset="2"/>
              <a:buChar char="ü"/>
              <a:defRPr/>
            </a:pPr>
            <a:r>
              <a:rPr lang="el-GR" dirty="0"/>
              <a:t>Ενδύματα για προστασία από κακές καιρικές συνθήκες</a:t>
            </a:r>
          </a:p>
          <a:p>
            <a:pPr marL="360000">
              <a:buFont typeface="Wingdings" panose="05000000000000000000" pitchFamily="2" charset="2"/>
              <a:buChar char="ü"/>
              <a:defRPr/>
            </a:pPr>
            <a:r>
              <a:rPr lang="el-GR" dirty="0"/>
              <a:t>Προστατευτικά ενδύματα για συγκολλητικές εργασίες</a:t>
            </a:r>
          </a:p>
          <a:p>
            <a:pPr marL="360000">
              <a:buFont typeface="Wingdings" panose="05000000000000000000" pitchFamily="2" charset="2"/>
              <a:buChar char="ü"/>
              <a:defRPr/>
            </a:pPr>
            <a:r>
              <a:rPr lang="el-GR" dirty="0"/>
              <a:t>Προστατευτικά ενδύματα για εργασία με πιθανότητα εκρηκτικού περιβάλλοντος</a:t>
            </a:r>
          </a:p>
          <a:p>
            <a:pPr marL="360000">
              <a:buFont typeface="Wingdings" panose="05000000000000000000" pitchFamily="2" charset="2"/>
              <a:buChar char="ü"/>
              <a:defRPr/>
            </a:pPr>
            <a:r>
              <a:rPr lang="el-GR" dirty="0"/>
              <a:t>Δερμάτινες ποδιές για συγκολλητικές εργασίες</a:t>
            </a:r>
          </a:p>
          <a:p>
            <a:pPr marL="360000">
              <a:buFont typeface="Wingdings" panose="05000000000000000000" pitchFamily="2" charset="2"/>
              <a:buChar char="ü"/>
              <a:defRPr/>
            </a:pPr>
            <a:r>
              <a:rPr lang="el-GR" dirty="0"/>
              <a:t>Γιλέκα, σακάκια, ποδιές προστασίας από μηχανικές/χημικές προσβολές</a:t>
            </a:r>
          </a:p>
          <a:p>
            <a:pPr marL="360000">
              <a:buFont typeface="Wingdings" panose="05000000000000000000" pitchFamily="2" charset="2"/>
              <a:buChar char="ü"/>
              <a:defRPr/>
            </a:pPr>
            <a:r>
              <a:rPr lang="el-GR" dirty="0"/>
              <a:t>Ζώνες συγκράτησης του κορμού 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8196" name="Picture 56" descr="PODIA STAR 1">
            <a:extLst>
              <a:ext uri="{FF2B5EF4-FFF2-40B4-BE49-F238E27FC236}">
                <a16:creationId xmlns:a16="http://schemas.microsoft.com/office/drawing/2014/main" id="{2109C8A8-3DC7-4A07-955C-226573AF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1501775"/>
            <a:ext cx="2584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FB6DEEF-0E6D-4A4D-9928-9F2B5DF65832}"/>
              </a:ext>
            </a:extLst>
          </p:cNvPr>
          <p:cNvSpPr txBox="1">
            <a:spLocks/>
          </p:cNvSpPr>
          <p:nvPr/>
        </p:nvSpPr>
        <p:spPr bwMode="auto">
          <a:xfrm>
            <a:off x="395288" y="6591300"/>
            <a:ext cx="112172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Είδη Προστασίας από Πτώση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l-GR" altLang="el-GR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8198" name="Picture 60">
            <a:extLst>
              <a:ext uri="{FF2B5EF4-FFF2-40B4-BE49-F238E27FC236}">
                <a16:creationId xmlns:a16="http://schemas.microsoft.com/office/drawing/2014/main" id="{E83B458D-3E06-4ED9-B7E6-AEB76625E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63" y="5143500"/>
            <a:ext cx="351948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3703AF-E6F9-47B7-A4A2-9B6625ED4A49}"/>
              </a:ext>
            </a:extLst>
          </p:cNvPr>
          <p:cNvSpPr txBox="1">
            <a:spLocks/>
          </p:cNvSpPr>
          <p:nvPr/>
        </p:nvSpPr>
        <p:spPr bwMode="auto">
          <a:xfrm>
            <a:off x="395288" y="5456238"/>
            <a:ext cx="112172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Είδη Προστασίας Χεριών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Είδη Προστασίας Ποδιών </a:t>
            </a:r>
            <a:endParaRPr lang="el-GR" dirty="0"/>
          </a:p>
        </p:txBody>
      </p:sp>
      <p:pic>
        <p:nvPicPr>
          <p:cNvPr id="8200" name="Picture 61">
            <a:extLst>
              <a:ext uri="{FF2B5EF4-FFF2-40B4-BE49-F238E27FC236}">
                <a16:creationId xmlns:a16="http://schemas.microsoft.com/office/drawing/2014/main" id="{075245BB-3E76-412E-8765-659BBDBD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115175"/>
            <a:ext cx="5357813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E97BB2-C0CE-4252-B4A7-A9950EF3B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98425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Μέτρα Συλλογικής Προστασίας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7DC19AD-BACE-4E76-9542-F1DA44EA4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24000"/>
            <a:ext cx="12247563" cy="41052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Ανθρώπινο Σφάλμα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σημαντικότερος παράγοντας σε πρόκληση ατυχημάτων</a:t>
            </a:r>
            <a:r>
              <a:rPr lang="en-GB" altLang="el-GR" dirty="0">
                <a:solidFill>
                  <a:srgbClr val="000000"/>
                </a:solidFill>
                <a:latin typeface="Arial Rounded MT Bold" pitchFamily="34" charset="0"/>
              </a:rPr>
              <a:t>
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Ανθρώπινο Σφάλμα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ευθύνεται για </a:t>
            </a:r>
            <a:r>
              <a:rPr lang="el-GR" altLang="el-GR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80% ατυχημάτων στη θάλασσα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84‐88% ατυχημάτων σε τάνκερ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79% ρυμουλκήσεων προσαραγμένων πλοίων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89‐96% συγκρούσεων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75% πυρκαγιών και εκρήξεων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Σύστημα θαλάσσιων μεταφορών 25 φορές πιο επικίνδυνο από σύστημα αεροπορικών μεταφορών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Ανάγκη για πιο ενεργή, ολιστική προσέγγιση ασφάλειας στο πλοίο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endParaRPr lang="en-GB" altLang="el-GR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5" name="Στρογγυλεμένο ορθογώνιο 2">
            <a:extLst>
              <a:ext uri="{FF2B5EF4-FFF2-40B4-BE49-F238E27FC236}">
                <a16:creationId xmlns:a16="http://schemas.microsoft.com/office/drawing/2014/main" id="{CB7C4156-5416-4B35-B24B-56A1CE50A474}"/>
              </a:ext>
            </a:extLst>
          </p:cNvPr>
          <p:cNvSpPr/>
          <p:nvPr/>
        </p:nvSpPr>
        <p:spPr>
          <a:xfrm>
            <a:off x="963613" y="6577013"/>
            <a:ext cx="3100387" cy="1062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Προληπτική Προσέγγιση</a:t>
            </a:r>
          </a:p>
        </p:txBody>
      </p:sp>
      <p:sp>
        <p:nvSpPr>
          <p:cNvPr id="6" name="Δεξιό βέλος 6">
            <a:extLst>
              <a:ext uri="{FF2B5EF4-FFF2-40B4-BE49-F238E27FC236}">
                <a16:creationId xmlns:a16="http://schemas.microsoft.com/office/drawing/2014/main" id="{7DE72C57-7225-4394-800B-B34BEB67D17F}"/>
              </a:ext>
            </a:extLst>
          </p:cNvPr>
          <p:cNvSpPr/>
          <p:nvPr/>
        </p:nvSpPr>
        <p:spPr>
          <a:xfrm>
            <a:off x="5362575" y="6780213"/>
            <a:ext cx="1916113" cy="657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Στρογγυλεμένο ορθογώνιο 2">
            <a:extLst>
              <a:ext uri="{FF2B5EF4-FFF2-40B4-BE49-F238E27FC236}">
                <a16:creationId xmlns:a16="http://schemas.microsoft.com/office/drawing/2014/main" id="{29587BD7-72B1-4053-A526-B5F1998A9633}"/>
              </a:ext>
            </a:extLst>
          </p:cNvPr>
          <p:cNvSpPr/>
          <p:nvPr/>
        </p:nvSpPr>
        <p:spPr>
          <a:xfrm>
            <a:off x="8789988" y="6577013"/>
            <a:ext cx="3100387" cy="10620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Εντοπισμός δυνητικών κινδύνων</a:t>
            </a:r>
          </a:p>
          <a:p>
            <a:pPr marL="342900" indent="-342900" algn="ctr">
              <a:buFont typeface="Arial" pitchFamily="34" charset="0"/>
              <a:buChar char="•"/>
              <a:defRPr/>
            </a:pPr>
            <a:r>
              <a:rPr lang="el-G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Συμμετοχή όλων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99DC5-1878-457D-883D-8804251B78AD}"/>
              </a:ext>
            </a:extLst>
          </p:cNvPr>
          <p:cNvSpPr txBox="1">
            <a:spLocks/>
          </p:cNvSpPr>
          <p:nvPr/>
        </p:nvSpPr>
        <p:spPr bwMode="auto">
          <a:xfrm>
            <a:off x="393700" y="7993063"/>
            <a:ext cx="122824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Ευαισθητοποίηση σε ζητήματα ασφαλείας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 </a:t>
            </a: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πρώτο βήμα σε συμμετοχή προσέγγιση</a:t>
            </a: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el-GR" altLang="el-G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Επαρκής &amp; σωστή εκπαίδευση εργαζομένων κύριο συλλογικό μέτρο προστασίας </a:t>
            </a:r>
          </a:p>
          <a:p>
            <a:pPr indent="0" eaLnBrk="1" hangingPunct="1">
              <a:buFont typeface="Arial" charset="0"/>
              <a:buNone/>
              <a:defRPr/>
            </a:pPr>
            <a:endParaRPr lang="en-GB" altLang="el-GR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9" name="Αριστερό βέλος 6">
            <a:extLst>
              <a:ext uri="{FF2B5EF4-FFF2-40B4-BE49-F238E27FC236}">
                <a16:creationId xmlns:a16="http://schemas.microsoft.com/office/drawing/2014/main" id="{BC93B722-C359-49BC-BF79-723E5D78FE47}"/>
              </a:ext>
            </a:extLst>
          </p:cNvPr>
          <p:cNvSpPr/>
          <p:nvPr/>
        </p:nvSpPr>
        <p:spPr>
          <a:xfrm>
            <a:off x="3030538" y="9301163"/>
            <a:ext cx="904875" cy="420687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FDCB07-4DC1-409F-8B8B-2F4FB115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98425"/>
            <a:ext cx="12284075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lang="el-GR" altLang="el-G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Μέτρα Συλλογικής Προστασίας (ΙΙ)</a:t>
            </a:r>
            <a:endParaRPr lang="en-GB" altLang="el-GR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24661ADC-70CF-407A-A786-BE32FA13A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36663"/>
            <a:ext cx="12247563" cy="439261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Αποτελεσματικότερες μέθοδοι ευαισθητοποίησης εργαζομένων</a:t>
            </a:r>
            <a:endParaRPr lang="el-GR" altLang="el-GR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Προβολή κινηματογραφικών ταινιών και παρουσιάσεων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Αφίσες &amp; συνθήματα σε θέματα ασφάλειας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Ανεπίσημες συζητήσεις 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Σημάνσεις ασφαλείας 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Διανομή φυλλαδίων/βιβλίων με οδηγίες για ασφαλή εργασία 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Συμπλήρωση ερωτηματολογίων από εργαζομένους 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Τήρηση αρχείου συντήρησης εξοπλισμού 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Σύστημα παροχής αδειών για εκτέλεση εργασιών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Άλλα σημαντικά στοιχεία για πρόληψη ατυχημάτων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Καταγραφή παρ’ ολίγο ατυχημάτων </a:t>
            </a:r>
          </a:p>
          <a:p>
            <a:pPr marL="457200" eaLnBrk="1" hangingPunct="1">
              <a:buFont typeface="Wingdings" pitchFamily="2" charset="2"/>
              <a:buChar char="ü"/>
              <a:defRPr/>
            </a:pPr>
            <a:r>
              <a:rPr lang="el-GR" altLang="el-G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Ενημέρωση και υποχρεωτική χρήση των ΜΑΠ</a:t>
            </a: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l-GR" altLang="el-GR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indent="0" eaLnBrk="1" hangingPunct="1">
              <a:buFont typeface="Arial" charset="0"/>
              <a:buNone/>
              <a:defRPr/>
            </a:pPr>
            <a:endParaRPr lang="en-GB" altLang="el-GR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0A2D402-CCB7-4C48-BC01-F92CDCF9C423}"/>
              </a:ext>
            </a:extLst>
          </p:cNvPr>
          <p:cNvGraphicFramePr/>
          <p:nvPr/>
        </p:nvGraphicFramePr>
        <p:xfrm>
          <a:off x="304800" y="7207623"/>
          <a:ext cx="12335435" cy="2420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2451</Words>
  <Application>Microsoft Office PowerPoint</Application>
  <PresentationFormat>Προσαρμογή</PresentationFormat>
  <Paragraphs>388</Paragraphs>
  <Slides>37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Office Theme</vt:lpstr>
      <vt:lpstr>ΣΧΟΛΗ ΤΕΧΝΟΛΟΓΙΚΩΝ ΕΦΑΡΜΟΓΩΝ ΤΜΗΜΑ ΜΗΧΑΝΟΛΟΓΙΑΣ    </vt:lpstr>
      <vt:lpstr>Μέσα Ατομικής Προστασίας (ΜΑΠ)</vt:lpstr>
      <vt:lpstr>Μέσα Ατομικής Προστασίας (ΜΑΠ) (ΙΙ)</vt:lpstr>
      <vt:lpstr>Μέσα Ατομικής Προστασίας (ΜΑΠ) (ΙΙΙ)</vt:lpstr>
      <vt:lpstr>Μέσα Ατομικής Προστασίας (ΜΑΠ) (IV)</vt:lpstr>
      <vt:lpstr>Μέσα Ατομικής Προστασίας (ΜΑΠ) (V)</vt:lpstr>
      <vt:lpstr>Μέσα Ατομικής Προστασίας (ΜΑΠ) (VΙ)</vt:lpstr>
      <vt:lpstr>Μέτρα Συλλογικής Προστασίας</vt:lpstr>
      <vt:lpstr>Μέτρα Συλλογικής Προστασίας (ΙΙ)</vt:lpstr>
      <vt:lpstr>Μέτρα Συλλογικής Προστασίας (ΙΙΙ)</vt:lpstr>
      <vt:lpstr>Μοντέλα Ανάλυσης Ατυχημάτων – Παραδοσιακό Μοντέλο </vt:lpstr>
      <vt:lpstr>Μοντέλα Ανάλυσης Ατυχημάτων – Παραδοσιακό Μοντέλο (ΙΙ) </vt:lpstr>
      <vt:lpstr>Μοντέλα Ανάλυσης Ατυχημάτων – Συστεμικό Μοντέλο </vt:lpstr>
      <vt:lpstr>Συστεμικό Μοντέλο (ΙΙ) </vt:lpstr>
      <vt:lpstr>Ανάλυση Ατυχημάτων – Case Studies</vt:lpstr>
      <vt:lpstr>Ανάλυση Ατυχήματος Ι. Βύθιση φορτηγού πλοίου Α’ σε δρομολόγιο μεταφοράς τσιμέντου Βόλο- Πειραιά (I)</vt:lpstr>
      <vt:lpstr>Βύθιση φορτηγού πλοίου Α’ σε δρομολόγιο μεταφοράς τσιμέντου Βόλο- Πειραιά (II)</vt:lpstr>
      <vt:lpstr>Βύθιση φορτηγού πλοίου Α’ σε δρομολόγιο μεταφοράς τσιμέντου Βόλο- Πειραιά (III)</vt:lpstr>
      <vt:lpstr>Βύθιση φορτηγού πλοίου Α’ σε δρομολόγιο μεταφοράς τσιμέντου Βόλο- Πειραιά (IV)</vt:lpstr>
      <vt:lpstr>Παρουσίαση του PowerPoint</vt:lpstr>
      <vt:lpstr>Ανάλυση Ατυχήματος ΙΙ. Έκρηξη στον Πλωτό Διαχωριστήρα «ΤΑΣΟΣ ΙΙ» Ν.Θ.217 (II)</vt:lpstr>
      <vt:lpstr>Ανάλυση Ατυχήματος ΙΙ. Έκρηξη στον Πλωτό Διαχωριστήρα «ΤΑΣΟΣ ΙΙ» Ν.Θ.217 (III)</vt:lpstr>
      <vt:lpstr>Παρουσίαση του PowerPoint</vt:lpstr>
      <vt:lpstr>Ανάλυση Ατυχήματος ΙΙΙ. Θάνατος λόγω ασφυξίας του Ναυκλήρου του πλοίου KOSMAS V (II)</vt:lpstr>
      <vt:lpstr>Ανάλυση Ατυχήματος ΙΙΙ. Θάνατος λόγω ασφυξίας του Ναυκλήρου του πλοίου KOSMAS V (III)</vt:lpstr>
      <vt:lpstr>Ανάλυση Ατυχήματος ΙΙΙ. Θάνατος λόγω ασφυξίας του Ναυκλήρου του πλοίου KOSMAS V (IV)</vt:lpstr>
      <vt:lpstr>Ανάλυση Ατυχήματος ΙΙΙ. Θάνατος λόγω ασφυξίας του Ναυκλήρου του πλοίου KOSMAS V (V)</vt:lpstr>
      <vt:lpstr>Στατιστικά Στοιχεία για Ατυχήματα σε Πλοία</vt:lpstr>
      <vt:lpstr>Στατιστικά Στοιχεία σε Διεθνές Επίπεδο (Ι)</vt:lpstr>
      <vt:lpstr>Στατιστικά Στοιχεία σε Διεθνές Επίπεδο (ΙΙ)</vt:lpstr>
      <vt:lpstr>Στατιστικά Στοιχεία σε Ευρωπαϊκό Επίπεδο (Ι)</vt:lpstr>
      <vt:lpstr>Στατιστικά Στοιχεία σε Ευρωπαϊκό Επίπεδο (ΙΙ)</vt:lpstr>
      <vt:lpstr>Στατιστικά Στοιχεία σε Εθνικό Επίπεδο (Ι)</vt:lpstr>
      <vt:lpstr>Στατιστικά Στοιχεία σε Εθνικό Επίπεδο (ΙΙ)</vt:lpstr>
      <vt:lpstr>Στατιστικά Στοιχεία σε Εθνικό Επίπεδο (ΙΙΙ)</vt:lpstr>
      <vt:lpstr>ΣΥΜΠΕΡΑΣΜΑΤΑ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Deepak Malhotra</dc:creator>
  <cp:lastModifiedBy>Graciella</cp:lastModifiedBy>
  <cp:revision>131</cp:revision>
  <dcterms:created xsi:type="dcterms:W3CDTF">2017-05-08T09:49:11Z</dcterms:created>
  <dcterms:modified xsi:type="dcterms:W3CDTF">2020-05-31T10:58:50Z</dcterms:modified>
</cp:coreProperties>
</file>