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4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1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40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51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42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1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14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05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82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9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5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0C96-F27B-46C2-A40C-E6F29C26B188}" type="datetimeFigureOut">
              <a:rPr lang="el-GR" smtClean="0"/>
              <a:t>21/4/2020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E7F8-BB26-481A-86B3-8D5754F64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86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764705"/>
            <a:ext cx="9144000" cy="208823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Πνευμονική Ενδοτικότητα και ο ρόλος του </a:t>
            </a:r>
            <a:r>
              <a:rPr lang="el-GR" sz="3200" dirty="0" err="1" smtClean="0"/>
              <a:t>Επιφανειοδραστικού</a:t>
            </a:r>
            <a:r>
              <a:rPr lang="el-GR" sz="3200" dirty="0" smtClean="0"/>
              <a:t> Παράγοντα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ΔΡΟΣΙΤΗΣ ΙΩΑΝΗΣ</a:t>
            </a:r>
          </a:p>
          <a:p>
            <a:r>
              <a:rPr lang="el-GR" dirty="0" smtClean="0"/>
              <a:t>Β ΕΞΑΜΗΝΟ ΦΥΣΙΟΛΟΓΙΑ</a:t>
            </a:r>
          </a:p>
          <a:p>
            <a:r>
              <a:rPr lang="el-GR" dirty="0" smtClean="0"/>
              <a:t>ΕΛ.ΜΕ.ΠΑ.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38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iba\Downloads\IMG_8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670" y="-1179512"/>
            <a:ext cx="9395670" cy="8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9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ownloads\IMG_8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35496"/>
            <a:ext cx="9433048" cy="8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514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Προβολή στην οθόνη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Πνευμονική Ενδοτικότητα και ο ρόλος του Επιφανειοδραστικού Παράγοντα</vt:lpstr>
      <vt:lpstr>Παρουσίαση του PowerPoint</vt:lpstr>
      <vt:lpstr>Παρουσίαση του PowerPoint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Πνευμονική Ενδοτικότητα και ο ρόλος του Επιφανειοδραστικού Παράγοντα</dc:title>
  <dc:creator>tonbeldar</dc:creator>
  <cp:lastModifiedBy>tonbeldar</cp:lastModifiedBy>
  <cp:revision>2</cp:revision>
  <dcterms:created xsi:type="dcterms:W3CDTF">2020-04-21T17:49:33Z</dcterms:created>
  <dcterms:modified xsi:type="dcterms:W3CDTF">2020-04-21T18:03:26Z</dcterms:modified>
</cp:coreProperties>
</file>