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7" r:id="rId11"/>
    <p:sldId id="268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25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54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26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75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65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60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54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85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7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94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6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5B5F-C9F3-4272-A803-A596C2421F8E}" type="datetimeFigureOut">
              <a:rPr lang="el-GR" smtClean="0"/>
              <a:t>27/8/2020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3710-5396-4D18-A587-FB0B5A47BC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41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6" y="312913"/>
            <a:ext cx="8403167" cy="6302375"/>
          </a:xfrm>
        </p:spPr>
      </p:pic>
    </p:spTree>
    <p:extLst>
      <p:ext uri="{BB962C8B-B14F-4D97-AF65-F5344CB8AC3E}">
        <p14:creationId xmlns:p14="http://schemas.microsoft.com/office/powerpoint/2010/main" val="302674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89" y="81844"/>
            <a:ext cx="8884356" cy="66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5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4" y="566650"/>
            <a:ext cx="7450666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8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73" y="9816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2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1" y="356481"/>
            <a:ext cx="4694813" cy="6259751"/>
          </a:xfrm>
          <a:prstGeom prst="rect">
            <a:avLst/>
          </a:prstGeom>
        </p:spPr>
      </p:pic>
      <p:pic>
        <p:nvPicPr>
          <p:cNvPr id="7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80" y="254290"/>
            <a:ext cx="4774349" cy="6365800"/>
          </a:xfrm>
        </p:spPr>
      </p:pic>
    </p:spTree>
    <p:extLst>
      <p:ext uri="{BB962C8B-B14F-4D97-AF65-F5344CB8AC3E}">
        <p14:creationId xmlns:p14="http://schemas.microsoft.com/office/powerpoint/2010/main" val="192778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69" y="1203"/>
            <a:ext cx="5142597" cy="6856797"/>
          </a:xfrm>
        </p:spPr>
      </p:pic>
    </p:spTree>
    <p:extLst>
      <p:ext uri="{BB962C8B-B14F-4D97-AF65-F5344CB8AC3E}">
        <p14:creationId xmlns:p14="http://schemas.microsoft.com/office/powerpoint/2010/main" val="139685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92" y="290336"/>
            <a:ext cx="4894241" cy="6525656"/>
          </a:xfrm>
        </p:spPr>
      </p:pic>
    </p:spTree>
    <p:extLst>
      <p:ext uri="{BB962C8B-B14F-4D97-AF65-F5344CB8AC3E}">
        <p14:creationId xmlns:p14="http://schemas.microsoft.com/office/powerpoint/2010/main" val="72597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6" y="335490"/>
            <a:ext cx="4792641" cy="6390189"/>
          </a:xfrm>
        </p:spPr>
      </p:pic>
    </p:spTree>
    <p:extLst>
      <p:ext uri="{BB962C8B-B14F-4D97-AF65-F5344CB8AC3E}">
        <p14:creationId xmlns:p14="http://schemas.microsoft.com/office/powerpoint/2010/main" val="160319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70" y="188736"/>
            <a:ext cx="4555574" cy="6074100"/>
          </a:xfrm>
        </p:spPr>
      </p:pic>
    </p:spTree>
    <p:extLst>
      <p:ext uri="{BB962C8B-B14F-4D97-AF65-F5344CB8AC3E}">
        <p14:creationId xmlns:p14="http://schemas.microsoft.com/office/powerpoint/2010/main" val="172676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03" y="335491"/>
            <a:ext cx="4250775" cy="5667701"/>
          </a:xfrm>
        </p:spPr>
      </p:pic>
    </p:spTree>
    <p:extLst>
      <p:ext uri="{BB962C8B-B14F-4D97-AF65-F5344CB8AC3E}">
        <p14:creationId xmlns:p14="http://schemas.microsoft.com/office/powerpoint/2010/main" val="226922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59" y="256469"/>
            <a:ext cx="4747485" cy="6329981"/>
          </a:xfrm>
        </p:spPr>
      </p:pic>
    </p:spTree>
    <p:extLst>
      <p:ext uri="{BB962C8B-B14F-4D97-AF65-F5344CB8AC3E}">
        <p14:creationId xmlns:p14="http://schemas.microsoft.com/office/powerpoint/2010/main" val="193861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93" y="132292"/>
            <a:ext cx="4713619" cy="6284826"/>
          </a:xfrm>
        </p:spPr>
      </p:pic>
    </p:spTree>
    <p:extLst>
      <p:ext uri="{BB962C8B-B14F-4D97-AF65-F5344CB8AC3E}">
        <p14:creationId xmlns:p14="http://schemas.microsoft.com/office/powerpoint/2010/main" val="137433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2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16" y="316088"/>
            <a:ext cx="4525433" cy="60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344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Ευρεία οθόνη</PresentationFormat>
  <Paragraphs>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Laptop</dc:creator>
  <cp:lastModifiedBy>Laptop</cp:lastModifiedBy>
  <cp:revision>5</cp:revision>
  <dcterms:created xsi:type="dcterms:W3CDTF">2020-08-27T07:59:59Z</dcterms:created>
  <dcterms:modified xsi:type="dcterms:W3CDTF">2020-08-27T08:06:49Z</dcterms:modified>
</cp:coreProperties>
</file>