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6"/>
    <p:restoredTop sz="94600"/>
  </p:normalViewPr>
  <p:slideViewPr>
    <p:cSldViewPr snapToGrid="0" snapToObjects="1">
      <p:cViewPr varScale="1">
        <p:scale>
          <a:sx n="79" d="100"/>
          <a:sy n="79" d="100"/>
        </p:scale>
        <p:origin x="1584"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259D99C5-A652-5F4D-A53B-A72AA30460A6}"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BDA65-9D18-4E47-9A0C-3C97EB796A3D}"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259D99C5-A652-5F4D-A53B-A72AA30460A6}"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BDA65-9D18-4E47-9A0C-3C97EB796A3D}"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259D99C5-A652-5F4D-A53B-A72AA30460A6}"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BDA65-9D18-4E47-9A0C-3C97EB796A3D}"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259D99C5-A652-5F4D-A53B-A72AA30460A6}"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BDA65-9D18-4E47-9A0C-3C97EB796A3D}"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p:txBody>
          <a:bodyPr/>
          <a:lstStyle/>
          <a:p>
            <a:fld id="{259D99C5-A652-5F4D-A53B-A72AA30460A6}"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BDA65-9D18-4E47-9A0C-3C97EB796A3D}"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259D99C5-A652-5F4D-A53B-A72AA30460A6}"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5BDA65-9D18-4E47-9A0C-3C97EB796A3D}"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259D99C5-A652-5F4D-A53B-A72AA30460A6}"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5BDA65-9D18-4E47-9A0C-3C97EB796A3D}"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259D99C5-A652-5F4D-A53B-A72AA30460A6}"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5BDA65-9D18-4E47-9A0C-3C97EB796A3D}"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9D99C5-A652-5F4D-A53B-A72AA30460A6}"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5BDA65-9D18-4E47-9A0C-3C97EB796A3D}"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endParaRPr lang="en-US"/>
          </a:p>
        </p:txBody>
      </p:sp>
      <p:sp>
        <p:nvSpPr>
          <p:cNvPr id="5" name="Date Placeholder 4"/>
          <p:cNvSpPr>
            <a:spLocks noGrp="1"/>
          </p:cNvSpPr>
          <p:nvPr>
            <p:ph type="dt" sz="half" idx="10"/>
          </p:nvPr>
        </p:nvSpPr>
        <p:spPr/>
        <p:txBody>
          <a:bodyPr/>
          <a:lstStyle/>
          <a:p>
            <a:fld id="{259D99C5-A652-5F4D-A53B-A72AA30460A6}"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5BDA65-9D18-4E47-9A0C-3C97EB796A3D}"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endParaRPr lang="en-US"/>
          </a:p>
        </p:txBody>
      </p:sp>
      <p:sp>
        <p:nvSpPr>
          <p:cNvPr id="5" name="Date Placeholder 4"/>
          <p:cNvSpPr>
            <a:spLocks noGrp="1"/>
          </p:cNvSpPr>
          <p:nvPr>
            <p:ph type="dt" sz="half" idx="10"/>
          </p:nvPr>
        </p:nvSpPr>
        <p:spPr/>
        <p:txBody>
          <a:bodyPr/>
          <a:lstStyle/>
          <a:p>
            <a:fld id="{259D99C5-A652-5F4D-A53B-A72AA30460A6}"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5BDA65-9D18-4E47-9A0C-3C97EB796A3D}"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9D99C5-A652-5F4D-A53B-A72AA30460A6}"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5BDA65-9D18-4E47-9A0C-3C97EB796A3D}"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Your view</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l-GR" sz="3200" dirty="0"/>
              <a:t>Ενεργειακές και διατροφικές ανάγκες κατά την διάρκεια ενός ποδηλατικού αγώνα 120χλμ. Κίνδυνοι και προφυλάξεις. (</a:t>
            </a:r>
            <a:r>
              <a:rPr lang="el-GR" sz="3200"/>
              <a:t>800 λέξεις)</a:t>
            </a:r>
            <a:endParaRPr lang="en-US" sz="3200" dirty="0"/>
          </a:p>
        </p:txBody>
      </p:sp>
      <p:sp>
        <p:nvSpPr>
          <p:cNvPr id="3" name="Content Placeholder 2"/>
          <p:cNvSpPr>
            <a:spLocks noGrp="1"/>
          </p:cNvSpPr>
          <p:nvPr>
            <p:ph idx="1"/>
          </p:nvPr>
        </p:nvSpPr>
        <p:spPr/>
        <p:txBody>
          <a:bodyPr>
            <a:normAutofit lnSpcReduction="20000"/>
          </a:bodyPr>
          <a:lstStyle/>
          <a:p>
            <a:r>
              <a:rPr lang="el-GR" dirty="0"/>
              <a:t>Περίοδος αγώνα. 20 Σεπτέμβριου</a:t>
            </a:r>
            <a:endParaRPr lang="el-GR" dirty="0"/>
          </a:p>
          <a:p>
            <a:r>
              <a:rPr lang="en-US" altLang="el-GR" dirty="0"/>
              <a:t>Start time : 07.00</a:t>
            </a:r>
            <a:endParaRPr lang="en-US" altLang="el-GR" dirty="0"/>
          </a:p>
          <a:p>
            <a:r>
              <a:rPr lang="el-GR" dirty="0"/>
              <a:t>Διαδρομή. Σητεία – Ηράκλειο</a:t>
            </a:r>
            <a:endParaRPr lang="el-GR" dirty="0"/>
          </a:p>
          <a:p>
            <a:r>
              <a:rPr lang="el-GR" dirty="0"/>
              <a:t>Επίπεδο αθλητών . Πολύ υψηλό</a:t>
            </a:r>
            <a:endParaRPr lang="el-GR" dirty="0"/>
          </a:p>
          <a:p>
            <a:r>
              <a:rPr lang="en-US" altLang="el-GR" dirty="0"/>
              <a:t>Duration 4 hours</a:t>
            </a:r>
            <a:endParaRPr lang="el-GR" dirty="0"/>
          </a:p>
          <a:p>
            <a:pPr marL="0" indent="0" algn="just">
              <a:buNone/>
            </a:pPr>
            <a:r>
              <a:rPr lang="el-GR" sz="2000" i="1" dirty="0"/>
              <a:t>Με όσες γνώσεις έχε αποκτήσει μέχρι σήμερα, περιγράψτε τον τύπο του αθλήματος και τις ενεργειακές δαπάνες που απαιτούνται, τις περιβαλλοντολογικές συνθήκες και πως αυτές επηρεάζουν την εξέλιξη του αγώνα, τους πιθανούς κινδύνους κ προφυλάξεις που θα λάβετε υπ' οψιν σας. </a:t>
            </a:r>
            <a:endParaRPr lang="el-GR" sz="2000" i="1" dirty="0"/>
          </a:p>
          <a:p>
            <a:r>
              <a:rPr lang="en-US" altLang="el-GR" dirty="0"/>
              <a:t>afxentios@staff.teicrete.gr</a:t>
            </a:r>
            <a:endParaRPr lang="en-US" altLang="el-GR" dirty="0"/>
          </a:p>
          <a:p>
            <a:r>
              <a:rPr lang="en-US" altLang="el-GR" dirty="0"/>
              <a:t>deadline: 15.06</a:t>
            </a:r>
            <a:endParaRPr lang="en-US" altLang="el-GR" dirty="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563</Words>
  <Application>WPS Presentation</Application>
  <PresentationFormat>Widescreen</PresentationFormat>
  <Paragraphs>14</Paragraphs>
  <Slides>2</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vt:i4>
      </vt:variant>
    </vt:vector>
  </HeadingPairs>
  <TitlesOfParts>
    <vt:vector size="12" baseType="lpstr">
      <vt:lpstr>Arial</vt:lpstr>
      <vt:lpstr>SimSun</vt:lpstr>
      <vt:lpstr>Wingdings</vt:lpstr>
      <vt:lpstr>Calibri Light</vt:lpstr>
      <vt:lpstr>Calibri</vt:lpstr>
      <vt:lpstr>Microsoft YaHei</vt:lpstr>
      <vt:lpstr/>
      <vt:lpstr>Arial Unicode MS</vt:lpstr>
      <vt:lpstr>Segoe Print</vt:lpstr>
      <vt:lpstr>Office Theme</vt:lpstr>
      <vt:lpstr>Your view</vt:lpstr>
      <vt:lpstr>Ενεργειακές και διατροφικές ανάγκες κατά την διάρκεια ενός ποδηλατικού αγώνα 120χλμ. Κίνδυνοι και προφυλάξεις. (800 λέξεις)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view</dc:title>
  <dc:creator>Microsoft Office User</dc:creator>
  <cp:lastModifiedBy>professor</cp:lastModifiedBy>
  <cp:revision>3</cp:revision>
  <dcterms:created xsi:type="dcterms:W3CDTF">2018-05-26T06:06:00Z</dcterms:created>
  <dcterms:modified xsi:type="dcterms:W3CDTF">2018-05-26T08:20:50Z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1033-10.2.0.6051</vt:lpwstr>
  </property>
</Properties>
</file>