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60464C-F71B-C9F0-60F7-6DA9BD539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08BE955-D17D-88B5-E698-8196AF87F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EB54E5-9D88-746A-44B7-AFAE2257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BA6BEA-6D5C-F751-80EC-D85CB9C8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38C41B-EA66-C139-5F02-98106AE3C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968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F9F910-7337-6D80-E6F9-A89078C98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C3AB8A5-E6CE-CD58-D854-4D6F01DCD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3861BE1-11D0-85EF-1B5F-079B77812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018FDD-EFDD-A6FC-2C65-A8AA8249F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16E8BD-008C-3FFA-F933-2BA8F740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886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37560C0-1147-CAFF-F703-42A70F088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0C88D2E-D2EE-1CCA-35A3-5760484C5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CD48CA3-EF14-E0AC-A402-635EB5F4E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583A07-8EB4-EC3A-AD84-6F2A899F3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37468B-E29E-F961-DCAE-8DE07065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493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0CBAFB-C696-3B6C-A571-B52CC9180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47ECC3-F45A-356C-F445-DD3AD62D9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CB8ADF-CE8D-5150-CD15-9412993C8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BA1468-E511-ACC9-1638-68CDAD849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240AE48-3382-F5FF-5DB3-AFA5FB7F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830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D6F359-37E9-DA68-B6E8-C7137CF3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B88F509-4A26-D918-693A-EB03F9795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830B07D-2797-71FA-B838-AD0D98FD6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A0EE18-D0A2-3D6A-DB20-6FC31100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F9D9D7-6580-7125-9EDA-5634089BD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48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56DD7F-5DCD-AF09-0A5C-D2369D8C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16A6BF-BB13-7D57-B14B-CA93B1BFB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A741E50-F89A-2EE2-E15D-DD125B0B7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A40B4D2-4E79-E22E-BE56-B931BBD0F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0F14ED1-5A3C-9048-816F-2148CBACA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E04BFB-45EE-F5AA-A2A0-6161ED5C9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675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EB4EC5-B2AE-5B33-C758-6A7085D7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F62E3E0-9851-2FFD-AC1B-7380FACDC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401B222-86E3-2B91-BD4A-5BC0757E8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7D2120B-EA2E-05AA-513E-4B5D5D5D8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3493CB7-52BC-E6E1-7930-097D02F65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0573802-709C-A5E1-1C02-CF4E9006F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D81B274-9964-6DF4-0C40-665F9CB1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458F28D-A783-B499-8BE8-CCFC8AC1D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65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397A89-3DB8-F09C-C94C-95B3DCA0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1F6F3D7-08E8-0979-DDA1-47886D9FE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DA4094E-DB3E-CA32-58F2-2FA76CF6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F2E9729-210D-7AEA-2DBA-3C22369A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35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45B9713-7F12-F96F-3C81-6C2FECE1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322715E-0F25-039A-9C2C-1F44F360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09BD902-F0D2-19C6-1A2C-5B152109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106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58BC0F-C44D-7601-A67A-9BA5A8F30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B375AF-7AA1-2E63-0922-623053BFF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A8041E6-65A7-80D1-0979-A7F39E5A1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2787F6E-B909-3C5D-A0F2-CB845104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EBADE12-65D4-2C88-230B-B70F8968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4B31CD4-8DF1-3B27-68FD-79CE9A6B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220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532F35-8A3F-71FE-9B8B-404486A96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12D09BD-A94E-8FFC-CF37-714C77C85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B0F0FA-2DE5-200F-8784-575508662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86FE2D-3578-F25D-31B0-92850BE03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D9A947-D0C4-9250-6C51-51F589B9C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2F41E3B-70BB-293E-4081-C2D9A641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55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C0A406C-B0BF-22D2-0162-9F7FABFE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012EE96-6A63-AFEA-864A-F6C57E872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37ECD5-C08B-CE50-4C54-BC71479DE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57658D-3170-4894-87B8-59D969EFD4D6}" type="datetimeFigureOut">
              <a:rPr lang="el-GR" smtClean="0"/>
              <a:t>9/3/2026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FA3054-E347-B34C-F154-2A3264E59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A7D1272-9B5D-8B98-31D9-01A96967B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6B75E-7FF5-45AE-BE1F-04D76ABFB2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236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CDD028-C865-9A77-1A9B-64E3A9D8A5FC}"/>
              </a:ext>
            </a:extLst>
          </p:cNvPr>
          <p:cNvSpPr txBox="1"/>
          <p:nvPr/>
        </p:nvSpPr>
        <p:spPr>
          <a:xfrm>
            <a:off x="2163098" y="427661"/>
            <a:ext cx="7659329" cy="456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Aft>
                <a:spcPts val="1200"/>
              </a:spcAft>
              <a:buNone/>
            </a:pPr>
            <a:r>
              <a:rPr lang="el-GR" sz="3200" b="1" dirty="0">
                <a:solidFill>
                  <a:srgbClr val="0F1115"/>
                </a:solidFill>
              </a:rPr>
              <a:t>Περιεχόμενα</a:t>
            </a:r>
            <a:endParaRPr lang="el-GR" sz="3200" b="1" dirty="0">
              <a:solidFill>
                <a:srgbClr val="0F1115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766711-B85D-C841-65F3-FB0AE8C6AD12}"/>
              </a:ext>
            </a:extLst>
          </p:cNvPr>
          <p:cNvSpPr txBox="1"/>
          <p:nvPr/>
        </p:nvSpPr>
        <p:spPr>
          <a:xfrm>
            <a:off x="353961" y="1189703"/>
            <a:ext cx="1152340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Research in vibrations and acoustics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/>
              <a:t>Δονήσεις σε δομές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/>
              <a:t>Υπολογιστικές Προσομοιώσεις- Μέθοδος Πεπερασμένων στοιχείων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/>
              <a:t>Υλοποίηση υπολογιστικών προσομοιώσεων σε προβλήματα δονήσεων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/>
              <a:t>Αλληλεπίδραση ήχου-δομής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/>
              <a:t>Υλοποίηση υπολογιστικών προσομοιώσεων σε προβλήματα δονητικής ακουστικής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60108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FE96D00-F5B4-8B67-1D5F-A6515539A551}"/>
              </a:ext>
            </a:extLst>
          </p:cNvPr>
          <p:cNvSpPr txBox="1"/>
          <p:nvPr/>
        </p:nvSpPr>
        <p:spPr>
          <a:xfrm>
            <a:off x="442452" y="1321872"/>
            <a:ext cx="116512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/>
              <a:t> Η δομή (ή κατασκευή) αναφέρεται σε οποιοδήποτε στερεό σώμα έρχεται σε επαφή με ένα ρευστό μέσο (όπως ο αέρας ή το νερό) μέσω του οποίου διαδίδεται ο ήχος.</a:t>
            </a:r>
          </a:p>
          <a:p>
            <a:endParaRPr lang="el-GR" sz="2400" dirty="0"/>
          </a:p>
          <a:p>
            <a:r>
              <a:rPr lang="el-GR" sz="2400" dirty="0"/>
              <a:t>Πιο συγκεκριμένα, η δομή μπορεί να είναι: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/>
              <a:t>Κτιριακά στοιχεία: Ένας τοίχος, ένα πάτωμα ή ένα παράθυρο που δονείται όταν "χτυπηθεί" από ηχητικά κύματα.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Μηχανολογικά μέρη: Το περίβλημα μιας μηχανής, η άτρακτος ενός αεροπλάνου ή το κύτος ενός πλοίου.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Μουσικά όργανα: για παράδειγμα το σώμα ενός έγχορδου οργάνου, που μετατρέπει τη δόνηση των χορδών σε ήχο.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769EF3-1BA8-5CE0-3C94-70B992BEB517}"/>
              </a:ext>
            </a:extLst>
          </p:cNvPr>
          <p:cNvSpPr txBox="1"/>
          <p:nvPr/>
        </p:nvSpPr>
        <p:spPr>
          <a:xfrm>
            <a:off x="4871884" y="208624"/>
            <a:ext cx="24482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 </a:t>
            </a:r>
            <a:r>
              <a:rPr lang="el-GR" sz="3200" b="1" dirty="0"/>
              <a:t>Δομή</a:t>
            </a:r>
            <a:r>
              <a:rPr lang="el-G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515300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133</Words>
  <Application>Microsoft Office PowerPoint</Application>
  <PresentationFormat>Ευρεία οθόνη</PresentationFormat>
  <Paragraphs>25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Evaggelos Kaselouris</dc:creator>
  <cp:lastModifiedBy>Evaggelos Kaselouris</cp:lastModifiedBy>
  <cp:revision>95</cp:revision>
  <dcterms:created xsi:type="dcterms:W3CDTF">2026-03-07T06:34:26Z</dcterms:created>
  <dcterms:modified xsi:type="dcterms:W3CDTF">2026-03-09T18:40:57Z</dcterms:modified>
</cp:coreProperties>
</file>