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4" r:id="rId10"/>
    <p:sldId id="266" r:id="rId11"/>
    <p:sldId id="267" r:id="rId12"/>
    <p:sldId id="268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B89A6-AB54-4D94-B383-D590C58B712B}" type="datetimeFigureOut">
              <a:rPr lang="el-GR" smtClean="0"/>
              <a:t>7/3/2026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8D5FD-DDB9-4BAC-8030-B294E09D5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462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F1CA10-F4CC-4FFE-B14B-A3A392D3C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B1AEF0A-60F7-4888-BEEC-B72DA24F7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F326EB-F725-419F-9F89-0C1CB6D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40EE-D14F-40A7-9B3D-F1CED9B2E4EF}" type="datetimeFigureOut">
              <a:rPr lang="el-GR" smtClean="0"/>
              <a:t>7/3/2026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BB0BB8-65BB-4C05-B886-5E7ABC6C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0CBC7B-2A97-4A42-BB1F-2214CE04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544B-D2DA-47C8-A3F0-2BFA2BCC6D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17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7D07CE-8076-4B41-8BA6-BA9F8D28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C27E1EA-F92E-43D2-B33C-95983BBBB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51287F8-2558-4BA7-B6FC-7E3ED885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40EE-D14F-40A7-9B3D-F1CED9B2E4EF}" type="datetimeFigureOut">
              <a:rPr lang="el-GR" smtClean="0"/>
              <a:t>7/3/2026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17ED44-0E3B-4E92-8880-973BE52C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5AC80A-8DCD-4BC7-B629-A76BA7A6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544B-D2DA-47C8-A3F0-2BFA2BCC6D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455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674BD68-A77A-47F6-827C-4B0BA9ECC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B3115F1-87C8-4B60-B9E5-9C852CDB6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B429A75-7461-4263-BD15-34718C5B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40EE-D14F-40A7-9B3D-F1CED9B2E4EF}" type="datetimeFigureOut">
              <a:rPr lang="el-GR" smtClean="0"/>
              <a:t>7/3/2026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40E87E-B8A5-459A-B2AA-BA1FAFD7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86FC09-4D20-440F-9B69-CEBB76FE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544B-D2DA-47C8-A3F0-2BFA2BCC6D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013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92DC8E-AD3F-4FAC-AB48-78851E7B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5E0EB3-7EA0-4FE9-8778-C5E8F8080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904593-22BA-4FB8-9ED7-52859126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40EE-D14F-40A7-9B3D-F1CED9B2E4EF}" type="datetimeFigureOut">
              <a:rPr lang="el-GR" smtClean="0"/>
              <a:t>7/3/2026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7542E6-B174-4333-8B8F-65E19115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3BB71A-0423-4A7E-AB38-CD38B19A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544B-D2DA-47C8-A3F0-2BFA2BCC6D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311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5069A2-554F-43E7-8E78-642EDCC1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08D9D0F-D481-4450-BA02-83E075BEA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AA176C-9D6B-499E-94BB-6AAEFA81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40EE-D14F-40A7-9B3D-F1CED9B2E4EF}" type="datetimeFigureOut">
              <a:rPr lang="el-GR" smtClean="0"/>
              <a:t>7/3/2026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56205D-3E67-49D5-8B5F-E1E3E4D4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51227D-374E-4613-A3AF-1AC5CBAC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544B-D2DA-47C8-A3F0-2BFA2BCC6D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629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F6E4F3-F694-4BDE-A43E-3926961A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5FBD7E-B06D-41B6-B589-3EA7CB42D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1C696B-1B52-4F79-A584-FBEC722D3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1451418-6BD9-494A-AEEB-052F8250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40EE-D14F-40A7-9B3D-F1CED9B2E4EF}" type="datetimeFigureOut">
              <a:rPr lang="el-GR" smtClean="0"/>
              <a:t>7/3/2026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F9F0ED0-12AD-4420-AB44-E66BEB0A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93F8176-B56D-4794-867F-441E3578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544B-D2DA-47C8-A3F0-2BFA2BCC6D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53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C250C4-2964-4D60-B7BE-398D0D9F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0030B97-6AAC-4F98-A0E8-297180CD4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7199D37-18BA-4104-AEE8-FDE48BEC5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A80B2A1-02A1-41AD-AB82-A5196BC8F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69A56B3-F37B-4383-873E-5AF6F1882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314BEF9-FEA4-4DD3-8678-AD8870B1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40EE-D14F-40A7-9B3D-F1CED9B2E4EF}" type="datetimeFigureOut">
              <a:rPr lang="el-GR" smtClean="0"/>
              <a:t>7/3/2026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3D81321-61E4-4DC7-9FA1-19E40418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4722CA5-381C-45D0-B32E-A7ED271B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544B-D2DA-47C8-A3F0-2BFA2BCC6D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935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A64340-EDA0-4067-A6A7-4C24066B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CE8B395-1039-4E3E-89FB-1C4D07A9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40EE-D14F-40A7-9B3D-F1CED9B2E4EF}" type="datetimeFigureOut">
              <a:rPr lang="el-GR" smtClean="0"/>
              <a:t>7/3/2026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AFD7A9B-CC58-46C9-8688-06506821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C982168-1C13-4B9B-9817-CA5101AF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544B-D2DA-47C8-A3F0-2BFA2BCC6D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91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9016D7D-E628-44B3-A7D0-B25946C5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40EE-D14F-40A7-9B3D-F1CED9B2E4EF}" type="datetimeFigureOut">
              <a:rPr lang="el-GR" smtClean="0"/>
              <a:t>7/3/2026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A7BCCED-ADB3-41D2-9A09-9BEF6F42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00E3D7D-0499-46AB-9E27-FF7617DA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544B-D2DA-47C8-A3F0-2BFA2BCC6D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70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74A185-14B0-47E3-91A5-36096876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4C8D53-929D-4BA7-848A-1CCE23A9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168DB35-2C8B-4541-ABF7-41B7162E2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D7952EF-46A2-46F7-8EED-B2CB818C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40EE-D14F-40A7-9B3D-F1CED9B2E4EF}" type="datetimeFigureOut">
              <a:rPr lang="el-GR" smtClean="0"/>
              <a:t>7/3/2026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01205A0-5818-458E-93B7-7041BED9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DD92D4-46D4-4B63-BACC-5AE72F5A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544B-D2DA-47C8-A3F0-2BFA2BCC6D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64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C65134-884B-493F-B0C5-FA35C927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0E1715A-C4C0-4D29-B926-AC86BD3D8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6BBEAAB-3F65-433C-88E8-23EE68B4F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64C300-5B85-4938-8190-777CD36E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40EE-D14F-40A7-9B3D-F1CED9B2E4EF}" type="datetimeFigureOut">
              <a:rPr lang="el-GR" smtClean="0"/>
              <a:t>7/3/2026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62BD5BA-6CAD-4320-BF55-BFD869F1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263F008-C47A-4849-A64A-948ED8A4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544B-D2DA-47C8-A3F0-2BFA2BCC6D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362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83C38A6-770E-4C0E-BEA4-83AE35BB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F6F98F3-608E-4DC6-B333-033B73264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8F5398-119E-4B56-A13E-4143E15FE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40EE-D14F-40A7-9B3D-F1CED9B2E4EF}" type="datetimeFigureOut">
              <a:rPr lang="el-GR" smtClean="0"/>
              <a:t>7/3/2026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B51437-EE11-4614-9CC7-E83FF856D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6A0A19-5AE4-4D99-87E0-6FC256FE9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544B-D2DA-47C8-A3F0-2BFA2BCC6D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94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8ADA7FC-5994-44D2-BCDB-4E55E9043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/>
          <a:stretch/>
        </p:blipFill>
        <p:spPr>
          <a:xfrm>
            <a:off x="322216" y="43286"/>
            <a:ext cx="11578545" cy="67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2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45C1B23-8108-448A-B6D1-0FFB7F03E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/>
          <a:stretch/>
        </p:blipFill>
        <p:spPr>
          <a:xfrm>
            <a:off x="914400" y="0"/>
            <a:ext cx="10426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9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D05BDB-7087-4C81-828F-C8E4BB7AD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/>
          <a:stretch/>
        </p:blipFill>
        <p:spPr>
          <a:xfrm>
            <a:off x="1304924" y="0"/>
            <a:ext cx="9627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3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B0FDBCF-946D-4604-BB76-4B5672CBA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r="597"/>
          <a:stretch/>
        </p:blipFill>
        <p:spPr>
          <a:xfrm>
            <a:off x="644434" y="0"/>
            <a:ext cx="10890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5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BA20A2C-EED8-4F2A-8002-C656F7CA6D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r="412"/>
          <a:stretch/>
        </p:blipFill>
        <p:spPr>
          <a:xfrm>
            <a:off x="818606" y="0"/>
            <a:ext cx="10582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10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2B69C61-09CB-4D94-9AAF-9C6D4CB44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r="1279"/>
          <a:stretch/>
        </p:blipFill>
        <p:spPr>
          <a:xfrm>
            <a:off x="914400" y="0"/>
            <a:ext cx="1031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1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70403ED-0041-4E99-9C02-90ABF79F9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/>
          <a:stretch/>
        </p:blipFill>
        <p:spPr>
          <a:xfrm>
            <a:off x="1163193" y="0"/>
            <a:ext cx="9865614" cy="685800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BCA280B-317C-40CC-9053-76329E5F815C}"/>
              </a:ext>
            </a:extLst>
          </p:cNvPr>
          <p:cNvSpPr/>
          <p:nvPr/>
        </p:nvSpPr>
        <p:spPr>
          <a:xfrm>
            <a:off x="10189029" y="6618514"/>
            <a:ext cx="304800" cy="239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66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275F898-8BB9-4B9B-BF04-13B3A54AF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/>
          <a:stretch/>
        </p:blipFill>
        <p:spPr>
          <a:xfrm>
            <a:off x="792479" y="91374"/>
            <a:ext cx="10408921" cy="667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8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CB4762-FBA7-4012-97E4-66DE20246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2" y="0"/>
            <a:ext cx="8692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44A33FA-02BE-4263-A54E-22B40AB1F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/>
          <a:stretch/>
        </p:blipFill>
        <p:spPr>
          <a:xfrm>
            <a:off x="1360517" y="379474"/>
            <a:ext cx="9470965" cy="5956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19418E-9AC3-4D37-BAAE-1945CD76489E}"/>
              </a:ext>
            </a:extLst>
          </p:cNvPr>
          <p:cNvSpPr txBox="1"/>
          <p:nvPr/>
        </p:nvSpPr>
        <p:spPr>
          <a:xfrm>
            <a:off x="7128769" y="3027285"/>
            <a:ext cx="390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52254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BD5D691-3CBC-4ABE-98B6-945B6B5936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/>
          <a:stretch/>
        </p:blipFill>
        <p:spPr>
          <a:xfrm>
            <a:off x="932770" y="0"/>
            <a:ext cx="10326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3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B352E0D-CF13-4874-9800-5842E5E34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4" y="643466"/>
            <a:ext cx="1031679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9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588C947-29A8-42FC-B7D1-4519039D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r="752" b="9351"/>
          <a:stretch/>
        </p:blipFill>
        <p:spPr>
          <a:xfrm>
            <a:off x="1079863" y="0"/>
            <a:ext cx="10016762" cy="62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0DEB91D-C1BB-4785-8DCA-4E603D435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88" y="0"/>
            <a:ext cx="8432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5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E7554-CCF4-819B-8FF7-754B3AD9932E}"/>
              </a:ext>
            </a:extLst>
          </p:cNvPr>
          <p:cNvSpPr txBox="1"/>
          <p:nvPr/>
        </p:nvSpPr>
        <p:spPr>
          <a:xfrm>
            <a:off x="623596" y="825673"/>
            <a:ext cx="109448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Κάμψη είναι το αποτέλεσμα κάθετων δυνάμεων ή ροπών που ασκούνται σε ένα μακρόστενο σώμα. Όπως το σώμα τείνει να καμπυλωθεί στη μία πλευρά του προκαλείται θλίψη (συμπίεση) και στην άλλη εφελκυσμός (τράβηγμα). Η κάμψη προκαλεί την παραμόρφωση ή ακόμα και την θραύση του σώματος.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0C01B-A5C2-A896-70D3-FDF1ADF9421F}"/>
              </a:ext>
            </a:extLst>
          </p:cNvPr>
          <p:cNvSpPr txBox="1"/>
          <p:nvPr/>
        </p:nvSpPr>
        <p:spPr>
          <a:xfrm>
            <a:off x="5291932" y="83976"/>
            <a:ext cx="1608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/>
              <a:t>ΚΑΜΨΗ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9C3E5B3-8B4F-806F-17E6-19C0319B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21" y="2552255"/>
            <a:ext cx="5171423" cy="2795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2AD78-9A39-4A54-6FEA-F280CA3B8318}"/>
              </a:ext>
            </a:extLst>
          </p:cNvPr>
          <p:cNvSpPr txBox="1"/>
          <p:nvPr/>
        </p:nvSpPr>
        <p:spPr>
          <a:xfrm>
            <a:off x="5478544" y="2552255"/>
            <a:ext cx="67134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Η </a:t>
            </a:r>
            <a:r>
              <a:rPr lang="el-GR" sz="2400" dirty="0" err="1"/>
              <a:t>καμπτική</a:t>
            </a:r>
            <a:r>
              <a:rPr lang="el-GR" sz="2400" dirty="0"/>
              <a:t> ακαμψία (ή </a:t>
            </a:r>
            <a:r>
              <a:rPr lang="el-GR" sz="2400" dirty="0" err="1"/>
              <a:t>καμπτική</a:t>
            </a:r>
            <a:r>
              <a:rPr lang="el-GR" sz="2400" dirty="0"/>
              <a:t> δυσκαμψία) είναι το μέτρο της αντίστασης που προβάλλει ένα δομικό στοιχείο (όπως μια δοκός) στην παραμόρφωση λόγω κάμψης.</a:t>
            </a:r>
          </a:p>
          <a:p>
            <a:pPr algn="just"/>
            <a:r>
              <a:rPr lang="el-GR" sz="2400" dirty="0"/>
              <a:t>Ορίζεται ως το γινόμενο του μέτρου ελαστικότητας του υλικού επί τη ροπή αδράνειας της διατομής του στοιχείου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1DE84C7-FD74-87BC-5A49-E774E5B04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065" y="4831501"/>
            <a:ext cx="5087060" cy="9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C7F2EE-D391-D423-FB7E-9CC6B0E810F7}"/>
              </a:ext>
            </a:extLst>
          </p:cNvPr>
          <p:cNvSpPr txBox="1"/>
          <p:nvPr/>
        </p:nvSpPr>
        <p:spPr>
          <a:xfrm>
            <a:off x="5771721" y="5657671"/>
            <a:ext cx="6127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όπου Ε Το Μέτρο Ελαστικότητας του υλικού, που εκφράζει τη δυσκαμψία του ίδιου του υλικού, και Ι Η Ροπή αδράνειας της  διατομής ως προς τον άξονα κάμψης, που εκφράζει τη γεωμετρική συμβολή στη δυσκαμψία.</a:t>
            </a:r>
          </a:p>
        </p:txBody>
      </p:sp>
    </p:spTree>
    <p:extLst>
      <p:ext uri="{BB962C8B-B14F-4D97-AF65-F5344CB8AC3E}">
        <p14:creationId xmlns:p14="http://schemas.microsoft.com/office/powerpoint/2010/main" val="205718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135</Words>
  <Application>Microsoft Office PowerPoint</Application>
  <PresentationFormat>Ευρεία οθόνη</PresentationFormat>
  <Paragraphs>6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Evaggelos Kaselouris</cp:lastModifiedBy>
  <cp:revision>41</cp:revision>
  <dcterms:created xsi:type="dcterms:W3CDTF">2019-10-05T12:00:58Z</dcterms:created>
  <dcterms:modified xsi:type="dcterms:W3CDTF">2026-03-07T11:33:17Z</dcterms:modified>
</cp:coreProperties>
</file>