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70" r:id="rId6"/>
    <p:sldId id="271" r:id="rId7"/>
    <p:sldId id="267" r:id="rId8"/>
    <p:sldId id="268" r:id="rId9"/>
    <p:sldId id="269" r:id="rId10"/>
    <p:sldId id="272" r:id="rId11"/>
    <p:sldId id="273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DC0CC2-4C15-E23C-B3BE-E24A343A0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130F04B-549D-D512-26A4-5B444DD75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96228DC-434B-BF2F-7A26-EA86ED5C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2ADB-3661-43E8-8878-52FE567463C7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21C7F34-2CA3-094E-5097-C1A114AFD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7A0D7B8-729D-87E1-A506-F6F94972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8D09-0BC6-4D35-B815-D72DC1362E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217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23854D-60E7-1DC4-04E2-04D15884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21CEF79-CF1A-2A23-EC86-52A6B4965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14FBD32-FCCD-E142-3ABE-13E9386B3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2ADB-3661-43E8-8878-52FE567463C7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5CE370C-53B8-EDA6-5DFF-FF53AE5B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ABABA27-6F49-8BDD-F2A5-546FB6AB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8D09-0BC6-4D35-B815-D72DC1362E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144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8316BA9-EA8C-B771-D37C-04BEC6A66F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909CC40-F9F6-5B42-FBFA-66ACAEFCF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EAE8570-BA69-AD4B-1BAB-77FBC3BB4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2ADB-3661-43E8-8878-52FE567463C7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A4A55C7-3D8F-8728-CAA8-D2BC36C36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D55F01-6CDE-3FD7-C55E-274D5C081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8D09-0BC6-4D35-B815-D72DC1362E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108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77E40E-5D01-9A43-F42D-48455A96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D205A6-E0E2-B07B-B27D-F4EA886C5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0843987-FD6F-A533-2280-104E8BDA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2ADB-3661-43E8-8878-52FE567463C7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EDD2C19-9089-2805-580D-6105BD86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3A12AA5-6C83-2284-A90D-55913CAF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8D09-0BC6-4D35-B815-D72DC1362E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52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D3272E-9B04-5E10-9C56-6C1E44BF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31FC50B-7B2E-59D2-9AD4-66ADDF13B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AF370AF-F051-D9AA-3E89-B2795039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2ADB-3661-43E8-8878-52FE567463C7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BF6CC26-033C-F493-CB8E-AC08BEC1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C8F2412-5E73-E3AC-AC3E-4618CB4A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8D09-0BC6-4D35-B815-D72DC1362E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767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23A143-BC0C-3619-4BD9-A2E933E26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462289-A701-B738-0306-0E0E5581B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9231EB4-3CCB-8D4F-4EB5-B42A1FA05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6F53AFD-FF42-A01F-939F-E1E5B753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2ADB-3661-43E8-8878-52FE567463C7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87AF040-5596-9401-770F-67A1EE3A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CFBE50D-0197-AD6B-71B3-543BB179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8D09-0BC6-4D35-B815-D72DC1362E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36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7520D1-0AF9-8D36-608A-FCA8E105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C8362B7-23CC-4107-FD50-B7FAD0CB2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0C73832-B7B7-79EB-F206-13A0B73B9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32AE94A-BFD5-229C-304F-AE03E6E1B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D84D2023-77E5-2377-5880-556B1C485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823A15D-6F72-2153-52D3-A86CC453A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2ADB-3661-43E8-8878-52FE567463C7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10016AD-77F7-FE7C-CB15-6AC2C874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6DF036C-3FDF-041D-50B2-EC464FAF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8D09-0BC6-4D35-B815-D72DC1362E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735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21A154-BC26-9E04-110B-6D35629F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CCA5C4A-C75A-18E2-6ACE-9609BFE1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2ADB-3661-43E8-8878-52FE567463C7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F839A11-21FC-F536-052D-44AAF9CA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26E5B35-CE14-7ED5-6488-850E6CC8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8D09-0BC6-4D35-B815-D72DC1362E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17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DCF42A1-D5BE-32CA-7674-173BFCE76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2ADB-3661-43E8-8878-52FE567463C7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96C90DE-32F4-5ABD-8A77-E3DA84D5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218DA20-0537-38FC-C378-A9014662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8D09-0BC6-4D35-B815-D72DC1362E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745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17BC7E-769B-968D-E2D4-C3855DB7C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3F475C-2C42-61F9-4C83-61F28AF5D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3805B7B-D2C9-2D25-9310-8467FB964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AD5753A-169F-17A8-ED25-00163C356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2ADB-3661-43E8-8878-52FE567463C7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B2AD138-9BAA-CBCC-D615-B92FD328E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4EECA35-E917-7357-4F3D-625B3E836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8D09-0BC6-4D35-B815-D72DC1362E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131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B2B066-A2F8-041A-2AA7-727A5160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BC5AA59-A1E6-3ECB-B60D-7069A3780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8AD50F2-3B99-FDC9-68E9-CC1392A46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357FA6A-38CF-90FD-BDD7-75383ADEB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C2ADB-3661-43E8-8878-52FE567463C7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0E0B50D-E076-6CF5-941A-C30B3E45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FD4C713-A2BC-D374-47BA-CCE1D25F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8D09-0BC6-4D35-B815-D72DC1362E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840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5409C64-8204-6B1C-DCBC-226497567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909F416-EFB3-E43B-327B-5F52F744E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545155-CBA7-6127-557E-2AA9CCA1C2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1C2ADB-3661-43E8-8878-52FE567463C7}" type="datetimeFigureOut">
              <a:rPr lang="el-GR" smtClean="0"/>
              <a:t>21/4/2026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80A5034-6E30-423E-EDFF-1849DC725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07B9EA-6C7A-6232-455B-EA259873F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748D09-0BC6-4D35-B815-D72DC1362E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257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A57040F-2B52-4761-8D42-1C1793840289}"/>
              </a:ext>
            </a:extLst>
          </p:cNvPr>
          <p:cNvSpPr/>
          <p:nvPr/>
        </p:nvSpPr>
        <p:spPr>
          <a:xfrm>
            <a:off x="3383466" y="164269"/>
            <a:ext cx="10901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Modal analysis (</a:t>
            </a:r>
            <a:r>
              <a:rPr lang="el-GR" sz="2800" b="1" dirty="0"/>
              <a:t>ανάλυση </a:t>
            </a:r>
            <a:r>
              <a:rPr lang="el-GR" sz="2800" b="1" dirty="0" err="1"/>
              <a:t>ιδιοσυχνοτήτων</a:t>
            </a:r>
            <a:r>
              <a:rPr lang="el-GR" sz="2800" b="1" dirty="0"/>
              <a:t>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0C3D56F-D5CD-41BC-AC91-1CD73EA48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26" t="32126" r="67660" b="63646"/>
          <a:stretch/>
        </p:blipFill>
        <p:spPr>
          <a:xfrm>
            <a:off x="0" y="1487053"/>
            <a:ext cx="5079406" cy="609601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C584D8B-6983-437B-99EE-DF6AD06E8CF0}"/>
              </a:ext>
            </a:extLst>
          </p:cNvPr>
          <p:cNvSpPr/>
          <p:nvPr/>
        </p:nvSpPr>
        <p:spPr>
          <a:xfrm>
            <a:off x="370370" y="1038988"/>
            <a:ext cx="978864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Δίνεται η γενικευμένη εξίσωση κίνησης</a:t>
            </a:r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r>
              <a:rPr lang="el-GR" sz="2000" dirty="0"/>
              <a:t>Για ανάλυση </a:t>
            </a:r>
            <a:r>
              <a:rPr lang="en-US" sz="2000" dirty="0"/>
              <a:t>modal </a:t>
            </a:r>
            <a:r>
              <a:rPr lang="el-GR" sz="2000" dirty="0"/>
              <a:t>δονήσεων (</a:t>
            </a:r>
            <a:r>
              <a:rPr lang="en-US" sz="2000" dirty="0"/>
              <a:t>vibrational) </a:t>
            </a:r>
            <a:r>
              <a:rPr lang="el-GR" sz="2000" dirty="0"/>
              <a:t>η απόσβεση και η εξωτερική δύναμη αγνοούνται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1E03426C-3A59-4099-B7B5-0FDB31172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59" t="36312" r="3457" b="61277"/>
          <a:stretch/>
        </p:blipFill>
        <p:spPr>
          <a:xfrm>
            <a:off x="448192" y="2159246"/>
            <a:ext cx="11035146" cy="30185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8AAF129-DC1F-4D02-89BD-42F483AF51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06" t="44336" r="73591" b="51451"/>
          <a:stretch/>
        </p:blipFill>
        <p:spPr>
          <a:xfrm>
            <a:off x="1070042" y="2885261"/>
            <a:ext cx="3150070" cy="5407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064E68-A168-44A5-8876-A8DF0584996E}"/>
              </a:ext>
            </a:extLst>
          </p:cNvPr>
          <p:cNvSpPr txBox="1"/>
          <p:nvPr/>
        </p:nvSpPr>
        <p:spPr>
          <a:xfrm>
            <a:off x="4341091" y="2946789"/>
            <a:ext cx="411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γενική μορφή στη δομική μηχανική</a:t>
            </a:r>
          </a:p>
        </p:txBody>
      </p:sp>
    </p:spTree>
    <p:extLst>
      <p:ext uri="{BB962C8B-B14F-4D97-AF65-F5344CB8AC3E}">
        <p14:creationId xmlns:p14="http://schemas.microsoft.com/office/powerpoint/2010/main" val="1814399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180E4A2-C3E8-2F0E-8570-2B2FAE722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350"/>
            <a:ext cx="12192000" cy="610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33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15260E9-037C-371D-50C6-8ECEA789B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730"/>
            <a:ext cx="12192000" cy="57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50FC521-E38D-DC8A-6545-7A129EDFA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14"/>
          <a:stretch/>
        </p:blipFill>
        <p:spPr>
          <a:xfrm>
            <a:off x="2853409" y="714375"/>
            <a:ext cx="6485182" cy="493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5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234E0C3-0DC9-3FEE-D8DC-221C52EF2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386" y="655150"/>
            <a:ext cx="7521227" cy="444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4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7C279E1-FACE-FF70-F1BF-91FE0C389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862" y="895178"/>
            <a:ext cx="7460275" cy="4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0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3CDCFD5-DCF5-E3F1-8FFB-935D06201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756" y="783809"/>
            <a:ext cx="10126488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2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0B1ACE6-2EF7-220E-68AD-E3773290F4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9118"/>
          <a:stretch>
            <a:fillRect/>
          </a:stretch>
        </p:blipFill>
        <p:spPr>
          <a:xfrm>
            <a:off x="975598" y="567052"/>
            <a:ext cx="10240804" cy="19550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043935-C664-7E04-DF72-7B08571AEBB2}"/>
              </a:ext>
            </a:extLst>
          </p:cNvPr>
          <p:cNvSpPr txBox="1"/>
          <p:nvPr/>
        </p:nvSpPr>
        <p:spPr>
          <a:xfrm>
            <a:off x="975598" y="5134451"/>
            <a:ext cx="10827626" cy="145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100"/>
              </a:lnSpc>
              <a:spcBef>
                <a:spcPts val="1200"/>
              </a:spcBef>
              <a:buNone/>
            </a:pP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In practice, numerical solvers (like in ANSYS-LS-DYNA or MATLAB) compute both 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simultaneously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using algorithms like Lanczos or subspace iteration, but conceptually, eigenvalues determine the frequencies, and eigenvectors determine the shapes.</a:t>
            </a:r>
          </a:p>
          <a:p>
            <a:pPr>
              <a:buNone/>
            </a:pPr>
            <a:br>
              <a:rPr lang="en-US" dirty="0"/>
            </a:b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813B463D-744A-3257-6FC0-5551A22E87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830" t="51473" r="830" b="1051"/>
          <a:stretch>
            <a:fillRect/>
          </a:stretch>
        </p:blipFill>
        <p:spPr>
          <a:xfrm>
            <a:off x="1063402" y="2522135"/>
            <a:ext cx="10240804" cy="22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47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3848B32-8095-BED5-9A75-3150F74A1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737" y="371712"/>
            <a:ext cx="6980525" cy="260626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42D636C-8AB3-F568-2E2A-FB016F9CEB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88"/>
          <a:stretch/>
        </p:blipFill>
        <p:spPr>
          <a:xfrm>
            <a:off x="2925804" y="2789852"/>
            <a:ext cx="6340389" cy="393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4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3BCDD79-576E-56C4-ABAA-F81011E23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9" y="152852"/>
            <a:ext cx="6477561" cy="211092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C317966-5FAE-B49E-F781-7C7EF0E06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550" y="2263775"/>
            <a:ext cx="6447079" cy="46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8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489B6AB-E48E-8E97-BC0A-2E42794AE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46" y="606491"/>
            <a:ext cx="7891508" cy="515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9483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68</Words>
  <Application>Microsoft Office PowerPoint</Application>
  <PresentationFormat>Ευρεία οθόνη</PresentationFormat>
  <Paragraphs>10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quote-cjk-patch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Evaggelos Kaselouris</dc:creator>
  <cp:lastModifiedBy>Evaggelos Kaselouris</cp:lastModifiedBy>
  <cp:revision>6</cp:revision>
  <dcterms:created xsi:type="dcterms:W3CDTF">2024-03-13T17:12:00Z</dcterms:created>
  <dcterms:modified xsi:type="dcterms:W3CDTF">2026-04-21T08:07:21Z</dcterms:modified>
</cp:coreProperties>
</file>