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FEED8-91C3-4836-B0F7-6520565A61BD}" v="26" dt="2026-05-18T08:59:39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ΠΑΥΛΟΣ ΙΕΡΑΠΕΤΡΙΤΗΣ" userId="1f47dc11c88ef9a2" providerId="LiveId" clId="{AA9BD15C-17D0-4325-B73E-E791215B9150}"/>
    <pc:docChg chg="undo redo custSel addSld delSld modSld">
      <pc:chgData name="ΠΑΥΛΟΣ ΙΕΡΑΠΕΤΡΙΤΗΣ" userId="1f47dc11c88ef9a2" providerId="LiveId" clId="{AA9BD15C-17D0-4325-B73E-E791215B9150}" dt="2026-05-18T09:05:10.994" v="1724" actId="1076"/>
      <pc:docMkLst>
        <pc:docMk/>
      </pc:docMkLst>
      <pc:sldChg chg="addSp delSp modSp mod">
        <pc:chgData name="ΠΑΥΛΟΣ ΙΕΡΑΠΕΤΡΙΤΗΣ" userId="1f47dc11c88ef9a2" providerId="LiveId" clId="{AA9BD15C-17D0-4325-B73E-E791215B9150}" dt="2026-05-18T08:06:49.791" v="343" actId="478"/>
        <pc:sldMkLst>
          <pc:docMk/>
          <pc:sldMk cId="1270134655" sldId="258"/>
        </pc:sldMkLst>
        <pc:spChg chg="mod">
          <ac:chgData name="ΠΑΥΛΟΣ ΙΕΡΑΠΕΤΡΙΤΗΣ" userId="1f47dc11c88ef9a2" providerId="LiveId" clId="{AA9BD15C-17D0-4325-B73E-E791215B9150}" dt="2026-05-18T08:06:46.694" v="342" actId="17032"/>
          <ac:spMkLst>
            <pc:docMk/>
            <pc:sldMk cId="1270134655" sldId="258"/>
            <ac:spMk id="2" creationId="{540A34C4-F7B5-05AC-BF91-4CDD60DB50D5}"/>
          </ac:spMkLst>
        </pc:spChg>
        <pc:spChg chg="add del">
          <ac:chgData name="ΠΑΥΛΟΣ ΙΕΡΑΠΕΤΡΙΤΗΣ" userId="1f47dc11c88ef9a2" providerId="LiveId" clId="{AA9BD15C-17D0-4325-B73E-E791215B9150}" dt="2026-05-18T08:06:49.791" v="343" actId="478"/>
          <ac:spMkLst>
            <pc:docMk/>
            <pc:sldMk cId="1270134655" sldId="258"/>
            <ac:spMk id="3" creationId="{9C0D5351-FBDA-58D7-C210-A1701A03882E}"/>
          </ac:spMkLst>
        </pc:spChg>
      </pc:sldChg>
      <pc:sldChg chg="addSp delSp modSp new mod">
        <pc:chgData name="ΠΑΥΛΟΣ ΙΕΡΑΠΕΤΡΙΤΗΣ" userId="1f47dc11c88ef9a2" providerId="LiveId" clId="{AA9BD15C-17D0-4325-B73E-E791215B9150}" dt="2026-05-18T08:23:07.509" v="533" actId="1076"/>
        <pc:sldMkLst>
          <pc:docMk/>
          <pc:sldMk cId="2662885679" sldId="259"/>
        </pc:sldMkLst>
        <pc:spChg chg="add del mod">
          <ac:chgData name="ΠΑΥΛΟΣ ΙΕΡΑΠΕΤΡΙΤΗΣ" userId="1f47dc11c88ef9a2" providerId="LiveId" clId="{AA9BD15C-17D0-4325-B73E-E791215B9150}" dt="2026-05-18T08:07:31.172" v="347"/>
          <ac:spMkLst>
            <pc:docMk/>
            <pc:sldMk cId="2662885679" sldId="259"/>
            <ac:spMk id="2" creationId="{755E6F7D-A5AA-D483-FDD6-475671008A52}"/>
          </ac:spMkLst>
        </pc:spChg>
        <pc:spChg chg="add mod">
          <ac:chgData name="ΠΑΥΛΟΣ ΙΕΡΑΠΕΤΡΙΤΗΣ" userId="1f47dc11c88ef9a2" providerId="LiveId" clId="{AA9BD15C-17D0-4325-B73E-E791215B9150}" dt="2026-05-18T08:09:37.861" v="361" actId="17032"/>
          <ac:spMkLst>
            <pc:docMk/>
            <pc:sldMk cId="2662885679" sldId="259"/>
            <ac:spMk id="3" creationId="{5F9A0902-B3D3-D26C-42F8-53F6B1ECD2E7}"/>
          </ac:spMkLst>
        </pc:spChg>
        <pc:spChg chg="add mod">
          <ac:chgData name="ΠΑΥΛΟΣ ΙΕΡΑΠΕΤΡΙΤΗΣ" userId="1f47dc11c88ef9a2" providerId="LiveId" clId="{AA9BD15C-17D0-4325-B73E-E791215B9150}" dt="2026-05-18T08:13:33.186" v="523" actId="17032"/>
          <ac:spMkLst>
            <pc:docMk/>
            <pc:sldMk cId="2662885679" sldId="259"/>
            <ac:spMk id="4" creationId="{746683B2-0AFA-B379-8B6E-AA90504B8BD3}"/>
          </ac:spMkLst>
        </pc:spChg>
        <pc:spChg chg="add mod">
          <ac:chgData name="ΠΑΥΛΟΣ ΙΕΡΑΠΕΤΡΙΤΗΣ" userId="1f47dc11c88ef9a2" providerId="LiveId" clId="{AA9BD15C-17D0-4325-B73E-E791215B9150}" dt="2026-05-18T08:08:56.602" v="355" actId="767"/>
          <ac:spMkLst>
            <pc:docMk/>
            <pc:sldMk cId="2662885679" sldId="259"/>
            <ac:spMk id="5" creationId="{EDFC0A9A-E427-24FA-0BFB-16F2913C21A1}"/>
          </ac:spMkLst>
        </pc:spChg>
        <pc:spChg chg="add del">
          <ac:chgData name="ΠΑΥΛΟΣ ΙΕΡΑΠΕΤΡΙΤΗΣ" userId="1f47dc11c88ef9a2" providerId="LiveId" clId="{AA9BD15C-17D0-4325-B73E-E791215B9150}" dt="2026-05-18T08:09:03.779" v="357" actId="478"/>
          <ac:spMkLst>
            <pc:docMk/>
            <pc:sldMk cId="2662885679" sldId="259"/>
            <ac:spMk id="6" creationId="{06F12D4A-2CCD-B87C-6B3B-B30422771464}"/>
          </ac:spMkLst>
        </pc:spChg>
        <pc:spChg chg="add del">
          <ac:chgData name="ΠΑΥΛΟΣ ΙΕΡΑΠΕΤΡΙΤΗΣ" userId="1f47dc11c88ef9a2" providerId="LiveId" clId="{AA9BD15C-17D0-4325-B73E-E791215B9150}" dt="2026-05-18T08:09:30.161" v="360" actId="478"/>
          <ac:spMkLst>
            <pc:docMk/>
            <pc:sldMk cId="2662885679" sldId="259"/>
            <ac:spMk id="7" creationId="{2E62B9DD-A466-4513-BFAB-268946C4BFF1}"/>
          </ac:spMkLst>
        </pc:spChg>
        <pc:picChg chg="add del mod">
          <ac:chgData name="ΠΑΥΛΟΣ ΙΕΡΑΠΕΤΡΙΤΗΣ" userId="1f47dc11c88ef9a2" providerId="LiveId" clId="{AA9BD15C-17D0-4325-B73E-E791215B9150}" dt="2026-05-18T08:20:16.644" v="526" actId="478"/>
          <ac:picMkLst>
            <pc:docMk/>
            <pc:sldMk cId="2662885679" sldId="259"/>
            <ac:picMk id="9" creationId="{EDA43362-E9B6-4484-079C-689E92921795}"/>
          </ac:picMkLst>
        </pc:picChg>
        <pc:picChg chg="add mod">
          <ac:chgData name="ΠΑΥΛΟΣ ΙΕΡΑΠΕΤΡΙΤΗΣ" userId="1f47dc11c88ef9a2" providerId="LiveId" clId="{AA9BD15C-17D0-4325-B73E-E791215B9150}" dt="2026-05-18T08:21:54.048" v="528" actId="1076"/>
          <ac:picMkLst>
            <pc:docMk/>
            <pc:sldMk cId="2662885679" sldId="259"/>
            <ac:picMk id="11" creationId="{BF3B4259-1774-515F-6F5E-580883B67EAA}"/>
          </ac:picMkLst>
        </pc:picChg>
        <pc:picChg chg="add mod">
          <ac:chgData name="ΠΑΥΛΟΣ ΙΕΡΑΠΕΤΡΙΤΗΣ" userId="1f47dc11c88ef9a2" providerId="LiveId" clId="{AA9BD15C-17D0-4325-B73E-E791215B9150}" dt="2026-05-18T08:23:07.509" v="533" actId="1076"/>
          <ac:picMkLst>
            <pc:docMk/>
            <pc:sldMk cId="2662885679" sldId="259"/>
            <ac:picMk id="13" creationId="{46EDBB13-703C-240A-32F0-95495E87CCFC}"/>
          </ac:picMkLst>
        </pc:picChg>
      </pc:sldChg>
      <pc:sldChg chg="addSp delSp modSp new mod">
        <pc:chgData name="ΠΑΥΛΟΣ ΙΕΡΑΠΕΤΡΙΤΗΣ" userId="1f47dc11c88ef9a2" providerId="LiveId" clId="{AA9BD15C-17D0-4325-B73E-E791215B9150}" dt="2026-05-18T08:45:38.918" v="1063" actId="14100"/>
        <pc:sldMkLst>
          <pc:docMk/>
          <pc:sldMk cId="76875106" sldId="260"/>
        </pc:sldMkLst>
        <pc:spChg chg="add mod">
          <ac:chgData name="ΠΑΥΛΟΣ ΙΕΡΑΠΕΤΡΙΤΗΣ" userId="1f47dc11c88ef9a2" providerId="LiveId" clId="{AA9BD15C-17D0-4325-B73E-E791215B9150}" dt="2026-05-18T08:25:25.346" v="538" actId="12"/>
          <ac:spMkLst>
            <pc:docMk/>
            <pc:sldMk cId="76875106" sldId="260"/>
            <ac:spMk id="2" creationId="{D2ADFA20-2BEA-5E3B-B9F0-E85779B9E33C}"/>
          </ac:spMkLst>
        </pc:spChg>
        <pc:spChg chg="add mod">
          <ac:chgData name="ΠΑΥΛΟΣ ΙΕΡΑΠΕΤΡΙΤΗΣ" userId="1f47dc11c88ef9a2" providerId="LiveId" clId="{AA9BD15C-17D0-4325-B73E-E791215B9150}" dt="2026-05-18T08:44:41.924" v="1049" actId="1076"/>
          <ac:spMkLst>
            <pc:docMk/>
            <pc:sldMk cId="76875106" sldId="260"/>
            <ac:spMk id="3" creationId="{8C1BE2BF-11FD-3BF1-9851-0FDD694856C3}"/>
          </ac:spMkLst>
        </pc:spChg>
        <pc:spChg chg="add del">
          <ac:chgData name="ΠΑΥΛΟΣ ΙΕΡΑΠΕΤΡΙΤΗΣ" userId="1f47dc11c88ef9a2" providerId="LiveId" clId="{AA9BD15C-17D0-4325-B73E-E791215B9150}" dt="2026-05-18T08:26:23.357" v="544" actId="478"/>
          <ac:spMkLst>
            <pc:docMk/>
            <pc:sldMk cId="76875106" sldId="260"/>
            <ac:spMk id="4" creationId="{F0BF27F6-7D13-F7EB-545C-D102F6253F88}"/>
          </ac:spMkLst>
        </pc:spChg>
        <pc:picChg chg="add mod">
          <ac:chgData name="ΠΑΥΛΟΣ ΙΕΡΑΠΕΤΡΙΤΗΣ" userId="1f47dc11c88ef9a2" providerId="LiveId" clId="{AA9BD15C-17D0-4325-B73E-E791215B9150}" dt="2026-05-18T08:44:38.586" v="1048" actId="1076"/>
          <ac:picMkLst>
            <pc:docMk/>
            <pc:sldMk cId="76875106" sldId="260"/>
            <ac:picMk id="6" creationId="{E1582618-1B34-D561-E910-93B5A523E478}"/>
          </ac:picMkLst>
        </pc:picChg>
        <pc:picChg chg="add mod">
          <ac:chgData name="ΠΑΥΛΟΣ ΙΕΡΑΠΕΤΡΙΤΗΣ" userId="1f47dc11c88ef9a2" providerId="LiveId" clId="{AA9BD15C-17D0-4325-B73E-E791215B9150}" dt="2026-05-18T08:45:12.534" v="1057" actId="1076"/>
          <ac:picMkLst>
            <pc:docMk/>
            <pc:sldMk cId="76875106" sldId="260"/>
            <ac:picMk id="8" creationId="{BB40EDD9-8697-25B7-EE1A-B284E29632CA}"/>
          </ac:picMkLst>
        </pc:picChg>
        <pc:picChg chg="add mod">
          <ac:chgData name="ΠΑΥΛΟΣ ΙΕΡΑΠΕΤΡΙΤΗΣ" userId="1f47dc11c88ef9a2" providerId="LiveId" clId="{AA9BD15C-17D0-4325-B73E-E791215B9150}" dt="2026-05-18T08:45:38.918" v="1063" actId="14100"/>
          <ac:picMkLst>
            <pc:docMk/>
            <pc:sldMk cId="76875106" sldId="260"/>
            <ac:picMk id="10" creationId="{AEC48FE4-BBAF-348C-A1E0-2CC3AC559E86}"/>
          </ac:picMkLst>
        </pc:picChg>
      </pc:sldChg>
      <pc:sldChg chg="addSp modSp new mod">
        <pc:chgData name="ΠΑΥΛΟΣ ΙΕΡΑΠΕΤΡΙΤΗΣ" userId="1f47dc11c88ef9a2" providerId="LiveId" clId="{AA9BD15C-17D0-4325-B73E-E791215B9150}" dt="2026-05-18T09:05:10.994" v="1724" actId="1076"/>
        <pc:sldMkLst>
          <pc:docMk/>
          <pc:sldMk cId="1855668082" sldId="261"/>
        </pc:sldMkLst>
        <pc:spChg chg="add mod">
          <ac:chgData name="ΠΑΥΛΟΣ ΙΕΡΑΠΕΤΡΙΤΗΣ" userId="1f47dc11c88ef9a2" providerId="LiveId" clId="{AA9BD15C-17D0-4325-B73E-E791215B9150}" dt="2026-05-18T08:46:57.724" v="1069"/>
          <ac:spMkLst>
            <pc:docMk/>
            <pc:sldMk cId="1855668082" sldId="261"/>
            <ac:spMk id="2" creationId="{F6D224DE-686C-2EAC-1B90-08147EBFD441}"/>
          </ac:spMkLst>
        </pc:spChg>
        <pc:spChg chg="add mod">
          <ac:chgData name="ΠΑΥΛΟΣ ΙΕΡΑΠΕΤΡΙΤΗΣ" userId="1f47dc11c88ef9a2" providerId="LiveId" clId="{AA9BD15C-17D0-4325-B73E-E791215B9150}" dt="2026-05-18T09:01:40.040" v="1713" actId="1076"/>
          <ac:spMkLst>
            <pc:docMk/>
            <pc:sldMk cId="1855668082" sldId="261"/>
            <ac:spMk id="3" creationId="{27009A88-9A7C-5A80-F165-2C4C31CAB198}"/>
          </ac:spMkLst>
        </pc:spChg>
        <pc:picChg chg="add mod">
          <ac:chgData name="ΠΑΥΛΟΣ ΙΕΡΑΠΕΤΡΙΤΗΣ" userId="1f47dc11c88ef9a2" providerId="LiveId" clId="{AA9BD15C-17D0-4325-B73E-E791215B9150}" dt="2026-05-18T09:04:17.718" v="1715" actId="1076"/>
          <ac:picMkLst>
            <pc:docMk/>
            <pc:sldMk cId="1855668082" sldId="261"/>
            <ac:picMk id="5" creationId="{DC45F023-DB0D-7606-E3FF-EBBB3A8AB54D}"/>
          </ac:picMkLst>
        </pc:picChg>
        <pc:picChg chg="add mod">
          <ac:chgData name="ΠΑΥΛΟΣ ΙΕΡΑΠΕΤΡΙΤΗΣ" userId="1f47dc11c88ef9a2" providerId="LiveId" clId="{AA9BD15C-17D0-4325-B73E-E791215B9150}" dt="2026-05-18T09:05:10.994" v="1724" actId="1076"/>
          <ac:picMkLst>
            <pc:docMk/>
            <pc:sldMk cId="1855668082" sldId="261"/>
            <ac:picMk id="7" creationId="{192AED3E-C227-CA44-5E5A-4A8A63A3AAD9}"/>
          </ac:picMkLst>
        </pc:picChg>
      </pc:sldChg>
      <pc:sldChg chg="new del">
        <pc:chgData name="ΠΑΥΛΟΣ ΙΕΡΑΠΕΤΡΙΤΗΣ" userId="1f47dc11c88ef9a2" providerId="LiveId" clId="{AA9BD15C-17D0-4325-B73E-E791215B9150}" dt="2026-05-18T08:44:46.872" v="1051" actId="680"/>
        <pc:sldMkLst>
          <pc:docMk/>
          <pc:sldMk cId="3645770628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FAA6516-3B8A-C486-2114-8E53C94AB0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B85CBF35-9703-D736-46CC-5348F5987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AE78919-F1CC-AC6F-C19E-94EAB54CF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44F501-EDD3-3A24-7BAC-571EF5BBD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1445611-338A-BBEB-C094-1ED615834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593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E4077E-6755-FF9B-FDA4-635974A6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4097369-EBA9-2C10-C8FC-28D8948AD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8D12B0-E3EA-F16D-65B0-0E738200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3E7AAC7-3536-A60E-0847-3D7A34E0C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EC6B5C4-9A00-2638-E9EF-9824BCDBF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213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83E6D2B4-BD29-7A9B-DF6A-8B7FE9F887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CD283A2-F306-4F53-C02F-93E566A59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13F8ED0-D568-4B26-00A5-60D2DE616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67F710E-503C-9518-C4A0-2CB89B7B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6DCE776-F194-1DEE-6F60-8978CBBA4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0911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624E55-81AA-84A6-81DE-62AAD3F6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218661-3CD0-A803-9F81-2B175EE29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F8DD73-E7B8-480D-B0C2-868A1774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1868900-1E95-0860-1630-02252FE8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EAD498E-EE4B-B897-8AB4-570ACEF6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903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8D346E-0F84-81B9-35B7-CC48A44D5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E1A2BBE-F0F4-AD87-8E37-DA5502C00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0DE60AC-8B15-B322-FF80-ABCFE62C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75AAFBF-0719-52CD-5180-14E41625D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7F73480-E92E-5420-AF0F-396AD560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693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F76628-5B92-C70F-7543-B16D52B56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F91075-A205-9B8E-092D-3366C8D2CE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C775696-2E9C-92E7-7DCC-B005C3267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CECDEB9-0516-6CA8-C86D-1CAFAD0E5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08BC002-3229-0003-B6EF-863A89EF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934B69-8250-A5F8-A1CA-F52AA5522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404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58FFCE-E095-2943-0272-EF069B8AA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AFF11BE-01E6-9335-F783-6DD324BD8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9162BC76-7F6A-79C6-2F3A-A6973B1CA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DCC501E0-8409-6B3C-E06C-6ECC33492D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30AEA8B-DD7B-CC46-1238-64AEE4046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0E6C711-9446-1682-DFFB-97DD9C02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05CF518-AC3B-A6EB-3D6B-2B69677F0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2B409F20-4D93-9E3C-C19F-86EBD403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074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5CCD79-61C0-E530-B5B5-F3E89A61A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6B9508F-1BEE-815A-837B-E17030063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5B159A5-D2E5-F205-34B0-40E7BD14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080FFD0-1A4F-EFAB-256E-1141ACC0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019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2CD88B1-C19D-2F65-E447-049FE7F19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8F128-1C7D-8D6D-B918-08A586D6A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F17AE976-049B-18E0-31D5-7382EF4AE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9508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85AA12-12C9-B6CA-1DAE-885B9377A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83CF6B-E5D2-36C4-E4C2-AC6034F2F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6C7817C-56CE-2A2F-B31F-BA0E8058F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50323FC-F01D-C144-CBA9-1F1A9C90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5B363B2-F678-9FEE-8798-567E5D4B1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8848412-ADE7-ACB6-C634-963BAAAB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4598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9940BF-986F-FEDD-BA84-A5CDE989F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805AEC1-4F9C-4FB1-F6DF-A29B7E7E96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6CEFB6F-A944-912E-45F5-CBA3E377D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D5283FF-D28F-92D3-E2B2-285115527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A5B51C9-A6DC-8EF4-1E91-1EC820C41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0859961-D759-CD1E-29F8-377D7A3F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924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AB357F6-C4D8-965B-7718-ABF8C0625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8B163A0-910B-761B-75F3-452966C03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A78A724-1A29-DFAE-EE5B-5386F9AFF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184885-4388-4E05-BA22-ED6500C5D670}" type="datetimeFigureOut">
              <a:rPr lang="el-GR" smtClean="0"/>
              <a:t>18/5/2026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CE931B5-5CE8-00BD-14D5-186E8ED514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31A345-8015-5B48-F8E6-E116EA391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16EB8E-E835-45CC-BBBC-19756253947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063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0B89D6-F2D6-6273-8D11-C95B9ABF34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Ακουστικοί σιγαστήρες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079AD90-437A-759C-9997-98B0CBCFC2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>
                <a:solidFill>
                  <a:schemeClr val="bg1">
                    <a:lumMod val="50000"/>
                  </a:schemeClr>
                </a:solidFill>
              </a:rPr>
              <a:t>Ιεραπετρίτης</a:t>
            </a:r>
            <a:r>
              <a:rPr lang="el-GR" dirty="0">
                <a:solidFill>
                  <a:schemeClr val="bg1">
                    <a:lumMod val="50000"/>
                  </a:schemeClr>
                </a:solidFill>
              </a:rPr>
              <a:t> Παύλος ΤΑ20466</a:t>
            </a:r>
          </a:p>
        </p:txBody>
      </p:sp>
    </p:spTree>
    <p:extLst>
      <p:ext uri="{BB962C8B-B14F-4D97-AF65-F5344CB8AC3E}">
        <p14:creationId xmlns:p14="http://schemas.microsoft.com/office/powerpoint/2010/main" val="248153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107738B-E929-73C8-9258-3B2AEB7782E2}"/>
              </a:ext>
            </a:extLst>
          </p:cNvPr>
          <p:cNvSpPr txBox="1"/>
          <p:nvPr/>
        </p:nvSpPr>
        <p:spPr>
          <a:xfrm>
            <a:off x="1135625" y="1248697"/>
            <a:ext cx="9576620" cy="6463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Οι </a:t>
            </a:r>
            <a:r>
              <a:rPr lang="el-GR" b="1" dirty="0"/>
              <a:t>ακουστικοί σιγαστήρες</a:t>
            </a:r>
            <a:r>
              <a:rPr lang="el-GR" dirty="0"/>
              <a:t> είναι πάνελ από ξύλο (συνήθως) και κάποιο απορροφητικό υλικό  που χρησιμοποιούνται για τον περιορισμό της έντασης του ήχου και τη μείωση του θορύβου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384760-C442-27FC-DFD5-22B9E850D3A4}"/>
              </a:ext>
            </a:extLst>
          </p:cNvPr>
          <p:cNvSpPr txBox="1"/>
          <p:nvPr/>
        </p:nvSpPr>
        <p:spPr>
          <a:xfrm>
            <a:off x="147484" y="186813"/>
            <a:ext cx="1750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Ορισμός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D5A97-2BEF-3636-519D-E7051C411D7B}"/>
              </a:ext>
            </a:extLst>
          </p:cNvPr>
          <p:cNvSpPr txBox="1"/>
          <p:nvPr/>
        </p:nvSpPr>
        <p:spPr>
          <a:xfrm>
            <a:off x="1135625" y="2408903"/>
            <a:ext cx="9576620" cy="17543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Χρησιμοποιούνται :</a:t>
            </a:r>
          </a:p>
          <a:p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Στην ακουστική- μουσική </a:t>
            </a:r>
          </a:p>
          <a:p>
            <a:r>
              <a:rPr lang="el-GR" dirty="0"/>
              <a:t>          </a:t>
            </a:r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Για έλεγχο του </a:t>
            </a:r>
            <a:r>
              <a:rPr lang="el-GR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συχνοτικού</a:t>
            </a:r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και χρονικού φάσματος.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Άλλες βιομηχανίες (αυτοκίνητα , κλιματιστικά)</a:t>
            </a:r>
          </a:p>
          <a:p>
            <a:r>
              <a:rPr lang="el-GR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         Για έλεγχο θορύβου.</a:t>
            </a:r>
          </a:p>
        </p:txBody>
      </p:sp>
    </p:spTree>
    <p:extLst>
      <p:ext uri="{BB962C8B-B14F-4D97-AF65-F5344CB8AC3E}">
        <p14:creationId xmlns:p14="http://schemas.microsoft.com/office/powerpoint/2010/main" val="2054272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0A34C4-F7B5-05AC-BF91-4CDD60DB50D5}"/>
              </a:ext>
            </a:extLst>
          </p:cNvPr>
          <p:cNvSpPr txBox="1"/>
          <p:nvPr/>
        </p:nvSpPr>
        <p:spPr>
          <a:xfrm>
            <a:off x="717755" y="560439"/>
            <a:ext cx="10196051" cy="34163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l-GR" dirty="0"/>
              <a:t>Στην ακουστική-μουσική:</a:t>
            </a:r>
          </a:p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Σιγαστήρες </a:t>
            </a:r>
            <a:r>
              <a:rPr lang="el-GR" b="1" dirty="0"/>
              <a:t>απορρόφησης:</a:t>
            </a:r>
          </a:p>
          <a:p>
            <a:r>
              <a:rPr lang="el-GR" dirty="0"/>
              <a:t>       Απορροφητικά υλικά , κυρίως υψηλές συχνότητες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Σιγαστήρες </a:t>
            </a:r>
            <a:r>
              <a:rPr lang="el-GR" b="1" dirty="0"/>
              <a:t>αντίδρασης:</a:t>
            </a:r>
          </a:p>
          <a:p>
            <a:r>
              <a:rPr lang="el-GR" b="1" dirty="0"/>
              <a:t>       </a:t>
            </a:r>
            <a:r>
              <a:rPr lang="el-GR" dirty="0"/>
              <a:t>Γεωμετρικές μεταβολές , μεσαίες – χαμηλές συχνότητες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Σιγαστήρες </a:t>
            </a:r>
            <a:r>
              <a:rPr lang="el-GR" b="1" dirty="0"/>
              <a:t>συντονισμού:</a:t>
            </a:r>
          </a:p>
          <a:p>
            <a:r>
              <a:rPr lang="el-GR" b="1" dirty="0"/>
              <a:t>       </a:t>
            </a:r>
            <a:r>
              <a:rPr lang="el-GR" dirty="0"/>
              <a:t>Αντηχεία , συντονισμοί </a:t>
            </a:r>
            <a:r>
              <a:rPr lang="en-US" dirty="0"/>
              <a:t>Helmholtz , </a:t>
            </a:r>
            <a:r>
              <a:rPr lang="el-GR" dirty="0"/>
              <a:t>συγκεκριμένες συχνότητες</a:t>
            </a:r>
          </a:p>
        </p:txBody>
      </p:sp>
    </p:spTree>
    <p:extLst>
      <p:ext uri="{BB962C8B-B14F-4D97-AF65-F5344CB8AC3E}">
        <p14:creationId xmlns:p14="http://schemas.microsoft.com/office/powerpoint/2010/main" val="1270134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9A0902-B3D3-D26C-42F8-53F6B1ECD2E7}"/>
              </a:ext>
            </a:extLst>
          </p:cNvPr>
          <p:cNvSpPr txBox="1"/>
          <p:nvPr/>
        </p:nvSpPr>
        <p:spPr>
          <a:xfrm>
            <a:off x="98323" y="98322"/>
            <a:ext cx="1956619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bg1">
                    <a:lumMod val="50000"/>
                  </a:schemeClr>
                </a:solidFill>
              </a:rPr>
              <a:t>Σιγαστήρες </a:t>
            </a:r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απορρόφησης</a:t>
            </a:r>
            <a:endParaRPr lang="el-G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6683B2-0AFA-B379-8B6E-AA90504B8BD3}"/>
              </a:ext>
            </a:extLst>
          </p:cNvPr>
          <p:cNvSpPr txBox="1"/>
          <p:nvPr/>
        </p:nvSpPr>
        <p:spPr>
          <a:xfrm>
            <a:off x="1809135" y="934065"/>
            <a:ext cx="8072284" cy="1754326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Λειτουργούν με υλικά που απορροφούν την ηχητική ενέργεια (π.χ. πορώδη ή ινώδη υλικά). Η ενέργεια του ήχου μετατρέπεται σε θερμότητα. Είναι πιο αποτελεσματικοί σε </a:t>
            </a:r>
            <a:r>
              <a:rPr lang="el-GR" b="1" dirty="0"/>
              <a:t>υψηλές συχνότητες</a:t>
            </a:r>
            <a:r>
              <a:rPr lang="el-G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Ανάλογα το πόσο παχύ είναι το στρώμα του απορροφητικού υλικού οι συχνότητες που απορροφάει είναι και πιο χαμηλές. 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BF3B4259-1774-515F-6F5E-580883B67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06" y="2845848"/>
            <a:ext cx="4229690" cy="3200847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6EDBB13-703C-240A-32F0-95495E87C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221" y="3258187"/>
            <a:ext cx="2682498" cy="3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856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ADFA20-2BEA-5E3B-B9F0-E85779B9E33C}"/>
              </a:ext>
            </a:extLst>
          </p:cNvPr>
          <p:cNvSpPr txBox="1"/>
          <p:nvPr/>
        </p:nvSpPr>
        <p:spPr>
          <a:xfrm>
            <a:off x="127819" y="186813"/>
            <a:ext cx="1671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bg1">
                    <a:lumMod val="50000"/>
                  </a:schemeClr>
                </a:solidFill>
              </a:rPr>
              <a:t>Σιγαστήρες </a:t>
            </a:r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αντίδρασης</a:t>
            </a:r>
            <a:endParaRPr lang="el-G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1BE2BF-11FD-3BF1-9851-0FDD694856C3}"/>
              </a:ext>
            </a:extLst>
          </p:cNvPr>
          <p:cNvSpPr txBox="1"/>
          <p:nvPr/>
        </p:nvSpPr>
        <p:spPr>
          <a:xfrm>
            <a:off x="1976284" y="530934"/>
            <a:ext cx="8239432" cy="3416320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Βασίζονται σε γεωμετρικές μεταβολές (θαλάμους, διαστολές, διαφράγματα) που προκαλούν ανακλάσεις και συμβολές των κυμάτων. Δεν χρησιμοποιούν απορροφητικά υλικά. Είναι πιο αποτελεσματικοί σε </a:t>
            </a:r>
            <a:r>
              <a:rPr lang="el-GR" b="1" dirty="0"/>
              <a:t>χαμηλές συχνότητες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Κάθε σιγαστήρας σχεδιάζεται για να αντιδράει σε κάποιο εύρος συχνοτήτων. Ανάλογα τις διαστάσεις της κάθε γεωμετρικής μεταβολής μπορεί να υπολογιστεί η συχνότητα. </a:t>
            </a:r>
            <a:br>
              <a:rPr lang="el-GR" dirty="0"/>
            </a:br>
            <a:r>
              <a:rPr lang="el-GR" dirty="0"/>
              <a:t>Η συχνότητα αντίδρασης (σε </a:t>
            </a:r>
            <a:r>
              <a:rPr lang="el-GR" dirty="0" err="1"/>
              <a:t>Hz</a:t>
            </a:r>
            <a:r>
              <a:rPr lang="el-GR" dirty="0"/>
              <a:t>) υπολογίζεται κατά προσέγγιση από τη σχέση:</a:t>
            </a:r>
            <a:br>
              <a:rPr lang="el-GR" dirty="0"/>
            </a:br>
            <a:r>
              <a:rPr lang="en-US" dirty="0"/>
              <a:t>f0 = 60/√m*d</a:t>
            </a:r>
            <a:endParaRPr lang="el-GR" dirty="0"/>
          </a:p>
          <a:p>
            <a:r>
              <a:rPr lang="el-GR" dirty="0"/>
              <a:t>m: Η επιφανειακή μάζα της μεμβράνης (</a:t>
            </a:r>
            <a:r>
              <a:rPr lang="en-US" dirty="0"/>
              <a:t>kg/m</a:t>
            </a:r>
            <a:r>
              <a:rPr lang="en-US" baseline="30000" dirty="0"/>
              <a:t>2</a:t>
            </a:r>
            <a:r>
              <a:rPr lang="en-US" dirty="0"/>
              <a:t>)</a:t>
            </a:r>
            <a:endParaRPr lang="el-GR" dirty="0"/>
          </a:p>
          <a:p>
            <a:r>
              <a:rPr lang="el-GR" dirty="0"/>
              <a:t>d: Το βάθος της μεταβολής (</a:t>
            </a:r>
            <a:r>
              <a:rPr lang="en-US" dirty="0"/>
              <a:t>m</a:t>
            </a:r>
            <a:r>
              <a:rPr lang="el-G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1582618-1B34-D561-E910-93B5A523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49" y="4011134"/>
            <a:ext cx="3233908" cy="2769115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BB40EDD9-8697-25B7-EE1A-B284E2963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371" y="3989148"/>
            <a:ext cx="2702129" cy="2813086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EC48FE4-BBAF-348C-A1E0-2CC3AC559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440" y="3988252"/>
            <a:ext cx="3232293" cy="279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D224DE-686C-2EAC-1B90-08147EBFD441}"/>
              </a:ext>
            </a:extLst>
          </p:cNvPr>
          <p:cNvSpPr txBox="1"/>
          <p:nvPr/>
        </p:nvSpPr>
        <p:spPr>
          <a:xfrm>
            <a:off x="120581" y="70339"/>
            <a:ext cx="1949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Σιγαστήρες </a:t>
            </a:r>
            <a:r>
              <a:rPr lang="el-GR" b="1" dirty="0"/>
              <a:t>συντονισμού</a:t>
            </a: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009A88-9A7C-5A80-F165-2C4C31CAB198}"/>
              </a:ext>
            </a:extLst>
          </p:cNvPr>
          <p:cNvSpPr txBox="1"/>
          <p:nvPr/>
        </p:nvSpPr>
        <p:spPr>
          <a:xfrm>
            <a:off x="4107289" y="80386"/>
            <a:ext cx="7964130" cy="480131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Εκμεταλλεύονται το φαινόμενο του συντονισμού (π.χ. αντηχεία </a:t>
            </a:r>
            <a:r>
              <a:rPr lang="el-GR" dirty="0" err="1"/>
              <a:t>Helmholtz</a:t>
            </a:r>
            <a:r>
              <a:rPr lang="el-GR" dirty="0"/>
              <a:t>) για να εξασθενήσουν συγκεκριμένες συχνότητες. Είναι στενής ζώνης και στοχεύουν συγκεκριμένα φάσματα θορύβου.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 συντονισμός </a:t>
            </a:r>
            <a:r>
              <a:rPr lang="el-GR" dirty="0" err="1"/>
              <a:t>Helmholtz</a:t>
            </a:r>
            <a:r>
              <a:rPr lang="el-GR" dirty="0"/>
              <a:t> είναι το φαινόμενο αντήχησης του αέρα μέσα σε μια κοιλότητα.</a:t>
            </a:r>
            <a:r>
              <a:rPr lang="en-US" dirty="0"/>
              <a:t> </a:t>
            </a:r>
            <a:r>
              <a:rPr lang="el-GR" dirty="0"/>
              <a:t>Θεωρείται ο λαιμός που λειτουργεί σαν ελατήριο ή μάζα και όταν μπαίνει ο ήχος μέσα συμπιέζεται στον λαιμό και περνάει στο αντηχείο. Αυτή η συμπίεση δημιουργεί μια συχνότητα συντονισμού με την οποία ακυρώνεται η συχνότητα.</a:t>
            </a:r>
            <a:endParaRPr lang="en-US" dirty="0"/>
          </a:p>
          <a:p>
            <a:r>
              <a:rPr lang="el-GR" dirty="0"/>
              <a:t>       Η συχνότητα συντονισμού εξαρτάται από το σχήμα της κοιλότητας και υπολογίζεται με τον τύπο:                  	</a:t>
            </a:r>
            <a:br>
              <a:rPr lang="el-GR" dirty="0"/>
            </a:br>
            <a:r>
              <a:rPr lang="en-US" dirty="0"/>
              <a:t>f = (u/2</a:t>
            </a:r>
            <a:r>
              <a:rPr lang="el-GR" dirty="0"/>
              <a:t>π</a:t>
            </a:r>
            <a:r>
              <a:rPr lang="en-US" dirty="0"/>
              <a:t>)</a:t>
            </a:r>
            <a:r>
              <a:rPr lang="el-GR" dirty="0"/>
              <a:t>*√</a:t>
            </a:r>
            <a:r>
              <a:rPr lang="en-US" dirty="0"/>
              <a:t>(A/VL)</a:t>
            </a:r>
            <a:endParaRPr lang="el-GR" dirty="0"/>
          </a:p>
          <a:p>
            <a:r>
              <a:rPr lang="en-US" dirty="0"/>
              <a:t>u:</a:t>
            </a:r>
            <a:r>
              <a:rPr lang="el-GR" dirty="0"/>
              <a:t> η ταχύτητα του ήχου</a:t>
            </a:r>
          </a:p>
          <a:p>
            <a:r>
              <a:rPr lang="el-GR" dirty="0"/>
              <a:t>A</a:t>
            </a:r>
            <a:r>
              <a:rPr lang="en-US" dirty="0"/>
              <a:t>:</a:t>
            </a:r>
            <a:r>
              <a:rPr lang="el-GR" dirty="0"/>
              <a:t> το εμβαδόν της διατομής του λαιμού</a:t>
            </a:r>
          </a:p>
          <a:p>
            <a:r>
              <a:rPr lang="el-GR" dirty="0"/>
              <a:t>V</a:t>
            </a:r>
            <a:r>
              <a:rPr lang="en-US" dirty="0"/>
              <a:t>:</a:t>
            </a:r>
            <a:r>
              <a:rPr lang="el-GR" dirty="0"/>
              <a:t> ο όγκος της κοιλότητας</a:t>
            </a:r>
          </a:p>
          <a:p>
            <a:r>
              <a:rPr lang="el-GR" dirty="0"/>
              <a:t>L</a:t>
            </a:r>
            <a:r>
              <a:rPr lang="en-US" dirty="0"/>
              <a:t>:</a:t>
            </a:r>
            <a:r>
              <a:rPr lang="el-GR" dirty="0"/>
              <a:t> το μήκος του λαιμού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DC45F023-DB0D-7606-E3FF-EBBB3A8AB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89" y="716670"/>
            <a:ext cx="2762636" cy="561100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192AED3E-C227-CA44-5E5A-4A8A63A3A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20" y="4948815"/>
            <a:ext cx="3116826" cy="19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66808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390</Words>
  <Application>Microsoft Office PowerPoint</Application>
  <PresentationFormat>Ευρεία οθόνη</PresentationFormat>
  <Paragraphs>41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Θέμα του Office</vt:lpstr>
      <vt:lpstr>Ακουστικοί σιγαστήρες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ΠΑΥΛΟΣ ΙΕΡΑΠΕΤΡΙΤΗΣ</dc:creator>
  <cp:lastModifiedBy>ΠΑΥΛΟΣ ΙΕΡΑΠΕΤΡΙΤΗΣ</cp:lastModifiedBy>
  <cp:revision>1</cp:revision>
  <dcterms:created xsi:type="dcterms:W3CDTF">2026-05-18T07:58:56Z</dcterms:created>
  <dcterms:modified xsi:type="dcterms:W3CDTF">2026-05-18T09:05:16Z</dcterms:modified>
</cp:coreProperties>
</file>