
<file path=[Content_Types].xml><?xml version="1.0" encoding="utf-8"?>
<Types xmlns="http://schemas.openxmlformats.org/package/2006/content-types">
  <Default Extension="jfif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8" r:id="rId5"/>
    <p:sldId id="258" r:id="rId6"/>
    <p:sldId id="272" r:id="rId7"/>
    <p:sldId id="262" r:id="rId8"/>
    <p:sldId id="261" r:id="rId9"/>
    <p:sldId id="269" r:id="rId10"/>
    <p:sldId id="270" r:id="rId11"/>
    <p:sldId id="271" r:id="rId12"/>
    <p:sldId id="274" r:id="rId13"/>
    <p:sldId id="273" r:id="rId14"/>
    <p:sldId id="276" r:id="rId15"/>
    <p:sldId id="275" r:id="rId16"/>
  </p:sldIdLst>
  <p:sldSz cx="9144000" cy="5143500" type="screen16x9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DBF8"/>
    <a:srgbClr val="012452"/>
    <a:srgbClr val="4F3589"/>
    <a:srgbClr val="0000FF"/>
    <a:srgbClr val="869DC6"/>
    <a:srgbClr val="3D70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1D1B36-ADFD-4299-8515-80C491FB9F35}" v="165" dt="2026-05-18T13:57:51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97" autoAdjust="0"/>
  </p:normalViewPr>
  <p:slideViewPr>
    <p:cSldViewPr snapToGrid="0">
      <p:cViewPr varScale="1">
        <p:scale>
          <a:sx n="105" d="100"/>
          <a:sy n="105" d="100"/>
        </p:scale>
        <p:origin x="8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 P" userId="f3c133741d47e3c8" providerId="LiveId" clId="{8870B079-EC17-4799-9BA0-3875ABABA526}"/>
    <pc:docChg chg="undo redo custSel addSld delSld modSld sldOrd modMainMaster">
      <pc:chgData name="Natali P" userId="f3c133741d47e3c8" providerId="LiveId" clId="{8870B079-EC17-4799-9BA0-3875ABABA526}" dt="2026-05-18T14:02:06.941" v="2171" actId="2696"/>
      <pc:docMkLst>
        <pc:docMk/>
      </pc:docMkLst>
      <pc:sldChg chg="modSp mod">
        <pc:chgData name="Natali P" userId="f3c133741d47e3c8" providerId="LiveId" clId="{8870B079-EC17-4799-9BA0-3875ABABA526}" dt="2026-05-17T21:39:07.807" v="2134" actId="20577"/>
        <pc:sldMkLst>
          <pc:docMk/>
          <pc:sldMk cId="0" sldId="256"/>
        </pc:sldMkLst>
        <pc:spChg chg="mod">
          <ac:chgData name="Natali P" userId="f3c133741d47e3c8" providerId="LiveId" clId="{8870B079-EC17-4799-9BA0-3875ABABA526}" dt="2026-05-17T19:05:55.277" v="646" actId="20577"/>
          <ac:spMkLst>
            <pc:docMk/>
            <pc:sldMk cId="0" sldId="256"/>
            <ac:spMk id="17" creationId="{00000000-0000-0000-0000-000000000000}"/>
          </ac:spMkLst>
        </pc:spChg>
        <pc:spChg chg="mod">
          <ac:chgData name="Natali P" userId="f3c133741d47e3c8" providerId="LiveId" clId="{8870B079-EC17-4799-9BA0-3875ABABA526}" dt="2026-05-17T21:39:07.807" v="2134" actId="20577"/>
          <ac:spMkLst>
            <pc:docMk/>
            <pc:sldMk cId="0" sldId="256"/>
            <ac:spMk id="18" creationId="{00000000-0000-0000-0000-000000000000}"/>
          </ac:spMkLst>
        </pc:spChg>
      </pc:sldChg>
      <pc:sldChg chg="addSp delSp modSp mod modTransition">
        <pc:chgData name="Natali P" userId="f3c133741d47e3c8" providerId="LiveId" clId="{8870B079-EC17-4799-9BA0-3875ABABA526}" dt="2026-05-17T21:19:14.058" v="1998"/>
        <pc:sldMkLst>
          <pc:docMk/>
          <pc:sldMk cId="0" sldId="257"/>
        </pc:sldMkLst>
        <pc:spChg chg="add mod">
          <ac:chgData name="Natali P" userId="f3c133741d47e3c8" providerId="LiveId" clId="{8870B079-EC17-4799-9BA0-3875ABABA526}" dt="2026-05-17T21:11:33.269" v="1946" actId="122"/>
          <ac:spMkLst>
            <pc:docMk/>
            <pc:sldMk cId="0" sldId="257"/>
            <ac:spMk id="2" creationId="{A4F0D0BA-2278-047A-6CCC-A984899275B8}"/>
          </ac:spMkLst>
        </pc:spChg>
        <pc:spChg chg="add del mod">
          <ac:chgData name="Natali P" userId="f3c133741d47e3c8" providerId="LiveId" clId="{8870B079-EC17-4799-9BA0-3875ABABA526}" dt="2026-05-17T18:05:58.014" v="39" actId="478"/>
          <ac:spMkLst>
            <pc:docMk/>
            <pc:sldMk cId="0" sldId="257"/>
            <ac:spMk id="4" creationId="{3EB00991-2280-20ED-2F3C-01110EC5F785}"/>
          </ac:spMkLst>
        </pc:spChg>
        <pc:spChg chg="mod">
          <ac:chgData name="Natali P" userId="f3c133741d47e3c8" providerId="LiveId" clId="{8870B079-EC17-4799-9BA0-3875ABABA526}" dt="2026-05-17T18:01:09.505" v="6" actId="1076"/>
          <ac:spMkLst>
            <pc:docMk/>
            <pc:sldMk cId="0" sldId="257"/>
            <ac:spMk id="19" creationId="{00000000-0000-0000-0000-000000000000}"/>
          </ac:spMkLst>
        </pc:spChg>
        <pc:spChg chg="del mod">
          <ac:chgData name="Natali P" userId="f3c133741d47e3c8" providerId="LiveId" clId="{8870B079-EC17-4799-9BA0-3875ABABA526}" dt="2026-05-17T18:06:11.166" v="43" actId="478"/>
          <ac:spMkLst>
            <pc:docMk/>
            <pc:sldMk cId="0" sldId="257"/>
            <ac:spMk id="20" creationId="{00000000-0000-0000-0000-000000000000}"/>
          </ac:spMkLst>
        </pc:spChg>
        <pc:spChg chg="del mod">
          <ac:chgData name="Natali P" userId="f3c133741d47e3c8" providerId="LiveId" clId="{8870B079-EC17-4799-9BA0-3875ABABA526}" dt="2026-05-17T18:05:54.443" v="38" actId="478"/>
          <ac:spMkLst>
            <pc:docMk/>
            <pc:sldMk cId="0" sldId="257"/>
            <ac:spMk id="21" creationId="{00000000-0000-0000-0000-000000000000}"/>
          </ac:spMkLst>
        </pc:spChg>
      </pc:sldChg>
      <pc:sldChg chg="addSp delSp modSp mod modTransition modNotesTx">
        <pc:chgData name="Natali P" userId="f3c133741d47e3c8" providerId="LiveId" clId="{8870B079-EC17-4799-9BA0-3875ABABA526}" dt="2026-05-18T13:58:40.254" v="2170" actId="20577"/>
        <pc:sldMkLst>
          <pc:docMk/>
          <pc:sldMk cId="0" sldId="258"/>
        </pc:sldMkLst>
        <pc:spChg chg="add mod">
          <ac:chgData name="Natali P" userId="f3c133741d47e3c8" providerId="LiveId" clId="{8870B079-EC17-4799-9BA0-3875ABABA526}" dt="2026-05-17T21:12:33.188" v="1948" actId="207"/>
          <ac:spMkLst>
            <pc:docMk/>
            <pc:sldMk cId="0" sldId="258"/>
            <ac:spMk id="3" creationId="{1F3F9AB7-8E0C-F48D-AAB0-B76E42E0A009}"/>
          </ac:spMkLst>
        </pc:spChg>
        <pc:spChg chg="add del mod">
          <ac:chgData name="Natali P" userId="f3c133741d47e3c8" providerId="LiveId" clId="{8870B079-EC17-4799-9BA0-3875ABABA526}" dt="2026-05-17T18:24:58.563" v="306" actId="478"/>
          <ac:spMkLst>
            <pc:docMk/>
            <pc:sldMk cId="0" sldId="258"/>
            <ac:spMk id="4" creationId="{971002D9-A6A2-6C25-490B-C4546AFB8D72}"/>
          </ac:spMkLst>
        </pc:spChg>
        <pc:spChg chg="del">
          <ac:chgData name="Natali P" userId="f3c133741d47e3c8" providerId="LiveId" clId="{8870B079-EC17-4799-9BA0-3875ABABA526}" dt="2026-05-17T18:17:44.157" v="255" actId="478"/>
          <ac:spMkLst>
            <pc:docMk/>
            <pc:sldMk cId="0" sldId="258"/>
            <ac:spMk id="22" creationId="{00000000-0000-0000-0000-000000000000}"/>
          </ac:spMkLst>
        </pc:spChg>
        <pc:spChg chg="del mod">
          <ac:chgData name="Natali P" userId="f3c133741d47e3c8" providerId="LiveId" clId="{8870B079-EC17-4799-9BA0-3875ABABA526}" dt="2026-05-17T18:17:48.937" v="263" actId="478"/>
          <ac:spMkLst>
            <pc:docMk/>
            <pc:sldMk cId="0" sldId="258"/>
            <ac:spMk id="23" creationId="{00000000-0000-0000-0000-000000000000}"/>
          </ac:spMkLst>
        </pc:spChg>
        <pc:picChg chg="add del mod">
          <ac:chgData name="Natali P" userId="f3c133741d47e3c8" providerId="LiveId" clId="{8870B079-EC17-4799-9BA0-3875ABABA526}" dt="2026-05-17T18:42:35.105" v="554" actId="478"/>
          <ac:picMkLst>
            <pc:docMk/>
            <pc:sldMk cId="0" sldId="258"/>
            <ac:picMk id="5" creationId="{0048FE2F-563C-0C41-DD76-E32B3F3E8265}"/>
          </ac:picMkLst>
        </pc:picChg>
        <pc:picChg chg="add mod modCrop">
          <ac:chgData name="Natali P" userId="f3c133741d47e3c8" providerId="LiveId" clId="{8870B079-EC17-4799-9BA0-3875ABABA526}" dt="2026-05-17T18:43:29.427" v="591" actId="14100"/>
          <ac:picMkLst>
            <pc:docMk/>
            <pc:sldMk cId="0" sldId="258"/>
            <ac:picMk id="6" creationId="{48571CB9-0EDA-5547-C88F-3983B6E7A617}"/>
          </ac:picMkLst>
        </pc:picChg>
        <pc:picChg chg="del mod">
          <ac:chgData name="Natali P" userId="f3c133741d47e3c8" providerId="LiveId" clId="{8870B079-EC17-4799-9BA0-3875ABABA526}" dt="2026-05-17T18:22:22.125" v="277" actId="478"/>
          <ac:picMkLst>
            <pc:docMk/>
            <pc:sldMk cId="0" sldId="258"/>
            <ac:picMk id="24" creationId="{00000000-0000-0000-0000-000000000000}"/>
          </ac:picMkLst>
        </pc:picChg>
      </pc:sldChg>
      <pc:sldChg chg="addSp delSp modSp mod ord modTransition">
        <pc:chgData name="Natali P" userId="f3c133741d47e3c8" providerId="LiveId" clId="{8870B079-EC17-4799-9BA0-3875ABABA526}" dt="2026-05-17T21:19:53.985" v="2006"/>
        <pc:sldMkLst>
          <pc:docMk/>
          <pc:sldMk cId="0" sldId="259"/>
        </pc:sldMkLst>
        <pc:spChg chg="add del mod">
          <ac:chgData name="Natali P" userId="f3c133741d47e3c8" providerId="LiveId" clId="{8870B079-EC17-4799-9BA0-3875ABABA526}" dt="2026-05-17T18:10:45.753" v="138" actId="478"/>
          <ac:spMkLst>
            <pc:docMk/>
            <pc:sldMk cId="0" sldId="259"/>
            <ac:spMk id="3" creationId="{FEF599A5-FB43-BEF7-535D-7351430B916E}"/>
          </ac:spMkLst>
        </pc:spChg>
        <pc:spChg chg="add del">
          <ac:chgData name="Natali P" userId="f3c133741d47e3c8" providerId="LiveId" clId="{8870B079-EC17-4799-9BA0-3875ABABA526}" dt="2026-05-17T18:11:11.812" v="141" actId="22"/>
          <ac:spMkLst>
            <pc:docMk/>
            <pc:sldMk cId="0" sldId="259"/>
            <ac:spMk id="5" creationId="{16CA6C8F-F165-C816-C52C-ED1ACAC7B342}"/>
          </ac:spMkLst>
        </pc:spChg>
        <pc:spChg chg="add del mod">
          <ac:chgData name="Natali P" userId="f3c133741d47e3c8" providerId="LiveId" clId="{8870B079-EC17-4799-9BA0-3875ABABA526}" dt="2026-05-17T18:48:00.870" v="604" actId="12084"/>
          <ac:spMkLst>
            <pc:docMk/>
            <pc:sldMk cId="0" sldId="259"/>
            <ac:spMk id="7" creationId="{51D3B9F1-EA9E-E69F-042B-5617F85A1F8F}"/>
          </ac:spMkLst>
        </pc:spChg>
        <pc:spChg chg="add mod">
          <ac:chgData name="Natali P" userId="f3c133741d47e3c8" providerId="LiveId" clId="{8870B079-EC17-4799-9BA0-3875ABABA526}" dt="2026-05-17T18:51:29.194" v="609" actId="17032"/>
          <ac:spMkLst>
            <pc:docMk/>
            <pc:sldMk cId="0" sldId="259"/>
            <ac:spMk id="8" creationId="{DA0535E0-3A1B-4663-0F04-F12FBBA9595A}"/>
          </ac:spMkLst>
        </pc:spChg>
        <pc:spChg chg="add del mod">
          <ac:chgData name="Natali P" userId="f3c133741d47e3c8" providerId="LiveId" clId="{8870B079-EC17-4799-9BA0-3875ABABA526}" dt="2026-05-17T18:14:27.422" v="182"/>
          <ac:spMkLst>
            <pc:docMk/>
            <pc:sldMk cId="0" sldId="259"/>
            <ac:spMk id="9" creationId="{F5788D8D-AB59-3FC2-1323-0D513B522199}"/>
          </ac:spMkLst>
        </pc:spChg>
        <pc:spChg chg="add del mod">
          <ac:chgData name="Natali P" userId="f3c133741d47e3c8" providerId="LiveId" clId="{8870B079-EC17-4799-9BA0-3875ABABA526}" dt="2026-05-17T18:51:51.500" v="610" actId="12084"/>
          <ac:spMkLst>
            <pc:docMk/>
            <pc:sldMk cId="0" sldId="259"/>
            <ac:spMk id="10" creationId="{214220B8-B39E-6CEC-01DD-8E3A331B0FFE}"/>
          </ac:spMkLst>
        </pc:spChg>
        <pc:spChg chg="mod">
          <ac:chgData name="Natali P" userId="f3c133741d47e3c8" providerId="LiveId" clId="{8870B079-EC17-4799-9BA0-3875ABABA526}" dt="2026-05-17T18:10:52.110" v="139" actId="1076"/>
          <ac:spMkLst>
            <pc:docMk/>
            <pc:sldMk cId="0" sldId="259"/>
            <ac:spMk id="25" creationId="{00000000-0000-0000-0000-000000000000}"/>
          </ac:spMkLst>
        </pc:spChg>
        <pc:spChg chg="del">
          <ac:chgData name="Natali P" userId="f3c133741d47e3c8" providerId="LiveId" clId="{8870B079-EC17-4799-9BA0-3875ABABA526}" dt="2026-05-17T18:10:41.579" v="137" actId="478"/>
          <ac:spMkLst>
            <pc:docMk/>
            <pc:sldMk cId="0" sldId="259"/>
            <ac:spMk id="26" creationId="{00000000-0000-0000-0000-000000000000}"/>
          </ac:spMkLst>
        </pc:spChg>
        <pc:graphicFrameChg chg="add mod">
          <ac:chgData name="Natali P" userId="f3c133741d47e3c8" providerId="LiveId" clId="{8870B079-EC17-4799-9BA0-3875ABABA526}" dt="2026-05-17T18:48:00.870" v="604" actId="12084"/>
          <ac:graphicFrameMkLst>
            <pc:docMk/>
            <pc:sldMk cId="0" sldId="259"/>
            <ac:graphicFrameMk id="13" creationId="{A026C19B-F3F1-8909-9455-735A08100BAF}"/>
          </ac:graphicFrameMkLst>
        </pc:graphicFrameChg>
        <pc:graphicFrameChg chg="add mod modGraphic">
          <ac:chgData name="Natali P" userId="f3c133741d47e3c8" providerId="LiveId" clId="{8870B079-EC17-4799-9BA0-3875ABABA526}" dt="2026-05-17T19:07:14.959" v="692" actId="20577"/>
          <ac:graphicFrameMkLst>
            <pc:docMk/>
            <pc:sldMk cId="0" sldId="259"/>
            <ac:graphicFrameMk id="14" creationId="{C2654094-DDF0-F844-EAEE-F5563E51E439}"/>
          </ac:graphicFrameMkLst>
        </pc:graphicFrameChg>
        <pc:picChg chg="add mod">
          <ac:chgData name="Natali P" userId="f3c133741d47e3c8" providerId="LiveId" clId="{8870B079-EC17-4799-9BA0-3875ABABA526}" dt="2026-05-17T18:46:57.422" v="603" actId="1076"/>
          <ac:picMkLst>
            <pc:docMk/>
            <pc:sldMk cId="0" sldId="259"/>
            <ac:picMk id="12" creationId="{4480D68E-349F-84E9-6364-39918E55FDCF}"/>
          </ac:picMkLst>
        </pc:picChg>
      </pc:sldChg>
      <pc:sldChg chg="addSp delSp modSp del mod modTransition">
        <pc:chgData name="Natali P" userId="f3c133741d47e3c8" providerId="LiveId" clId="{8870B079-EC17-4799-9BA0-3875ABABA526}" dt="2026-05-18T14:02:06.941" v="2171" actId="2696"/>
        <pc:sldMkLst>
          <pc:docMk/>
          <pc:sldMk cId="0" sldId="260"/>
        </pc:sldMkLst>
        <pc:spChg chg="add del mod">
          <ac:chgData name="Natali P" userId="f3c133741d47e3c8" providerId="LiveId" clId="{8870B079-EC17-4799-9BA0-3875ABABA526}" dt="2026-05-17T18:43:55.966" v="594" actId="478"/>
          <ac:spMkLst>
            <pc:docMk/>
            <pc:sldMk cId="0" sldId="260"/>
            <ac:spMk id="4" creationId="{2C289D07-A942-8242-1BFE-152BAB31E5EA}"/>
          </ac:spMkLst>
        </pc:spChg>
        <pc:spChg chg="del mod">
          <ac:chgData name="Natali P" userId="f3c133741d47e3c8" providerId="LiveId" clId="{8870B079-EC17-4799-9BA0-3875ABABA526}" dt="2026-05-17T18:24:09.720" v="290" actId="478"/>
          <ac:spMkLst>
            <pc:docMk/>
            <pc:sldMk cId="0" sldId="260"/>
            <ac:spMk id="27" creationId="{00000000-0000-0000-0000-000000000000}"/>
          </ac:spMkLst>
        </pc:spChg>
        <pc:spChg chg="del">
          <ac:chgData name="Natali P" userId="f3c133741d47e3c8" providerId="LiveId" clId="{8870B079-EC17-4799-9BA0-3875ABABA526}" dt="2026-05-17T18:24:13.728" v="291" actId="478"/>
          <ac:spMkLst>
            <pc:docMk/>
            <pc:sldMk cId="0" sldId="260"/>
            <ac:spMk id="28" creationId="{00000000-0000-0000-0000-000000000000}"/>
          </ac:spMkLst>
        </pc:spChg>
        <pc:picChg chg="add del mod">
          <ac:chgData name="Natali P" userId="f3c133741d47e3c8" providerId="LiveId" clId="{8870B079-EC17-4799-9BA0-3875ABABA526}" dt="2026-05-17T18:25:05.328" v="308" actId="478"/>
          <ac:picMkLst>
            <pc:docMk/>
            <pc:sldMk cId="0" sldId="260"/>
            <ac:picMk id="3" creationId="{6E78C82F-38BE-1247-A8FA-7D94A66CB867}"/>
          </ac:picMkLst>
        </pc:picChg>
        <pc:picChg chg="add del mod">
          <ac:chgData name="Natali P" userId="f3c133741d47e3c8" providerId="LiveId" clId="{8870B079-EC17-4799-9BA0-3875ABABA526}" dt="2026-05-17T18:43:51.657" v="593" actId="478"/>
          <ac:picMkLst>
            <pc:docMk/>
            <pc:sldMk cId="0" sldId="260"/>
            <ac:picMk id="5" creationId="{FA846018-0A58-D444-21FE-73CDFCAE4D36}"/>
          </ac:picMkLst>
        </pc:picChg>
        <pc:picChg chg="add del mod">
          <ac:chgData name="Natali P" userId="f3c133741d47e3c8" providerId="LiveId" clId="{8870B079-EC17-4799-9BA0-3875ABABA526}" dt="2026-05-17T19:17:57.146" v="696" actId="478"/>
          <ac:picMkLst>
            <pc:docMk/>
            <pc:sldMk cId="0" sldId="260"/>
            <ac:picMk id="8" creationId="{43AF4250-84CB-78C5-6AB6-0698513A10D6}"/>
          </ac:picMkLst>
        </pc:picChg>
        <pc:picChg chg="add del mod">
          <ac:chgData name="Natali P" userId="f3c133741d47e3c8" providerId="LiveId" clId="{8870B079-EC17-4799-9BA0-3875ABABA526}" dt="2026-05-17T19:18:05.080" v="700" actId="478"/>
          <ac:picMkLst>
            <pc:docMk/>
            <pc:sldMk cId="0" sldId="260"/>
            <ac:picMk id="10" creationId="{24BA13A7-3444-C3CD-394C-6D24350EC73F}"/>
          </ac:picMkLst>
        </pc:picChg>
        <pc:picChg chg="add mod">
          <ac:chgData name="Natali P" userId="f3c133741d47e3c8" providerId="LiveId" clId="{8870B079-EC17-4799-9BA0-3875ABABA526}" dt="2026-05-17T21:14:40.589" v="1972" actId="1076"/>
          <ac:picMkLst>
            <pc:docMk/>
            <pc:sldMk cId="0" sldId="260"/>
            <ac:picMk id="12" creationId="{B349C611-FE10-609F-7E26-227DDAD7CD7B}"/>
          </ac:picMkLst>
        </pc:picChg>
        <pc:picChg chg="add del mod">
          <ac:chgData name="Natali P" userId="f3c133741d47e3c8" providerId="LiveId" clId="{8870B079-EC17-4799-9BA0-3875ABABA526}" dt="2026-05-17T21:14:30.853" v="1966" actId="478"/>
          <ac:picMkLst>
            <pc:docMk/>
            <pc:sldMk cId="0" sldId="260"/>
            <ac:picMk id="14" creationId="{A8FB6FBA-2135-8A56-94F0-39689F33AFE6}"/>
          </ac:picMkLst>
        </pc:picChg>
        <pc:picChg chg="add del mod">
          <ac:chgData name="Natali P" userId="f3c133741d47e3c8" providerId="LiveId" clId="{8870B079-EC17-4799-9BA0-3875ABABA526}" dt="2026-05-17T21:13:48.860" v="1961" actId="478"/>
          <ac:picMkLst>
            <pc:docMk/>
            <pc:sldMk cId="0" sldId="260"/>
            <ac:picMk id="16" creationId="{E5C3BFD4-BB9C-E12A-D78E-AA434775D276}"/>
          </ac:picMkLst>
        </pc:picChg>
      </pc:sldChg>
      <pc:sldChg chg="addSp delSp modSp mod modTransition">
        <pc:chgData name="Natali P" userId="f3c133741d47e3c8" providerId="LiveId" clId="{8870B079-EC17-4799-9BA0-3875ABABA526}" dt="2026-05-17T21:20:50.125" v="2017"/>
        <pc:sldMkLst>
          <pc:docMk/>
          <pc:sldMk cId="0" sldId="261"/>
        </pc:sldMkLst>
        <pc:spChg chg="add del mod">
          <ac:chgData name="Natali P" userId="f3c133741d47e3c8" providerId="LiveId" clId="{8870B079-EC17-4799-9BA0-3875ABABA526}" dt="2026-05-17T19:22:31.985" v="706" actId="478"/>
          <ac:spMkLst>
            <pc:docMk/>
            <pc:sldMk cId="0" sldId="261"/>
            <ac:spMk id="4" creationId="{306E8054-8E36-C433-9909-BE65FA56353E}"/>
          </ac:spMkLst>
        </pc:spChg>
        <pc:spChg chg="add del mod">
          <ac:chgData name="Natali P" userId="f3c133741d47e3c8" providerId="LiveId" clId="{8870B079-EC17-4799-9BA0-3875ABABA526}" dt="2026-05-17T19:22:35.616" v="708" actId="478"/>
          <ac:spMkLst>
            <pc:docMk/>
            <pc:sldMk cId="0" sldId="261"/>
            <ac:spMk id="6" creationId="{CAB727D2-4C36-6F3D-8E0C-28895CD330C9}"/>
          </ac:spMkLst>
        </pc:spChg>
        <pc:spChg chg="add mod">
          <ac:chgData name="Natali P" userId="f3c133741d47e3c8" providerId="LiveId" clId="{8870B079-EC17-4799-9BA0-3875ABABA526}" dt="2026-05-17T19:44:43.018" v="934" actId="20577"/>
          <ac:spMkLst>
            <pc:docMk/>
            <pc:sldMk cId="0" sldId="261"/>
            <ac:spMk id="10" creationId="{0CA33176-35B2-3204-5F94-55811886F1F9}"/>
          </ac:spMkLst>
        </pc:spChg>
        <pc:spChg chg="add del mod">
          <ac:chgData name="Natali P" userId="f3c133741d47e3c8" providerId="LiveId" clId="{8870B079-EC17-4799-9BA0-3875ABABA526}" dt="2026-05-17T19:46:05.520" v="955" actId="478"/>
          <ac:spMkLst>
            <pc:docMk/>
            <pc:sldMk cId="0" sldId="261"/>
            <ac:spMk id="12" creationId="{34E06541-551D-A73F-F68B-A16F6710EDD3}"/>
          </ac:spMkLst>
        </pc:spChg>
        <pc:spChg chg="add del">
          <ac:chgData name="Natali P" userId="f3c133741d47e3c8" providerId="LiveId" clId="{8870B079-EC17-4799-9BA0-3875ABABA526}" dt="2026-05-17T19:45:21.721" v="945" actId="11529"/>
          <ac:spMkLst>
            <pc:docMk/>
            <pc:sldMk cId="0" sldId="261"/>
            <ac:spMk id="13" creationId="{3C4EC50C-59E9-03C7-502D-39AB3D985AB7}"/>
          </ac:spMkLst>
        </pc:spChg>
        <pc:spChg chg="add del">
          <ac:chgData name="Natali P" userId="f3c133741d47e3c8" providerId="LiveId" clId="{8870B079-EC17-4799-9BA0-3875ABABA526}" dt="2026-05-17T19:45:31.117" v="947" actId="478"/>
          <ac:spMkLst>
            <pc:docMk/>
            <pc:sldMk cId="0" sldId="261"/>
            <ac:spMk id="14" creationId="{A887B778-69E3-CED6-6B0D-62B937FCE426}"/>
          </ac:spMkLst>
        </pc:spChg>
        <pc:spChg chg="add mod">
          <ac:chgData name="Natali P" userId="f3c133741d47e3c8" providerId="LiveId" clId="{8870B079-EC17-4799-9BA0-3875ABABA526}" dt="2026-05-17T19:46:23.224" v="959" actId="1076"/>
          <ac:spMkLst>
            <pc:docMk/>
            <pc:sldMk cId="0" sldId="261"/>
            <ac:spMk id="15" creationId="{ED9B7C6D-39A6-5BB0-CF8F-82C9C2A1E9B1}"/>
          </ac:spMkLst>
        </pc:spChg>
        <pc:spChg chg="del mod">
          <ac:chgData name="Natali P" userId="f3c133741d47e3c8" providerId="LiveId" clId="{8870B079-EC17-4799-9BA0-3875ABABA526}" dt="2026-05-17T18:22:25.376" v="278" actId="478"/>
          <ac:spMkLst>
            <pc:docMk/>
            <pc:sldMk cId="0" sldId="261"/>
            <ac:spMk id="29" creationId="{00000000-0000-0000-0000-000000000000}"/>
          </ac:spMkLst>
        </pc:spChg>
        <pc:spChg chg="del">
          <ac:chgData name="Natali P" userId="f3c133741d47e3c8" providerId="LiveId" clId="{8870B079-EC17-4799-9BA0-3875ABABA526}" dt="2026-05-17T19:22:28.668" v="705" actId="478"/>
          <ac:spMkLst>
            <pc:docMk/>
            <pc:sldMk cId="0" sldId="261"/>
            <ac:spMk id="30" creationId="{00000000-0000-0000-0000-000000000000}"/>
          </ac:spMkLst>
        </pc:spChg>
        <pc:spChg chg="del">
          <ac:chgData name="Natali P" userId="f3c133741d47e3c8" providerId="LiveId" clId="{8870B079-EC17-4799-9BA0-3875ABABA526}" dt="2026-05-17T19:22:33.736" v="707" actId="478"/>
          <ac:spMkLst>
            <pc:docMk/>
            <pc:sldMk cId="0" sldId="261"/>
            <ac:spMk id="31" creationId="{00000000-0000-0000-0000-000000000000}"/>
          </ac:spMkLst>
        </pc:spChg>
        <pc:picChg chg="add del mod">
          <ac:chgData name="Natali P" userId="f3c133741d47e3c8" providerId="LiveId" clId="{8870B079-EC17-4799-9BA0-3875ABABA526}" dt="2026-05-17T19:22:18.325" v="704" actId="478"/>
          <ac:picMkLst>
            <pc:docMk/>
            <pc:sldMk cId="0" sldId="261"/>
            <ac:picMk id="2" creationId="{E8D3621F-902B-DC92-71E3-C5D387716736}"/>
          </ac:picMkLst>
        </pc:picChg>
        <pc:picChg chg="add mod">
          <ac:chgData name="Natali P" userId="f3c133741d47e3c8" providerId="LiveId" clId="{8870B079-EC17-4799-9BA0-3875ABABA526}" dt="2026-05-17T19:43:13.718" v="924" actId="1076"/>
          <ac:picMkLst>
            <pc:docMk/>
            <pc:sldMk cId="0" sldId="261"/>
            <ac:picMk id="8" creationId="{9A6D130C-D432-9BD0-7659-A4BCAA15DBD1}"/>
          </ac:picMkLst>
        </pc:picChg>
      </pc:sldChg>
      <pc:sldChg chg="addSp delSp modSp mod ord modTransition">
        <pc:chgData name="Natali P" userId="f3c133741d47e3c8" providerId="LiveId" clId="{8870B079-EC17-4799-9BA0-3875ABABA526}" dt="2026-05-17T21:20:37.394" v="2016"/>
        <pc:sldMkLst>
          <pc:docMk/>
          <pc:sldMk cId="0" sldId="262"/>
        </pc:sldMkLst>
        <pc:spChg chg="add del mod">
          <ac:chgData name="Natali P" userId="f3c133741d47e3c8" providerId="LiveId" clId="{8870B079-EC17-4799-9BA0-3875ABABA526}" dt="2026-05-17T19:30:12.594" v="767" actId="12084"/>
          <ac:spMkLst>
            <pc:docMk/>
            <pc:sldMk cId="0" sldId="262"/>
            <ac:spMk id="3" creationId="{ABD666DF-50B0-5B76-A761-3F99DE971058}"/>
          </ac:spMkLst>
        </pc:spChg>
        <pc:spChg chg="del mod topLvl">
          <ac:chgData name="Natali P" userId="f3c133741d47e3c8" providerId="LiveId" clId="{8870B079-EC17-4799-9BA0-3875ABABA526}" dt="2026-05-17T19:37:02.103" v="832" actId="478"/>
          <ac:spMkLst>
            <pc:docMk/>
            <pc:sldMk cId="0" sldId="262"/>
            <ac:spMk id="7" creationId="{AFC7F4E1-F2F1-C062-6B5C-5901219ED6ED}"/>
          </ac:spMkLst>
        </pc:spChg>
        <pc:spChg chg="del mod topLvl">
          <ac:chgData name="Natali P" userId="f3c133741d47e3c8" providerId="LiveId" clId="{8870B079-EC17-4799-9BA0-3875ABABA526}" dt="2026-05-17T19:37:00.047" v="830" actId="478"/>
          <ac:spMkLst>
            <pc:docMk/>
            <pc:sldMk cId="0" sldId="262"/>
            <ac:spMk id="8" creationId="{14A6F5AB-0DF8-2BA0-7B50-4F8D7F512309}"/>
          </ac:spMkLst>
        </pc:spChg>
        <pc:spChg chg="del mod topLvl">
          <ac:chgData name="Natali P" userId="f3c133741d47e3c8" providerId="LiveId" clId="{8870B079-EC17-4799-9BA0-3875ABABA526}" dt="2026-05-17T19:37:02.928" v="833" actId="478"/>
          <ac:spMkLst>
            <pc:docMk/>
            <pc:sldMk cId="0" sldId="262"/>
            <ac:spMk id="9" creationId="{EAAD61FE-ACD4-FA6E-6D55-3D6E2B98D88D}"/>
          </ac:spMkLst>
        </pc:spChg>
        <pc:spChg chg="del mod topLvl">
          <ac:chgData name="Natali P" userId="f3c133741d47e3c8" providerId="LiveId" clId="{8870B079-EC17-4799-9BA0-3875ABABA526}" dt="2026-05-17T19:37:03.724" v="834" actId="478"/>
          <ac:spMkLst>
            <pc:docMk/>
            <pc:sldMk cId="0" sldId="262"/>
            <ac:spMk id="10" creationId="{41BB1F93-3D8C-769B-F7A0-7F01BA60DD14}"/>
          </ac:spMkLst>
        </pc:spChg>
        <pc:spChg chg="del mod topLvl">
          <ac:chgData name="Natali P" userId="f3c133741d47e3c8" providerId="LiveId" clId="{8870B079-EC17-4799-9BA0-3875ABABA526}" dt="2026-05-17T19:37:04.224" v="835" actId="478"/>
          <ac:spMkLst>
            <pc:docMk/>
            <pc:sldMk cId="0" sldId="262"/>
            <ac:spMk id="11" creationId="{C0B57C49-F1E7-5CB9-809D-BD43245223D0}"/>
          </ac:spMkLst>
        </pc:spChg>
        <pc:spChg chg="add del mod">
          <ac:chgData name="Natali P" userId="f3c133741d47e3c8" providerId="LiveId" clId="{8870B079-EC17-4799-9BA0-3875ABABA526}" dt="2026-05-17T19:34:07.246" v="811" actId="478"/>
          <ac:spMkLst>
            <pc:docMk/>
            <pc:sldMk cId="0" sldId="262"/>
            <ac:spMk id="12" creationId="{0D0890B2-90A3-A89D-98F1-18A1468FDD8F}"/>
          </ac:spMkLst>
        </pc:spChg>
        <pc:spChg chg="add del mod">
          <ac:chgData name="Natali P" userId="f3c133741d47e3c8" providerId="LiveId" clId="{8870B079-EC17-4799-9BA0-3875ABABA526}" dt="2026-05-17T19:36:36.773" v="828" actId="478"/>
          <ac:spMkLst>
            <pc:docMk/>
            <pc:sldMk cId="0" sldId="262"/>
            <ac:spMk id="14" creationId="{9A7CC366-11D5-3E02-3BC9-317E581AA9C7}"/>
          </ac:spMkLst>
        </pc:spChg>
        <pc:spChg chg="add del mod">
          <ac:chgData name="Natali P" userId="f3c133741d47e3c8" providerId="LiveId" clId="{8870B079-EC17-4799-9BA0-3875ABABA526}" dt="2026-05-17T19:37:38.609" v="846" actId="12084"/>
          <ac:spMkLst>
            <pc:docMk/>
            <pc:sldMk cId="0" sldId="262"/>
            <ac:spMk id="16" creationId="{6A4A48CE-A2BF-AB6C-C9F3-E2F2F806496B}"/>
          </ac:spMkLst>
        </pc:spChg>
        <pc:spChg chg="del">
          <ac:chgData name="Natali P" userId="f3c133741d47e3c8" providerId="LiveId" clId="{8870B079-EC17-4799-9BA0-3875ABABA526}" dt="2026-05-17T19:23:58.092" v="716" actId="478"/>
          <ac:spMkLst>
            <pc:docMk/>
            <pc:sldMk cId="0" sldId="262"/>
            <ac:spMk id="32" creationId="{00000000-0000-0000-0000-000000000000}"/>
          </ac:spMkLst>
        </pc:spChg>
        <pc:spChg chg="del">
          <ac:chgData name="Natali P" userId="f3c133741d47e3c8" providerId="LiveId" clId="{8870B079-EC17-4799-9BA0-3875ABABA526}" dt="2026-05-17T19:24:01.629" v="717" actId="478"/>
          <ac:spMkLst>
            <pc:docMk/>
            <pc:sldMk cId="0" sldId="262"/>
            <ac:spMk id="33" creationId="{00000000-0000-0000-0000-000000000000}"/>
          </ac:spMkLst>
        </pc:spChg>
        <pc:grpChg chg="del mod">
          <ac:chgData name="Natali P" userId="f3c133741d47e3c8" providerId="LiveId" clId="{8870B079-EC17-4799-9BA0-3875ABABA526}" dt="2026-05-17T19:33:02.483" v="799" actId="165"/>
          <ac:grpSpMkLst>
            <pc:docMk/>
            <pc:sldMk cId="0" sldId="262"/>
            <ac:grpSpMk id="6" creationId="{1A8705A6-7B86-66F9-6381-5C43C1D27B91}"/>
          </ac:grpSpMkLst>
        </pc:grpChg>
        <pc:graphicFrameChg chg="add mod modGraphic">
          <ac:chgData name="Natali P" userId="f3c133741d47e3c8" providerId="LiveId" clId="{8870B079-EC17-4799-9BA0-3875ABABA526}" dt="2026-05-17T19:29:52.886" v="764" actId="20577"/>
          <ac:graphicFrameMkLst>
            <pc:docMk/>
            <pc:sldMk cId="0" sldId="262"/>
            <ac:graphicFrameMk id="4" creationId="{22B001E3-E826-C3F4-6CF9-C26C475653DC}"/>
          </ac:graphicFrameMkLst>
        </pc:graphicFrameChg>
        <pc:graphicFrameChg chg="add del mod">
          <ac:chgData name="Natali P" userId="f3c133741d47e3c8" providerId="LiveId" clId="{8870B079-EC17-4799-9BA0-3875ABABA526}" dt="2026-05-17T19:32:15.178" v="796" actId="18245"/>
          <ac:graphicFrameMkLst>
            <pc:docMk/>
            <pc:sldMk cId="0" sldId="262"/>
            <ac:graphicFrameMk id="5" creationId="{D1BC29A8-9E28-EEEA-B6AE-5559B956D224}"/>
          </ac:graphicFrameMkLst>
        </pc:graphicFrameChg>
        <pc:graphicFrameChg chg="add mod modGraphic">
          <ac:chgData name="Natali P" userId="f3c133741d47e3c8" providerId="LiveId" clId="{8870B079-EC17-4799-9BA0-3875ABABA526}" dt="2026-05-17T19:39:10.331" v="863" actId="14100"/>
          <ac:graphicFrameMkLst>
            <pc:docMk/>
            <pc:sldMk cId="0" sldId="262"/>
            <ac:graphicFrameMk id="17" creationId="{9DDF2571-DEA7-AB73-12AD-3F564978D58A}"/>
          </ac:graphicFrameMkLst>
        </pc:graphicFrameChg>
        <pc:picChg chg="add del mod">
          <ac:chgData name="Natali P" userId="f3c133741d47e3c8" providerId="LiveId" clId="{8870B079-EC17-4799-9BA0-3875ABABA526}" dt="2026-05-17T19:39:22.701" v="867" actId="478"/>
          <ac:picMkLst>
            <pc:docMk/>
            <pc:sldMk cId="0" sldId="262"/>
            <ac:picMk id="19" creationId="{93031ECF-16B8-DA51-E35B-07CBCF489A88}"/>
          </ac:picMkLst>
        </pc:picChg>
        <pc:picChg chg="add del mod">
          <ac:chgData name="Natali P" userId="f3c133741d47e3c8" providerId="LiveId" clId="{8870B079-EC17-4799-9BA0-3875ABABA526}" dt="2026-05-17T19:39:31.753" v="871" actId="478"/>
          <ac:picMkLst>
            <pc:docMk/>
            <pc:sldMk cId="0" sldId="262"/>
            <ac:picMk id="21" creationId="{AADE5D5F-72E1-A133-57FD-F123C8AA715B}"/>
          </ac:picMkLst>
        </pc:picChg>
        <pc:picChg chg="add del mod">
          <ac:chgData name="Natali P" userId="f3c133741d47e3c8" providerId="LiveId" clId="{8870B079-EC17-4799-9BA0-3875ABABA526}" dt="2026-05-17T19:39:49.044" v="878" actId="478"/>
          <ac:picMkLst>
            <pc:docMk/>
            <pc:sldMk cId="0" sldId="262"/>
            <ac:picMk id="23" creationId="{0F1AB2D2-8B79-7960-466A-F098894A4347}"/>
          </ac:picMkLst>
        </pc:picChg>
        <pc:picChg chg="add mod modCrop">
          <ac:chgData name="Natali P" userId="f3c133741d47e3c8" providerId="LiveId" clId="{8870B079-EC17-4799-9BA0-3875ABABA526}" dt="2026-05-17T19:40:23.962" v="891" actId="1076"/>
          <ac:picMkLst>
            <pc:docMk/>
            <pc:sldMk cId="0" sldId="262"/>
            <ac:picMk id="25" creationId="{E005498E-C5ED-00A0-15D4-EFA51906B638}"/>
          </ac:picMkLst>
        </pc:picChg>
        <pc:picChg chg="del mod">
          <ac:chgData name="Natali P" userId="f3c133741d47e3c8" providerId="LiveId" clId="{8870B079-EC17-4799-9BA0-3875ABABA526}" dt="2026-05-17T19:25:41.074" v="721" actId="478"/>
          <ac:picMkLst>
            <pc:docMk/>
            <pc:sldMk cId="0" sldId="262"/>
            <ac:picMk id="34" creationId="{00000000-0000-0000-0000-000000000000}"/>
          </ac:picMkLst>
        </pc:picChg>
      </pc:sldChg>
      <pc:sldChg chg="addSp delSp modSp del mod">
        <pc:chgData name="Natali P" userId="f3c133741d47e3c8" providerId="LiveId" clId="{8870B079-EC17-4799-9BA0-3875ABABA526}" dt="2026-05-17T20:52:50.657" v="1626" actId="47"/>
        <pc:sldMkLst>
          <pc:docMk/>
          <pc:sldMk cId="0" sldId="263"/>
        </pc:sldMkLst>
        <pc:spChg chg="add del mod">
          <ac:chgData name="Natali P" userId="f3c133741d47e3c8" providerId="LiveId" clId="{8870B079-EC17-4799-9BA0-3875ABABA526}" dt="2026-05-17T20:13:02.687" v="1280" actId="478"/>
          <ac:spMkLst>
            <pc:docMk/>
            <pc:sldMk cId="0" sldId="263"/>
            <ac:spMk id="3" creationId="{407BB54A-8785-2107-6199-65DF2BA169BD}"/>
          </ac:spMkLst>
        </pc:spChg>
        <pc:spChg chg="add del">
          <ac:chgData name="Natali P" userId="f3c133741d47e3c8" providerId="LiveId" clId="{8870B079-EC17-4799-9BA0-3875ABABA526}" dt="2026-05-17T20:41:27.623" v="1569" actId="22"/>
          <ac:spMkLst>
            <pc:docMk/>
            <pc:sldMk cId="0" sldId="263"/>
            <ac:spMk id="11" creationId="{01C7B723-49EF-3F62-8191-3249420F55EB}"/>
          </ac:spMkLst>
        </pc:spChg>
        <pc:spChg chg="add del mod">
          <ac:chgData name="Natali P" userId="f3c133741d47e3c8" providerId="LiveId" clId="{8870B079-EC17-4799-9BA0-3875ABABA526}" dt="2026-05-17T20:42:08.959" v="1585" actId="478"/>
          <ac:spMkLst>
            <pc:docMk/>
            <pc:sldMk cId="0" sldId="263"/>
            <ac:spMk id="13" creationId="{AF7439EF-B62C-B3A9-425B-87C113A1C5AD}"/>
          </ac:spMkLst>
        </pc:spChg>
        <pc:spChg chg="add del">
          <ac:chgData name="Natali P" userId="f3c133741d47e3c8" providerId="LiveId" clId="{8870B079-EC17-4799-9BA0-3875ABABA526}" dt="2026-05-17T20:48:54.079" v="1587" actId="22"/>
          <ac:spMkLst>
            <pc:docMk/>
            <pc:sldMk cId="0" sldId="263"/>
            <ac:spMk id="15" creationId="{93168449-CFA1-E6A4-65C5-E9EFC41C1307}"/>
          </ac:spMkLst>
        </pc:spChg>
        <pc:spChg chg="add del mod">
          <ac:chgData name="Natali P" userId="f3c133741d47e3c8" providerId="LiveId" clId="{8870B079-EC17-4799-9BA0-3875ABABA526}" dt="2026-05-17T20:52:34.109" v="1620" actId="478"/>
          <ac:spMkLst>
            <pc:docMk/>
            <pc:sldMk cId="0" sldId="263"/>
            <ac:spMk id="17" creationId="{763F3EDD-3D1A-255D-13EF-BC1C069E567A}"/>
          </ac:spMkLst>
        </pc:spChg>
        <pc:spChg chg="del mod">
          <ac:chgData name="Natali P" userId="f3c133741d47e3c8" providerId="LiveId" clId="{8870B079-EC17-4799-9BA0-3875ABABA526}" dt="2026-05-17T20:13:05.797" v="1281" actId="478"/>
          <ac:spMkLst>
            <pc:docMk/>
            <pc:sldMk cId="0" sldId="263"/>
            <ac:spMk id="35" creationId="{00000000-0000-0000-0000-000000000000}"/>
          </ac:spMkLst>
        </pc:spChg>
        <pc:spChg chg="del">
          <ac:chgData name="Natali P" userId="f3c133741d47e3c8" providerId="LiveId" clId="{8870B079-EC17-4799-9BA0-3875ABABA526}" dt="2026-05-17T19:53:56.342" v="1079" actId="478"/>
          <ac:spMkLst>
            <pc:docMk/>
            <pc:sldMk cId="0" sldId="263"/>
            <ac:spMk id="36" creationId="{00000000-0000-0000-0000-000000000000}"/>
          </ac:spMkLst>
        </pc:spChg>
        <pc:picChg chg="add del mod">
          <ac:chgData name="Natali P" userId="f3c133741d47e3c8" providerId="LiveId" clId="{8870B079-EC17-4799-9BA0-3875ABABA526}" dt="2026-05-17T20:40:35.085" v="1562" actId="478"/>
          <ac:picMkLst>
            <pc:docMk/>
            <pc:sldMk cId="0" sldId="263"/>
            <ac:picMk id="5" creationId="{3140843B-A53A-A7B6-AF0F-20F5F88FEDB4}"/>
          </ac:picMkLst>
        </pc:picChg>
        <pc:picChg chg="add mod">
          <ac:chgData name="Natali P" userId="f3c133741d47e3c8" providerId="LiveId" clId="{8870B079-EC17-4799-9BA0-3875ABABA526}" dt="2026-05-17T20:40:48.362" v="1565" actId="1076"/>
          <ac:picMkLst>
            <pc:docMk/>
            <pc:sldMk cId="0" sldId="263"/>
            <ac:picMk id="7" creationId="{825A63DA-8BED-BFBB-9A6B-D0226E2E7303}"/>
          </ac:picMkLst>
        </pc:picChg>
        <pc:picChg chg="add del">
          <ac:chgData name="Natali P" userId="f3c133741d47e3c8" providerId="LiveId" clId="{8870B079-EC17-4799-9BA0-3875ABABA526}" dt="2026-05-17T20:41:19.110" v="1567" actId="22"/>
          <ac:picMkLst>
            <pc:docMk/>
            <pc:sldMk cId="0" sldId="263"/>
            <ac:picMk id="9" creationId="{77B6DF46-40D1-6C3E-EB17-4F9F2C47B694}"/>
          </ac:picMkLst>
        </pc:picChg>
      </pc:sldChg>
      <pc:sldChg chg="del">
        <pc:chgData name="Natali P" userId="f3c133741d47e3c8" providerId="LiveId" clId="{8870B079-EC17-4799-9BA0-3875ABABA526}" dt="2026-05-17T20:13:54.377" v="1289" actId="47"/>
        <pc:sldMkLst>
          <pc:docMk/>
          <pc:sldMk cId="0" sldId="264"/>
        </pc:sldMkLst>
      </pc:sldChg>
      <pc:sldChg chg="del">
        <pc:chgData name="Natali P" userId="f3c133741d47e3c8" providerId="LiveId" clId="{8870B079-EC17-4799-9BA0-3875ABABA526}" dt="2026-05-17T20:13:57.955" v="1290" actId="47"/>
        <pc:sldMkLst>
          <pc:docMk/>
          <pc:sldMk cId="0" sldId="265"/>
        </pc:sldMkLst>
      </pc:sldChg>
      <pc:sldChg chg="addSp delSp modSp del mod">
        <pc:chgData name="Natali P" userId="f3c133741d47e3c8" providerId="LiveId" clId="{8870B079-EC17-4799-9BA0-3875ABABA526}" dt="2026-05-17T20:24:58.863" v="1427" actId="2696"/>
        <pc:sldMkLst>
          <pc:docMk/>
          <pc:sldMk cId="0" sldId="266"/>
        </pc:sldMkLst>
        <pc:spChg chg="add del mod">
          <ac:chgData name="Natali P" userId="f3c133741d47e3c8" providerId="LiveId" clId="{8870B079-EC17-4799-9BA0-3875ABABA526}" dt="2026-05-17T20:18:24.173" v="1327" actId="478"/>
          <ac:spMkLst>
            <pc:docMk/>
            <pc:sldMk cId="0" sldId="266"/>
            <ac:spMk id="4" creationId="{80DE3E7C-5F73-B55D-9E7A-2994386CFDF8}"/>
          </ac:spMkLst>
        </pc:spChg>
        <pc:spChg chg="add del mod">
          <ac:chgData name="Natali P" userId="f3c133741d47e3c8" providerId="LiveId" clId="{8870B079-EC17-4799-9BA0-3875ABABA526}" dt="2026-05-17T20:19:39.505" v="1352" actId="478"/>
          <ac:spMkLst>
            <pc:docMk/>
            <pc:sldMk cId="0" sldId="266"/>
            <ac:spMk id="5" creationId="{023CD292-F4F1-4CEC-9DA8-1DAFF88B1239}"/>
          </ac:spMkLst>
        </pc:spChg>
        <pc:spChg chg="mod">
          <ac:chgData name="Natali P" userId="f3c133741d47e3c8" providerId="LiveId" clId="{8870B079-EC17-4799-9BA0-3875ABABA526}" dt="2026-05-17T20:16:27.646" v="1311" actId="1076"/>
          <ac:spMkLst>
            <pc:docMk/>
            <pc:sldMk cId="0" sldId="266"/>
            <ac:spMk id="42" creationId="{00000000-0000-0000-0000-000000000000}"/>
          </ac:spMkLst>
        </pc:spChg>
        <pc:spChg chg="mod">
          <ac:chgData name="Natali P" userId="f3c133741d47e3c8" providerId="LiveId" clId="{8870B079-EC17-4799-9BA0-3875ABABA526}" dt="2026-05-17T20:20:27.783" v="1369"/>
          <ac:spMkLst>
            <pc:docMk/>
            <pc:sldMk cId="0" sldId="266"/>
            <ac:spMk id="43" creationId="{00000000-0000-0000-0000-000000000000}"/>
          </ac:spMkLst>
        </pc:spChg>
        <pc:picChg chg="add mod ord">
          <ac:chgData name="Natali P" userId="f3c133741d47e3c8" providerId="LiveId" clId="{8870B079-EC17-4799-9BA0-3875ABABA526}" dt="2026-05-17T20:18:06.839" v="1323" actId="1076"/>
          <ac:picMkLst>
            <pc:docMk/>
            <pc:sldMk cId="0" sldId="266"/>
            <ac:picMk id="3" creationId="{351BF5F1-F068-C2FF-3335-4841AE729CED}"/>
          </ac:picMkLst>
        </pc:picChg>
      </pc:sldChg>
      <pc:sldChg chg="delSp modSp del mod">
        <pc:chgData name="Natali P" userId="f3c133741d47e3c8" providerId="LiveId" clId="{8870B079-EC17-4799-9BA0-3875ABABA526}" dt="2026-05-17T21:01:10.707" v="1849" actId="47"/>
        <pc:sldMkLst>
          <pc:docMk/>
          <pc:sldMk cId="0" sldId="267"/>
        </pc:sldMkLst>
        <pc:spChg chg="mod">
          <ac:chgData name="Natali P" userId="f3c133741d47e3c8" providerId="LiveId" clId="{8870B079-EC17-4799-9BA0-3875ABABA526}" dt="2026-05-17T21:00:49.450" v="1846" actId="1076"/>
          <ac:spMkLst>
            <pc:docMk/>
            <pc:sldMk cId="0" sldId="267"/>
            <ac:spMk id="44" creationId="{00000000-0000-0000-0000-000000000000}"/>
          </ac:spMkLst>
        </pc:spChg>
        <pc:spChg chg="del mod">
          <ac:chgData name="Natali P" userId="f3c133741d47e3c8" providerId="LiveId" clId="{8870B079-EC17-4799-9BA0-3875ABABA526}" dt="2026-05-17T21:00:39.972" v="1841" actId="478"/>
          <ac:spMkLst>
            <pc:docMk/>
            <pc:sldMk cId="0" sldId="267"/>
            <ac:spMk id="45" creationId="{00000000-0000-0000-0000-000000000000}"/>
          </ac:spMkLst>
        </pc:spChg>
        <pc:spChg chg="del">
          <ac:chgData name="Natali P" userId="f3c133741d47e3c8" providerId="LiveId" clId="{8870B079-EC17-4799-9BA0-3875ABABA526}" dt="2026-05-17T21:00:54.847" v="1847" actId="478"/>
          <ac:spMkLst>
            <pc:docMk/>
            <pc:sldMk cId="0" sldId="267"/>
            <ac:spMk id="46" creationId="{00000000-0000-0000-0000-000000000000}"/>
          </ac:spMkLst>
        </pc:spChg>
      </pc:sldChg>
      <pc:sldChg chg="addSp delSp modSp new mod ord modTransition">
        <pc:chgData name="Natali P" userId="f3c133741d47e3c8" providerId="LiveId" clId="{8870B079-EC17-4799-9BA0-3875ABABA526}" dt="2026-05-17T21:19:48.712" v="2005"/>
        <pc:sldMkLst>
          <pc:docMk/>
          <pc:sldMk cId="372672406" sldId="268"/>
        </pc:sldMkLst>
        <pc:spChg chg="del">
          <ac:chgData name="Natali P" userId="f3c133741d47e3c8" providerId="LiveId" clId="{8870B079-EC17-4799-9BA0-3875ABABA526}" dt="2026-05-17T18:29:39.095" v="316" actId="478"/>
          <ac:spMkLst>
            <pc:docMk/>
            <pc:sldMk cId="372672406" sldId="268"/>
            <ac:spMk id="2" creationId="{E334D946-460D-6D03-5626-230475773A1A}"/>
          </ac:spMkLst>
        </pc:spChg>
        <pc:spChg chg="del mod">
          <ac:chgData name="Natali P" userId="f3c133741d47e3c8" providerId="LiveId" clId="{8870B079-EC17-4799-9BA0-3875ABABA526}" dt="2026-05-17T18:29:51.108" v="320" actId="478"/>
          <ac:spMkLst>
            <pc:docMk/>
            <pc:sldMk cId="372672406" sldId="268"/>
            <ac:spMk id="3" creationId="{4C1DB5E9-1D29-C8A1-E479-BCAB338996CF}"/>
          </ac:spMkLst>
        </pc:spChg>
        <pc:spChg chg="add mod">
          <ac:chgData name="Natali P" userId="f3c133741d47e3c8" providerId="LiveId" clId="{8870B079-EC17-4799-9BA0-3875ABABA526}" dt="2026-05-17T21:12:30.470" v="1947" actId="207"/>
          <ac:spMkLst>
            <pc:docMk/>
            <pc:sldMk cId="372672406" sldId="268"/>
            <ac:spMk id="5" creationId="{79E0C3CB-6A77-E5F1-2DED-48730E9275BC}"/>
          </ac:spMkLst>
        </pc:spChg>
        <pc:spChg chg="add del mod">
          <ac:chgData name="Natali P" userId="f3c133741d47e3c8" providerId="LiveId" clId="{8870B079-EC17-4799-9BA0-3875ABABA526}" dt="2026-05-17T18:36:40.172" v="459" actId="478"/>
          <ac:spMkLst>
            <pc:docMk/>
            <pc:sldMk cId="372672406" sldId="268"/>
            <ac:spMk id="7" creationId="{E69CE345-29EF-7B52-3881-687D9979FB72}"/>
          </ac:spMkLst>
        </pc:spChg>
        <pc:picChg chg="add del mod">
          <ac:chgData name="Natali P" userId="f3c133741d47e3c8" providerId="LiveId" clId="{8870B079-EC17-4799-9BA0-3875ABABA526}" dt="2026-05-17T18:38:48.557" v="510" actId="478"/>
          <ac:picMkLst>
            <pc:docMk/>
            <pc:sldMk cId="372672406" sldId="268"/>
            <ac:picMk id="9" creationId="{64B8D534-C7F6-0E1E-622D-4269B31CEE7A}"/>
          </ac:picMkLst>
        </pc:picChg>
        <pc:picChg chg="add del mod">
          <ac:chgData name="Natali P" userId="f3c133741d47e3c8" providerId="LiveId" clId="{8870B079-EC17-4799-9BA0-3875ABABA526}" dt="2026-05-17T18:39:15.923" v="514" actId="478"/>
          <ac:picMkLst>
            <pc:docMk/>
            <pc:sldMk cId="372672406" sldId="268"/>
            <ac:picMk id="11" creationId="{4394834D-FF14-301A-ECED-0A96B540BEA9}"/>
          </ac:picMkLst>
        </pc:picChg>
        <pc:picChg chg="add del mod">
          <ac:chgData name="Natali P" userId="f3c133741d47e3c8" providerId="LiveId" clId="{8870B079-EC17-4799-9BA0-3875ABABA526}" dt="2026-05-17T18:40:22.388" v="533" actId="478"/>
          <ac:picMkLst>
            <pc:docMk/>
            <pc:sldMk cId="372672406" sldId="268"/>
            <ac:picMk id="13" creationId="{3DE2B347-3416-3E06-6B5C-AEF1A21DF683}"/>
          </ac:picMkLst>
        </pc:picChg>
        <pc:picChg chg="add del mod">
          <ac:chgData name="Natali P" userId="f3c133741d47e3c8" providerId="LiveId" clId="{8870B079-EC17-4799-9BA0-3875ABABA526}" dt="2026-05-17T18:40:22.388" v="533" actId="478"/>
          <ac:picMkLst>
            <pc:docMk/>
            <pc:sldMk cId="372672406" sldId="268"/>
            <ac:picMk id="15" creationId="{33A29087-F3D7-67AA-95B8-56E21988A1A4}"/>
          </ac:picMkLst>
        </pc:picChg>
        <pc:picChg chg="add del mod">
          <ac:chgData name="Natali P" userId="f3c133741d47e3c8" providerId="LiveId" clId="{8870B079-EC17-4799-9BA0-3875ABABA526}" dt="2026-05-17T18:40:22.388" v="533" actId="478"/>
          <ac:picMkLst>
            <pc:docMk/>
            <pc:sldMk cId="372672406" sldId="268"/>
            <ac:picMk id="17" creationId="{E6D22444-7B22-0CB2-847E-E83172E4A2A0}"/>
          </ac:picMkLst>
        </pc:picChg>
        <pc:picChg chg="add del mod">
          <ac:chgData name="Natali P" userId="f3c133741d47e3c8" providerId="LiveId" clId="{8870B079-EC17-4799-9BA0-3875ABABA526}" dt="2026-05-17T18:40:28.797" v="537" actId="478"/>
          <ac:picMkLst>
            <pc:docMk/>
            <pc:sldMk cId="372672406" sldId="268"/>
            <ac:picMk id="19" creationId="{B733C6E3-81FC-019C-F315-CD3D0B6DAFFD}"/>
          </ac:picMkLst>
        </pc:picChg>
        <pc:picChg chg="add del mod">
          <ac:chgData name="Natali P" userId="f3c133741d47e3c8" providerId="LiveId" clId="{8870B079-EC17-4799-9BA0-3875ABABA526}" dt="2026-05-17T18:40:47.005" v="543" actId="478"/>
          <ac:picMkLst>
            <pc:docMk/>
            <pc:sldMk cId="372672406" sldId="268"/>
            <ac:picMk id="21" creationId="{B943CE06-786B-E2DE-36DE-B62BF5E2BA4F}"/>
          </ac:picMkLst>
        </pc:picChg>
        <pc:picChg chg="add mod modCrop">
          <ac:chgData name="Natali P" userId="f3c133741d47e3c8" providerId="LiveId" clId="{8870B079-EC17-4799-9BA0-3875ABABA526}" dt="2026-05-17T18:43:44.656" v="592" actId="14100"/>
          <ac:picMkLst>
            <pc:docMk/>
            <pc:sldMk cId="372672406" sldId="268"/>
            <ac:picMk id="22" creationId="{AA899895-5175-C23E-3CB6-CCED1F079E80}"/>
          </ac:picMkLst>
        </pc:picChg>
      </pc:sldChg>
      <pc:sldChg chg="addSp delSp new del mod">
        <pc:chgData name="Natali P" userId="f3c133741d47e3c8" providerId="LiveId" clId="{8870B079-EC17-4799-9BA0-3875ABABA526}" dt="2026-05-17T19:35:43.017" v="820" actId="680"/>
        <pc:sldMkLst>
          <pc:docMk/>
          <pc:sldMk cId="1694113648" sldId="269"/>
        </pc:sldMkLst>
        <pc:spChg chg="add del">
          <ac:chgData name="Natali P" userId="f3c133741d47e3c8" providerId="LiveId" clId="{8870B079-EC17-4799-9BA0-3875ABABA526}" dt="2026-05-17T19:35:40.978" v="819" actId="22"/>
          <ac:spMkLst>
            <pc:docMk/>
            <pc:sldMk cId="1694113648" sldId="269"/>
            <ac:spMk id="5" creationId="{64252DCE-B05B-6CB2-4007-691C8F56B37D}"/>
          </ac:spMkLst>
        </pc:spChg>
      </pc:sldChg>
      <pc:sldChg chg="addSp delSp modSp add mod modTransition">
        <pc:chgData name="Natali P" userId="f3c133741d47e3c8" providerId="LiveId" clId="{8870B079-EC17-4799-9BA0-3875ABABA526}" dt="2026-05-17T21:20:58.636" v="2018"/>
        <pc:sldMkLst>
          <pc:docMk/>
          <pc:sldMk cId="1778641976" sldId="269"/>
        </pc:sldMkLst>
        <pc:spChg chg="add mod">
          <ac:chgData name="Natali P" userId="f3c133741d47e3c8" providerId="LiveId" clId="{8870B079-EC17-4799-9BA0-3875ABABA526}" dt="2026-05-17T19:47:07.044" v="985" actId="14100"/>
          <ac:spMkLst>
            <pc:docMk/>
            <pc:sldMk cId="1778641976" sldId="269"/>
            <ac:spMk id="2" creationId="{904B7621-F9B7-774D-356E-4BA5D0866C0B}"/>
          </ac:spMkLst>
        </pc:spChg>
        <pc:spChg chg="mod">
          <ac:chgData name="Natali P" userId="f3c133741d47e3c8" providerId="LiveId" clId="{8870B079-EC17-4799-9BA0-3875ABABA526}" dt="2026-05-17T19:46:53.804" v="983" actId="1076"/>
          <ac:spMkLst>
            <pc:docMk/>
            <pc:sldMk cId="1778641976" sldId="269"/>
            <ac:spMk id="10" creationId="{5661AB92-4AE4-D218-F0A5-7ED68F34468D}"/>
          </ac:spMkLst>
        </pc:spChg>
        <pc:picChg chg="add mod">
          <ac:chgData name="Natali P" userId="f3c133741d47e3c8" providerId="LiveId" clId="{8870B079-EC17-4799-9BA0-3875ABABA526}" dt="2026-05-17T19:48:14.964" v="991" actId="1076"/>
          <ac:picMkLst>
            <pc:docMk/>
            <pc:sldMk cId="1778641976" sldId="269"/>
            <ac:picMk id="4" creationId="{D857B2AA-F653-319B-A06F-F7D0DCD74DF4}"/>
          </ac:picMkLst>
        </pc:picChg>
        <pc:picChg chg="del mod">
          <ac:chgData name="Natali P" userId="f3c133741d47e3c8" providerId="LiveId" clId="{8870B079-EC17-4799-9BA0-3875ABABA526}" dt="2026-05-17T19:47:08.960" v="986" actId="478"/>
          <ac:picMkLst>
            <pc:docMk/>
            <pc:sldMk cId="1778641976" sldId="269"/>
            <ac:picMk id="8" creationId="{C9A798E9-C86E-80E5-7830-EA135672BF82}"/>
          </ac:picMkLst>
        </pc:picChg>
      </pc:sldChg>
      <pc:sldChg chg="addSp delSp modSp add mod modTransition">
        <pc:chgData name="Natali P" userId="f3c133741d47e3c8" providerId="LiveId" clId="{8870B079-EC17-4799-9BA0-3875ABABA526}" dt="2026-05-17T21:21:04.432" v="2019"/>
        <pc:sldMkLst>
          <pc:docMk/>
          <pc:sldMk cId="518949647" sldId="270"/>
        </pc:sldMkLst>
        <pc:spChg chg="add mod">
          <ac:chgData name="Natali P" userId="f3c133741d47e3c8" providerId="LiveId" clId="{8870B079-EC17-4799-9BA0-3875ABABA526}" dt="2026-05-17T19:49:50.750" v="1027" actId="14100"/>
          <ac:spMkLst>
            <pc:docMk/>
            <pc:sldMk cId="518949647" sldId="270"/>
            <ac:spMk id="2" creationId="{CE21E29E-BCCB-D3F1-D3E0-2659EAEB2CA3}"/>
          </ac:spMkLst>
        </pc:spChg>
        <pc:spChg chg="mod">
          <ac:chgData name="Natali P" userId="f3c133741d47e3c8" providerId="LiveId" clId="{8870B079-EC17-4799-9BA0-3875ABABA526}" dt="2026-05-17T19:53:18.068" v="1071" actId="12"/>
          <ac:spMkLst>
            <pc:docMk/>
            <pc:sldMk cId="518949647" sldId="270"/>
            <ac:spMk id="10" creationId="{B783605D-6E09-B63C-6FBD-518B38DEA2B7}"/>
          </ac:spMkLst>
        </pc:spChg>
        <pc:picChg chg="add del mod">
          <ac:chgData name="Natali P" userId="f3c133741d47e3c8" providerId="LiveId" clId="{8870B079-EC17-4799-9BA0-3875ABABA526}" dt="2026-05-17T19:50:12.047" v="1031" actId="478"/>
          <ac:picMkLst>
            <pc:docMk/>
            <pc:sldMk cId="518949647" sldId="270"/>
            <ac:picMk id="4" creationId="{7126D6CF-29CA-883A-49E9-1D4CA549B486}"/>
          </ac:picMkLst>
        </pc:picChg>
        <pc:picChg chg="add del mod">
          <ac:chgData name="Natali P" userId="f3c133741d47e3c8" providerId="LiveId" clId="{8870B079-EC17-4799-9BA0-3875ABABA526}" dt="2026-05-17T19:50:20.367" v="1035" actId="478"/>
          <ac:picMkLst>
            <pc:docMk/>
            <pc:sldMk cId="518949647" sldId="270"/>
            <ac:picMk id="6" creationId="{0CD6EC41-F3CF-FB32-039D-606C96E26FBB}"/>
          </ac:picMkLst>
        </pc:picChg>
        <pc:picChg chg="del">
          <ac:chgData name="Natali P" userId="f3c133741d47e3c8" providerId="LiveId" clId="{8870B079-EC17-4799-9BA0-3875ABABA526}" dt="2026-05-17T19:48:21.055" v="992" actId="478"/>
          <ac:picMkLst>
            <pc:docMk/>
            <pc:sldMk cId="518949647" sldId="270"/>
            <ac:picMk id="8" creationId="{30408888-1038-87B3-C231-50E2D958A3C0}"/>
          </ac:picMkLst>
        </pc:picChg>
        <pc:picChg chg="add del mod">
          <ac:chgData name="Natali P" userId="f3c133741d47e3c8" providerId="LiveId" clId="{8870B079-EC17-4799-9BA0-3875ABABA526}" dt="2026-05-17T19:50:27.387" v="1039" actId="478"/>
          <ac:picMkLst>
            <pc:docMk/>
            <pc:sldMk cId="518949647" sldId="270"/>
            <ac:picMk id="9" creationId="{D107AEDE-4902-B201-37B4-731F041542B5}"/>
          </ac:picMkLst>
        </pc:picChg>
        <pc:picChg chg="add del mod">
          <ac:chgData name="Natali P" userId="f3c133741d47e3c8" providerId="LiveId" clId="{8870B079-EC17-4799-9BA0-3875ABABA526}" dt="2026-05-17T19:50:34.091" v="1043" actId="478"/>
          <ac:picMkLst>
            <pc:docMk/>
            <pc:sldMk cId="518949647" sldId="270"/>
            <ac:picMk id="12" creationId="{668F6D07-B02B-9831-77AD-CE41DDF72F91}"/>
          </ac:picMkLst>
        </pc:picChg>
        <pc:picChg chg="add del mod">
          <ac:chgData name="Natali P" userId="f3c133741d47e3c8" providerId="LiveId" clId="{8870B079-EC17-4799-9BA0-3875ABABA526}" dt="2026-05-17T19:50:42.313" v="1047" actId="478"/>
          <ac:picMkLst>
            <pc:docMk/>
            <pc:sldMk cId="518949647" sldId="270"/>
            <ac:picMk id="14" creationId="{3CC9A2C6-D662-3A18-8778-F61A66A3F078}"/>
          </ac:picMkLst>
        </pc:picChg>
        <pc:picChg chg="add mod modCrop">
          <ac:chgData name="Natali P" userId="f3c133741d47e3c8" providerId="LiveId" clId="{8870B079-EC17-4799-9BA0-3875ABABA526}" dt="2026-05-17T19:53:42.694" v="1076" actId="1076"/>
          <ac:picMkLst>
            <pc:docMk/>
            <pc:sldMk cId="518949647" sldId="270"/>
            <ac:picMk id="16" creationId="{74A8A1DB-7FB3-149D-B5BA-BE236F2CF8E0}"/>
          </ac:picMkLst>
        </pc:picChg>
      </pc:sldChg>
      <pc:sldChg chg="addSp delSp modSp new mod modTransition">
        <pc:chgData name="Natali P" userId="f3c133741d47e3c8" providerId="LiveId" clId="{8870B079-EC17-4799-9BA0-3875ABABA526}" dt="2026-05-17T21:21:11.179" v="2020"/>
        <pc:sldMkLst>
          <pc:docMk/>
          <pc:sldMk cId="3083998357" sldId="271"/>
        </pc:sldMkLst>
        <pc:spChg chg="del">
          <ac:chgData name="Natali P" userId="f3c133741d47e3c8" providerId="LiveId" clId="{8870B079-EC17-4799-9BA0-3875ABABA526}" dt="2026-05-17T19:55:25.585" v="1082" actId="478"/>
          <ac:spMkLst>
            <pc:docMk/>
            <pc:sldMk cId="3083998357" sldId="271"/>
            <ac:spMk id="2" creationId="{254BBE5D-C7FD-AA2B-2758-81ADD7D6534B}"/>
          </ac:spMkLst>
        </pc:spChg>
        <pc:spChg chg="del">
          <ac:chgData name="Natali P" userId="f3c133741d47e3c8" providerId="LiveId" clId="{8870B079-EC17-4799-9BA0-3875ABABA526}" dt="2026-05-17T19:55:21.376" v="1081"/>
          <ac:spMkLst>
            <pc:docMk/>
            <pc:sldMk cId="3083998357" sldId="271"/>
            <ac:spMk id="3" creationId="{E05AE2C6-3022-80F8-8CCF-D4D3AA86634A}"/>
          </ac:spMkLst>
        </pc:spChg>
        <pc:spChg chg="add del mod">
          <ac:chgData name="Natali P" userId="f3c133741d47e3c8" providerId="LiveId" clId="{8870B079-EC17-4799-9BA0-3875ABABA526}" dt="2026-05-17T20:05:27.910" v="1261" actId="12084"/>
          <ac:spMkLst>
            <pc:docMk/>
            <pc:sldMk cId="3083998357" sldId="271"/>
            <ac:spMk id="5" creationId="{5CF0FDB9-0F6B-4BC2-1ED4-21FA8C8DBCB6}"/>
          </ac:spMkLst>
        </pc:spChg>
        <pc:spChg chg="add mod">
          <ac:chgData name="Natali P" userId="f3c133741d47e3c8" providerId="LiveId" clId="{8870B079-EC17-4799-9BA0-3875ABABA526}" dt="2026-05-17T20:02:11.849" v="1230" actId="1036"/>
          <ac:spMkLst>
            <pc:docMk/>
            <pc:sldMk cId="3083998357" sldId="271"/>
            <ac:spMk id="6" creationId="{B4732E0D-BDBE-20CD-42D6-6C216DC509CA}"/>
          </ac:spMkLst>
        </pc:spChg>
        <pc:spChg chg="add mod">
          <ac:chgData name="Natali P" userId="f3c133741d47e3c8" providerId="LiveId" clId="{8870B079-EC17-4799-9BA0-3875ABABA526}" dt="2026-05-17T20:02:25.667" v="1246" actId="1035"/>
          <ac:spMkLst>
            <pc:docMk/>
            <pc:sldMk cId="3083998357" sldId="271"/>
            <ac:spMk id="7" creationId="{0FD11BE0-6665-4ACD-0C5F-4530ACCE6E4A}"/>
          </ac:spMkLst>
        </pc:spChg>
        <pc:spChg chg="add mod">
          <ac:chgData name="Natali P" userId="f3c133741d47e3c8" providerId="LiveId" clId="{8870B079-EC17-4799-9BA0-3875ABABA526}" dt="2026-05-17T20:00:45.206" v="1141" actId="767"/>
          <ac:spMkLst>
            <pc:docMk/>
            <pc:sldMk cId="3083998357" sldId="271"/>
            <ac:spMk id="8" creationId="{A15063DF-F62B-ED24-C6E1-B0A02F82B5F4}"/>
          </ac:spMkLst>
        </pc:spChg>
        <pc:graphicFrameChg chg="add mod modGraphic">
          <ac:chgData name="Natali P" userId="f3c133741d47e3c8" providerId="LiveId" clId="{8870B079-EC17-4799-9BA0-3875ABABA526}" dt="2026-05-17T20:03:55.657" v="1260" actId="14100"/>
          <ac:graphicFrameMkLst>
            <pc:docMk/>
            <pc:sldMk cId="3083998357" sldId="271"/>
            <ac:graphicFrameMk id="4" creationId="{870F07AE-A661-22AA-4A23-B0E903308C08}"/>
          </ac:graphicFrameMkLst>
        </pc:graphicFrameChg>
        <pc:graphicFrameChg chg="add mod modGraphic">
          <ac:chgData name="Natali P" userId="f3c133741d47e3c8" providerId="LiveId" clId="{8870B079-EC17-4799-9BA0-3875ABABA526}" dt="2026-05-17T20:05:44.994" v="1263" actId="207"/>
          <ac:graphicFrameMkLst>
            <pc:docMk/>
            <pc:sldMk cId="3083998357" sldId="271"/>
            <ac:graphicFrameMk id="9" creationId="{1CB8BFD3-0B21-55EE-9CBA-3D530B734AA8}"/>
          </ac:graphicFrameMkLst>
        </pc:graphicFrameChg>
      </pc:sldChg>
      <pc:sldChg chg="addSp delSp modSp new mod modTransition">
        <pc:chgData name="Natali P" userId="f3c133741d47e3c8" providerId="LiveId" clId="{8870B079-EC17-4799-9BA0-3875ABABA526}" dt="2026-05-17T21:20:18.503" v="2013"/>
        <pc:sldMkLst>
          <pc:docMk/>
          <pc:sldMk cId="3517307342" sldId="272"/>
        </pc:sldMkLst>
        <pc:spChg chg="del">
          <ac:chgData name="Natali P" userId="f3c133741d47e3c8" providerId="LiveId" clId="{8870B079-EC17-4799-9BA0-3875ABABA526}" dt="2026-05-17T20:09:59.230" v="1271" actId="478"/>
          <ac:spMkLst>
            <pc:docMk/>
            <pc:sldMk cId="3517307342" sldId="272"/>
            <ac:spMk id="2" creationId="{7F7ED832-A0E5-BEBA-0A31-E3A337C4FF68}"/>
          </ac:spMkLst>
        </pc:spChg>
        <pc:spChg chg="del">
          <ac:chgData name="Natali P" userId="f3c133741d47e3c8" providerId="LiveId" clId="{8870B079-EC17-4799-9BA0-3875ABABA526}" dt="2026-05-17T20:09:57.003" v="1270" actId="478"/>
          <ac:spMkLst>
            <pc:docMk/>
            <pc:sldMk cId="3517307342" sldId="272"/>
            <ac:spMk id="3" creationId="{0A87D348-4E4E-65CD-21D1-3043FE2CD4E0}"/>
          </ac:spMkLst>
        </pc:spChg>
        <pc:picChg chg="add mod">
          <ac:chgData name="Natali P" userId="f3c133741d47e3c8" providerId="LiveId" clId="{8870B079-EC17-4799-9BA0-3875ABABA526}" dt="2026-05-17T20:10:08.782" v="1275" actId="14100"/>
          <ac:picMkLst>
            <pc:docMk/>
            <pc:sldMk cId="3517307342" sldId="272"/>
            <ac:picMk id="5" creationId="{EF896A59-B140-A873-BE56-F0D09108DE70}"/>
          </ac:picMkLst>
        </pc:picChg>
      </pc:sldChg>
      <pc:sldChg chg="addSp delSp modSp new del mod">
        <pc:chgData name="Natali P" userId="f3c133741d47e3c8" providerId="LiveId" clId="{8870B079-EC17-4799-9BA0-3875ABABA526}" dt="2026-05-17T20:20:38.170" v="1372" actId="47"/>
        <pc:sldMkLst>
          <pc:docMk/>
          <pc:sldMk cId="1262238622" sldId="273"/>
        </pc:sldMkLst>
        <pc:spChg chg="mod">
          <ac:chgData name="Natali P" userId="f3c133741d47e3c8" providerId="LiveId" clId="{8870B079-EC17-4799-9BA0-3875ABABA526}" dt="2026-05-17T20:20:27.783" v="1369"/>
          <ac:spMkLst>
            <pc:docMk/>
            <pc:sldMk cId="1262238622" sldId="273"/>
            <ac:spMk id="2" creationId="{04E2D937-A2FC-9DB2-1A77-492CDE6190B4}"/>
          </ac:spMkLst>
        </pc:spChg>
        <pc:spChg chg="mod">
          <ac:chgData name="Natali P" userId="f3c133741d47e3c8" providerId="LiveId" clId="{8870B079-EC17-4799-9BA0-3875ABABA526}" dt="2026-05-17T20:20:27.783" v="1369"/>
          <ac:spMkLst>
            <pc:docMk/>
            <pc:sldMk cId="1262238622" sldId="273"/>
            <ac:spMk id="3" creationId="{8CFB4F96-EA6A-0B69-8563-DC7933078120}"/>
          </ac:spMkLst>
        </pc:spChg>
        <pc:picChg chg="add del mod">
          <ac:chgData name="Natali P" userId="f3c133741d47e3c8" providerId="LiveId" clId="{8870B079-EC17-4799-9BA0-3875ABABA526}" dt="2026-05-17T20:20:27.100" v="1367" actId="931"/>
          <ac:picMkLst>
            <pc:docMk/>
            <pc:sldMk cId="1262238622" sldId="273"/>
            <ac:picMk id="5" creationId="{8CE64CC7-4333-8E8D-0724-B379C10620A7}"/>
          </ac:picMkLst>
        </pc:picChg>
      </pc:sldChg>
      <pc:sldChg chg="new del">
        <pc:chgData name="Natali P" userId="f3c133741d47e3c8" providerId="LiveId" clId="{8870B079-EC17-4799-9BA0-3875ABABA526}" dt="2026-05-17T20:20:46.591" v="1374" actId="680"/>
        <pc:sldMkLst>
          <pc:docMk/>
          <pc:sldMk cId="2159359494" sldId="273"/>
        </pc:sldMkLst>
      </pc:sldChg>
      <pc:sldChg chg="addSp delSp modSp new mod modTransition">
        <pc:chgData name="Natali P" userId="f3c133741d47e3c8" providerId="LiveId" clId="{8870B079-EC17-4799-9BA0-3875ABABA526}" dt="2026-05-17T21:21:47.846" v="2026"/>
        <pc:sldMkLst>
          <pc:docMk/>
          <pc:sldMk cId="2975129729" sldId="273"/>
        </pc:sldMkLst>
        <pc:spChg chg="del mod">
          <ac:chgData name="Natali P" userId="f3c133741d47e3c8" providerId="LiveId" clId="{8870B079-EC17-4799-9BA0-3875ABABA526}" dt="2026-05-17T20:32:10.485" v="1435" actId="478"/>
          <ac:spMkLst>
            <pc:docMk/>
            <pc:sldMk cId="2975129729" sldId="273"/>
            <ac:spMk id="2" creationId="{702805B2-49F7-CCEF-94D6-59ECEE4B129E}"/>
          </ac:spMkLst>
        </pc:spChg>
        <pc:spChg chg="del">
          <ac:chgData name="Natali P" userId="f3c133741d47e3c8" providerId="LiveId" clId="{8870B079-EC17-4799-9BA0-3875ABABA526}" dt="2026-05-17T20:21:58.255" v="1416" actId="478"/>
          <ac:spMkLst>
            <pc:docMk/>
            <pc:sldMk cId="2975129729" sldId="273"/>
            <ac:spMk id="3" creationId="{8B230DC1-8A31-A082-DFF8-C3AE8FCDD6BB}"/>
          </ac:spMkLst>
        </pc:spChg>
        <pc:spChg chg="add del mod">
          <ac:chgData name="Natali P" userId="f3c133741d47e3c8" providerId="LiveId" clId="{8870B079-EC17-4799-9BA0-3875ABABA526}" dt="2026-05-17T20:32:12.849" v="1436" actId="478"/>
          <ac:spMkLst>
            <pc:docMk/>
            <pc:sldMk cId="2975129729" sldId="273"/>
            <ac:spMk id="9" creationId="{71F2F56E-6C77-7FE7-4F75-64CE6138EC82}"/>
          </ac:spMkLst>
        </pc:spChg>
        <pc:spChg chg="add mod">
          <ac:chgData name="Natali P" userId="f3c133741d47e3c8" providerId="LiveId" clId="{8870B079-EC17-4799-9BA0-3875ABABA526}" dt="2026-05-17T20:38:02.032" v="1479" actId="1076"/>
          <ac:spMkLst>
            <pc:docMk/>
            <pc:sldMk cId="2975129729" sldId="273"/>
            <ac:spMk id="15" creationId="{A35C0F66-1CCF-601D-7162-78013B59DC61}"/>
          </ac:spMkLst>
        </pc:spChg>
        <pc:picChg chg="add del mod ord">
          <ac:chgData name="Natali P" userId="f3c133741d47e3c8" providerId="LiveId" clId="{8870B079-EC17-4799-9BA0-3875ABABA526}" dt="2026-05-17T20:37:15.763" v="1468" actId="478"/>
          <ac:picMkLst>
            <pc:docMk/>
            <pc:sldMk cId="2975129729" sldId="273"/>
            <ac:picMk id="5" creationId="{978D517D-63B6-A765-357A-4897D915476B}"/>
          </ac:picMkLst>
        </pc:picChg>
        <pc:picChg chg="add mod">
          <ac:chgData name="Natali P" userId="f3c133741d47e3c8" providerId="LiveId" clId="{8870B079-EC17-4799-9BA0-3875ABABA526}" dt="2026-05-17T20:37:55.904" v="1478" actId="14100"/>
          <ac:picMkLst>
            <pc:docMk/>
            <pc:sldMk cId="2975129729" sldId="273"/>
            <ac:picMk id="7" creationId="{6EC438C3-4FD4-3841-9D00-0E20EE077FA5}"/>
          </ac:picMkLst>
        </pc:picChg>
        <pc:picChg chg="add mod">
          <ac:chgData name="Natali P" userId="f3c133741d47e3c8" providerId="LiveId" clId="{8870B079-EC17-4799-9BA0-3875ABABA526}" dt="2026-05-17T20:38:16.065" v="1561" actId="1037"/>
          <ac:picMkLst>
            <pc:docMk/>
            <pc:sldMk cId="2975129729" sldId="273"/>
            <ac:picMk id="11" creationId="{1075B42F-87F3-0176-738B-CB1F6DBEF793}"/>
          </ac:picMkLst>
        </pc:picChg>
        <pc:picChg chg="add del mod">
          <ac:chgData name="Natali P" userId="f3c133741d47e3c8" providerId="LiveId" clId="{8870B079-EC17-4799-9BA0-3875ABABA526}" dt="2026-05-17T20:35:36.937" v="1463" actId="478"/>
          <ac:picMkLst>
            <pc:docMk/>
            <pc:sldMk cId="2975129729" sldId="273"/>
            <ac:picMk id="13" creationId="{DDBEAF84-E49F-4CAF-2B66-0B118E2234AF}"/>
          </ac:picMkLst>
        </pc:picChg>
        <pc:picChg chg="add del mod">
          <ac:chgData name="Natali P" userId="f3c133741d47e3c8" providerId="LiveId" clId="{8870B079-EC17-4799-9BA0-3875ABABA526}" dt="2026-05-17T21:16:12.298" v="1977" actId="21"/>
          <ac:picMkLst>
            <pc:docMk/>
            <pc:sldMk cId="2975129729" sldId="273"/>
            <ac:picMk id="17" creationId="{298BAEBA-4335-8350-B56D-CAFFED63E215}"/>
          </ac:picMkLst>
        </pc:picChg>
      </pc:sldChg>
      <pc:sldChg chg="new del">
        <pc:chgData name="Natali P" userId="f3c133741d47e3c8" providerId="LiveId" clId="{8870B079-EC17-4799-9BA0-3875ABABA526}" dt="2026-05-17T20:20:36.887" v="1371" actId="47"/>
        <pc:sldMkLst>
          <pc:docMk/>
          <pc:sldMk cId="971129500" sldId="274"/>
        </pc:sldMkLst>
      </pc:sldChg>
      <pc:sldChg chg="new del">
        <pc:chgData name="Natali P" userId="f3c133741d47e3c8" providerId="LiveId" clId="{8870B079-EC17-4799-9BA0-3875ABABA526}" dt="2026-05-17T20:20:25.817" v="1364" actId="680"/>
        <pc:sldMkLst>
          <pc:docMk/>
          <pc:sldMk cId="1380510747" sldId="274"/>
        </pc:sldMkLst>
      </pc:sldChg>
      <pc:sldChg chg="addSp delSp modSp new mod ord modTransition">
        <pc:chgData name="Natali P" userId="f3c133741d47e3c8" providerId="LiveId" clId="{8870B079-EC17-4799-9BA0-3875ABABA526}" dt="2026-05-17T21:37:47.243" v="2127" actId="1076"/>
        <pc:sldMkLst>
          <pc:docMk/>
          <pc:sldMk cId="3623383338" sldId="274"/>
        </pc:sldMkLst>
        <pc:spChg chg="del">
          <ac:chgData name="Natali P" userId="f3c133741d47e3c8" providerId="LiveId" clId="{8870B079-EC17-4799-9BA0-3875ABABA526}" dt="2026-05-17T20:52:55.844" v="1628" actId="478"/>
          <ac:spMkLst>
            <pc:docMk/>
            <pc:sldMk cId="3623383338" sldId="274"/>
            <ac:spMk id="2" creationId="{284581A5-9CD1-95D7-4318-0B7CEF4541D9}"/>
          </ac:spMkLst>
        </pc:spChg>
        <pc:spChg chg="del">
          <ac:chgData name="Natali P" userId="f3c133741d47e3c8" providerId="LiveId" clId="{8870B079-EC17-4799-9BA0-3875ABABA526}" dt="2026-05-17T20:52:53.695" v="1627" actId="478"/>
          <ac:spMkLst>
            <pc:docMk/>
            <pc:sldMk cId="3623383338" sldId="274"/>
            <ac:spMk id="3" creationId="{61E464D1-66BB-01C7-E75B-4F8D4606CB9E}"/>
          </ac:spMkLst>
        </pc:spChg>
        <pc:spChg chg="add mod">
          <ac:chgData name="Natali P" userId="f3c133741d47e3c8" providerId="LiveId" clId="{8870B079-EC17-4799-9BA0-3875ABABA526}" dt="2026-05-17T20:58:50.941" v="1745" actId="1076"/>
          <ac:spMkLst>
            <pc:docMk/>
            <pc:sldMk cId="3623383338" sldId="274"/>
            <ac:spMk id="5" creationId="{A1534B2B-C4B5-719A-BCC8-CDB402E5AF2E}"/>
          </ac:spMkLst>
        </pc:spChg>
        <pc:spChg chg="add mod">
          <ac:chgData name="Natali P" userId="f3c133741d47e3c8" providerId="LiveId" clId="{8870B079-EC17-4799-9BA0-3875ABABA526}" dt="2026-05-17T20:59:00.164" v="1748" actId="20577"/>
          <ac:spMkLst>
            <pc:docMk/>
            <pc:sldMk cId="3623383338" sldId="274"/>
            <ac:spMk id="6" creationId="{610B5F38-2202-B44B-BE58-F6D5E3DA756B}"/>
          </ac:spMkLst>
        </pc:spChg>
        <pc:picChg chg="add mod">
          <ac:chgData name="Natali P" userId="f3c133741d47e3c8" providerId="LiveId" clId="{8870B079-EC17-4799-9BA0-3875ABABA526}" dt="2026-05-17T21:37:47.243" v="2127" actId="1076"/>
          <ac:picMkLst>
            <pc:docMk/>
            <pc:sldMk cId="3623383338" sldId="274"/>
            <ac:picMk id="4" creationId="{89A67BCF-FA2B-563A-A0F1-FC77E2777343}"/>
          </ac:picMkLst>
        </pc:picChg>
        <pc:picChg chg="add mod">
          <ac:chgData name="Natali P" userId="f3c133741d47e3c8" providerId="LiveId" clId="{8870B079-EC17-4799-9BA0-3875ABABA526}" dt="2026-05-17T20:59:07.383" v="1750" actId="1076"/>
          <ac:picMkLst>
            <pc:docMk/>
            <pc:sldMk cId="3623383338" sldId="274"/>
            <ac:picMk id="8" creationId="{9BAADD89-9856-1B71-66A4-CCED953434D7}"/>
          </ac:picMkLst>
        </pc:picChg>
        <pc:picChg chg="add mod">
          <ac:chgData name="Natali P" userId="f3c133741d47e3c8" providerId="LiveId" clId="{8870B079-EC17-4799-9BA0-3875ABABA526}" dt="2026-05-17T20:58:53.501" v="1746" actId="1076"/>
          <ac:picMkLst>
            <pc:docMk/>
            <pc:sldMk cId="3623383338" sldId="274"/>
            <ac:picMk id="10" creationId="{BFF03BD9-F875-A15A-29ED-CD7A7C4796F5}"/>
          </ac:picMkLst>
        </pc:picChg>
        <pc:picChg chg="add del mod">
          <ac:chgData name="Natali P" userId="f3c133741d47e3c8" providerId="LiveId" clId="{8870B079-EC17-4799-9BA0-3875ABABA526}" dt="2026-05-17T20:59:45.530" v="1760" actId="478"/>
          <ac:picMkLst>
            <pc:docMk/>
            <pc:sldMk cId="3623383338" sldId="274"/>
            <ac:picMk id="12" creationId="{2FB54B05-32F6-71F3-8FFE-814A578C9E80}"/>
          </ac:picMkLst>
        </pc:picChg>
      </pc:sldChg>
      <pc:sldChg chg="new del">
        <pc:chgData name="Natali P" userId="f3c133741d47e3c8" providerId="LiveId" clId="{8870B079-EC17-4799-9BA0-3875ABABA526}" dt="2026-05-17T20:20:25.551" v="1363" actId="680"/>
        <pc:sldMkLst>
          <pc:docMk/>
          <pc:sldMk cId="1237128887" sldId="275"/>
        </pc:sldMkLst>
      </pc:sldChg>
      <pc:sldChg chg="addSp delSp modSp new mod modTransition">
        <pc:chgData name="Natali P" userId="f3c133741d47e3c8" providerId="LiveId" clId="{8870B079-EC17-4799-9BA0-3875ABABA526}" dt="2026-05-17T21:41:05.203" v="2165" actId="478"/>
        <pc:sldMkLst>
          <pc:docMk/>
          <pc:sldMk cId="2210907934" sldId="275"/>
        </pc:sldMkLst>
        <pc:spChg chg="del">
          <ac:chgData name="Natali P" userId="f3c133741d47e3c8" providerId="LiveId" clId="{8870B079-EC17-4799-9BA0-3875ABABA526}" dt="2026-05-17T21:01:13.740" v="1850" actId="478"/>
          <ac:spMkLst>
            <pc:docMk/>
            <pc:sldMk cId="2210907934" sldId="275"/>
            <ac:spMk id="2" creationId="{5A96ED42-0739-B675-141C-329F4099A1E0}"/>
          </ac:spMkLst>
        </pc:spChg>
        <pc:spChg chg="del">
          <ac:chgData name="Natali P" userId="f3c133741d47e3c8" providerId="LiveId" clId="{8870B079-EC17-4799-9BA0-3875ABABA526}" dt="2026-05-17T21:01:14.971" v="1851" actId="478"/>
          <ac:spMkLst>
            <pc:docMk/>
            <pc:sldMk cId="2210907934" sldId="275"/>
            <ac:spMk id="3" creationId="{C3CE0057-CAF7-8C9A-2584-75E4F42F2E58}"/>
          </ac:spMkLst>
        </pc:spChg>
        <pc:spChg chg="add mod">
          <ac:chgData name="Natali P" userId="f3c133741d47e3c8" providerId="LiveId" clId="{8870B079-EC17-4799-9BA0-3875ABABA526}" dt="2026-05-17T21:06:36.930" v="1930" actId="255"/>
          <ac:spMkLst>
            <pc:docMk/>
            <pc:sldMk cId="2210907934" sldId="275"/>
            <ac:spMk id="9" creationId="{5CC7CE0C-3AA1-F232-7FF0-1A0C2F9FF439}"/>
          </ac:spMkLst>
        </pc:spChg>
        <pc:spChg chg="add del mod">
          <ac:chgData name="Natali P" userId="f3c133741d47e3c8" providerId="LiveId" clId="{8870B079-EC17-4799-9BA0-3875ABABA526}" dt="2026-05-17T21:41:05.203" v="2165" actId="478"/>
          <ac:spMkLst>
            <pc:docMk/>
            <pc:sldMk cId="2210907934" sldId="275"/>
            <ac:spMk id="12" creationId="{651C200E-3A15-548F-3FEA-DC3134AF0505}"/>
          </ac:spMkLst>
        </pc:spChg>
        <pc:spChg chg="add del mod">
          <ac:chgData name="Natali P" userId="f3c133741d47e3c8" providerId="LiveId" clId="{8870B079-EC17-4799-9BA0-3875ABABA526}" dt="2026-05-17T21:26:25.054" v="2107" actId="478"/>
          <ac:spMkLst>
            <pc:docMk/>
            <pc:sldMk cId="2210907934" sldId="275"/>
            <ac:spMk id="17" creationId="{5BD46F1D-5D75-2DC1-FEC3-F11DE07B60BF}"/>
          </ac:spMkLst>
        </pc:spChg>
        <pc:spChg chg="add del mod">
          <ac:chgData name="Natali P" userId="f3c133741d47e3c8" providerId="LiveId" clId="{8870B079-EC17-4799-9BA0-3875ABABA526}" dt="2026-05-17T21:25:37.244" v="2099" actId="478"/>
          <ac:spMkLst>
            <pc:docMk/>
            <pc:sldMk cId="2210907934" sldId="275"/>
            <ac:spMk id="18" creationId="{F2A82CFE-91D0-9AF9-BBE5-502ABA24FFFA}"/>
          </ac:spMkLst>
        </pc:spChg>
        <pc:spChg chg="add del mod">
          <ac:chgData name="Natali P" userId="f3c133741d47e3c8" providerId="LiveId" clId="{8870B079-EC17-4799-9BA0-3875ABABA526}" dt="2026-05-17T21:25:54.007" v="2102" actId="478"/>
          <ac:spMkLst>
            <pc:docMk/>
            <pc:sldMk cId="2210907934" sldId="275"/>
            <ac:spMk id="19" creationId="{C6481B9D-1D2A-A423-041F-AA7392163778}"/>
          </ac:spMkLst>
        </pc:spChg>
        <pc:spChg chg="add del mod">
          <ac:chgData name="Natali P" userId="f3c133741d47e3c8" providerId="LiveId" clId="{8870B079-EC17-4799-9BA0-3875ABABA526}" dt="2026-05-17T21:26:25.054" v="2109"/>
          <ac:spMkLst>
            <pc:docMk/>
            <pc:sldMk cId="2210907934" sldId="275"/>
            <ac:spMk id="20" creationId="{445A8A60-5D82-FECA-EC07-ACF23C98E47A}"/>
          </ac:spMkLst>
        </pc:spChg>
        <pc:spChg chg="add mod">
          <ac:chgData name="Natali P" userId="f3c133741d47e3c8" providerId="LiveId" clId="{8870B079-EC17-4799-9BA0-3875ABABA526}" dt="2026-05-17T21:39:01.010" v="2131" actId="20577"/>
          <ac:spMkLst>
            <pc:docMk/>
            <pc:sldMk cId="2210907934" sldId="275"/>
            <ac:spMk id="21" creationId="{0138E787-EC22-277F-9112-DD97362CF595}"/>
          </ac:spMkLst>
        </pc:spChg>
        <pc:picChg chg="add del mod">
          <ac:chgData name="Natali P" userId="f3c133741d47e3c8" providerId="LiveId" clId="{8870B079-EC17-4799-9BA0-3875ABABA526}" dt="2026-05-17T21:05:04.684" v="1878" actId="478"/>
          <ac:picMkLst>
            <pc:docMk/>
            <pc:sldMk cId="2210907934" sldId="275"/>
            <ac:picMk id="4" creationId="{E0A19E7A-013B-6751-1E92-A4E76AAE7E9D}"/>
          </ac:picMkLst>
        </pc:picChg>
        <pc:picChg chg="add del mod ord">
          <ac:chgData name="Natali P" userId="f3c133741d47e3c8" providerId="LiveId" clId="{8870B079-EC17-4799-9BA0-3875ABABA526}" dt="2026-05-17T21:01:45.708" v="1858" actId="478"/>
          <ac:picMkLst>
            <pc:docMk/>
            <pc:sldMk cId="2210907934" sldId="275"/>
            <ac:picMk id="6" creationId="{8C30C77C-0DE6-8877-BAD0-54BA62121D11}"/>
          </ac:picMkLst>
        </pc:picChg>
        <pc:picChg chg="add mod ord">
          <ac:chgData name="Natali P" userId="f3c133741d47e3c8" providerId="LiveId" clId="{8870B079-EC17-4799-9BA0-3875ABABA526}" dt="2026-05-17T21:26:47.976" v="2119" actId="1076"/>
          <ac:picMkLst>
            <pc:docMk/>
            <pc:sldMk cId="2210907934" sldId="275"/>
            <ac:picMk id="8" creationId="{BD6A933F-F534-75EC-BCC6-BE51898745BB}"/>
          </ac:picMkLst>
        </pc:picChg>
        <pc:picChg chg="add del mod">
          <ac:chgData name="Natali P" userId="f3c133741d47e3c8" providerId="LiveId" clId="{8870B079-EC17-4799-9BA0-3875ABABA526}" dt="2026-05-17T21:05:56.195" v="1894" actId="478"/>
          <ac:picMkLst>
            <pc:docMk/>
            <pc:sldMk cId="2210907934" sldId="275"/>
            <ac:picMk id="11" creationId="{A2350740-F3EC-1A11-A4F1-1FE4DD54C53C}"/>
          </ac:picMkLst>
        </pc:picChg>
        <pc:picChg chg="add del mod">
          <ac:chgData name="Natali P" userId="f3c133741d47e3c8" providerId="LiveId" clId="{8870B079-EC17-4799-9BA0-3875ABABA526}" dt="2026-05-17T21:10:59.043" v="1940" actId="478"/>
          <ac:picMkLst>
            <pc:docMk/>
            <pc:sldMk cId="2210907934" sldId="275"/>
            <ac:picMk id="14" creationId="{F20CF00F-3F49-3D39-B100-3EA40495E437}"/>
          </ac:picMkLst>
        </pc:picChg>
        <pc:picChg chg="add mod modCrop">
          <ac:chgData name="Natali P" userId="f3c133741d47e3c8" providerId="LiveId" clId="{8870B079-EC17-4799-9BA0-3875ABABA526}" dt="2026-05-17T21:40:43.958" v="2164" actId="1038"/>
          <ac:picMkLst>
            <pc:docMk/>
            <pc:sldMk cId="2210907934" sldId="275"/>
            <ac:picMk id="16" creationId="{6EF11491-5AB0-A773-F027-63B094E90ADF}"/>
          </ac:picMkLst>
        </pc:picChg>
      </pc:sldChg>
      <pc:sldChg chg="addSp delSp modSp new mod modTransition">
        <pc:chgData name="Natali P" userId="f3c133741d47e3c8" providerId="LiveId" clId="{8870B079-EC17-4799-9BA0-3875ABABA526}" dt="2026-05-17T21:21:54.473" v="2027"/>
        <pc:sldMkLst>
          <pc:docMk/>
          <pc:sldMk cId="4027197252" sldId="276"/>
        </pc:sldMkLst>
        <pc:spChg chg="del">
          <ac:chgData name="Natali P" userId="f3c133741d47e3c8" providerId="LiveId" clId="{8870B079-EC17-4799-9BA0-3875ABABA526}" dt="2026-05-17T21:16:24.985" v="1980" actId="478"/>
          <ac:spMkLst>
            <pc:docMk/>
            <pc:sldMk cId="4027197252" sldId="276"/>
            <ac:spMk id="2" creationId="{638843C4-2DA5-65FF-1B38-C43F5781F6CB}"/>
          </ac:spMkLst>
        </pc:spChg>
        <pc:spChg chg="del">
          <ac:chgData name="Natali P" userId="f3c133741d47e3c8" providerId="LiveId" clId="{8870B079-EC17-4799-9BA0-3875ABABA526}" dt="2026-05-17T21:16:19.813" v="1979" actId="478"/>
          <ac:spMkLst>
            <pc:docMk/>
            <pc:sldMk cId="4027197252" sldId="276"/>
            <ac:spMk id="3" creationId="{415E27A5-29ED-7D8C-76C9-912794D3C2AA}"/>
          </ac:spMkLst>
        </pc:spChg>
        <pc:picChg chg="add mod">
          <ac:chgData name="Natali P" userId="f3c133741d47e3c8" providerId="LiveId" clId="{8870B079-EC17-4799-9BA0-3875ABABA526}" dt="2026-05-17T21:16:52.766" v="1996" actId="1036"/>
          <ac:picMkLst>
            <pc:docMk/>
            <pc:sldMk cId="4027197252" sldId="276"/>
            <ac:picMk id="4" creationId="{41819E2A-7D22-945B-6250-7CAA6CD17376}"/>
          </ac:picMkLst>
        </pc:picChg>
      </pc:sldChg>
      <pc:sldMasterChg chg="modSldLayout">
        <pc:chgData name="Natali P" userId="f3c133741d47e3c8" providerId="LiveId" clId="{8870B079-EC17-4799-9BA0-3875ABABA526}" dt="2026-05-17T20:20:27.783" v="1369"/>
        <pc:sldMasterMkLst>
          <pc:docMk/>
          <pc:sldMasterMk cId="2883297126" sldId="2147483654"/>
        </pc:sldMasterMkLst>
        <pc:sldLayoutChg chg="addSp delSp">
          <pc:chgData name="Natali P" userId="f3c133741d47e3c8" providerId="LiveId" clId="{8870B079-EC17-4799-9BA0-3875ABABA526}" dt="2026-05-17T20:20:27.783" v="1369"/>
          <pc:sldLayoutMkLst>
            <pc:docMk/>
            <pc:sldMasterMk cId="2883297126" sldId="2147483654"/>
            <pc:sldLayoutMk cId="1175016950" sldId="2147483672"/>
          </pc:sldLayoutMkLst>
          <pc:spChg chg="add del">
            <ac:chgData name="Natali P" userId="f3c133741d47e3c8" providerId="LiveId" clId="{8870B079-EC17-4799-9BA0-3875ABABA526}" dt="2026-05-17T20:20:27.783" v="1369"/>
            <ac:spMkLst>
              <pc:docMk/>
              <pc:sldMasterMk cId="2883297126" sldId="2147483654"/>
              <pc:sldLayoutMk cId="1175016950" sldId="2147483672"/>
              <ac:spMk id="3" creationId="{00000000-0000-0000-0000-000000000000}"/>
            </ac:spMkLst>
          </pc:spChg>
          <pc:cxnChg chg="add del">
            <ac:chgData name="Natali P" userId="f3c133741d47e3c8" providerId="LiveId" clId="{8870B079-EC17-4799-9BA0-3875ABABA526}" dt="2026-05-17T20:20:27.783" v="1369"/>
            <ac:cxnSpMkLst>
              <pc:docMk/>
              <pc:sldMasterMk cId="2883297126" sldId="2147483654"/>
              <pc:sldLayoutMk cId="1175016950" sldId="2147483672"/>
              <ac:cxnSpMk id="4" creationId="{00000000-0000-0000-0000-000000000000}"/>
            </ac:cxnSpMkLst>
          </pc:cxnChg>
        </pc:sldLayoutChg>
        <pc:sldLayoutChg chg="addSp delSp">
          <pc:chgData name="Natali P" userId="f3c133741d47e3c8" providerId="LiveId" clId="{8870B079-EC17-4799-9BA0-3875ABABA526}" dt="2026-05-17T20:20:27.783" v="1369"/>
          <pc:sldLayoutMkLst>
            <pc:docMk/>
            <pc:sldMasterMk cId="2883297126" sldId="2147483654"/>
            <pc:sldLayoutMk cId="4287707533" sldId="2147483675"/>
          </pc:sldLayoutMkLst>
          <pc:spChg chg="add del">
            <ac:chgData name="Natali P" userId="f3c133741d47e3c8" providerId="LiveId" clId="{8870B079-EC17-4799-9BA0-3875ABABA526}" dt="2026-05-17T20:20:27.783" v="1369"/>
            <ac:spMkLst>
              <pc:docMk/>
              <pc:sldMasterMk cId="2883297126" sldId="2147483654"/>
              <pc:sldLayoutMk cId="4287707533" sldId="2147483675"/>
              <ac:spMk id="11" creationId="{00000000-0000-0000-0000-000000000000}"/>
            </ac:spMkLst>
          </pc:spChg>
          <pc:spChg chg="add del">
            <ac:chgData name="Natali P" userId="f3c133741d47e3c8" providerId="LiveId" clId="{8870B079-EC17-4799-9BA0-3875ABABA526}" dt="2026-05-17T20:20:27.783" v="1369"/>
            <ac:spMkLst>
              <pc:docMk/>
              <pc:sldMasterMk cId="2883297126" sldId="2147483654"/>
              <pc:sldLayoutMk cId="4287707533" sldId="2147483675"/>
              <ac:spMk id="13" creationId="{00000000-0000-0000-0000-000000000000}"/>
            </ac:spMkLst>
          </pc:spChg>
          <pc:cxnChg chg="add del">
            <ac:chgData name="Natali P" userId="f3c133741d47e3c8" providerId="LiveId" clId="{8870B079-EC17-4799-9BA0-3875ABABA526}" dt="2026-05-17T20:20:27.783" v="1369"/>
            <ac:cxnSpMkLst>
              <pc:docMk/>
              <pc:sldMasterMk cId="2883297126" sldId="2147483654"/>
              <pc:sldLayoutMk cId="4287707533" sldId="2147483675"/>
              <ac:cxnSpMk id="14" creationId="{00000000-0000-0000-0000-000000000000}"/>
            </ac:cxnSpMkLst>
          </pc:cxn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C33F50-F809-42A1-BD23-DC4152C746F9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B57FBB5D-327D-41D4-8907-6EFE20F39D31}">
      <dgm:prSet/>
      <dgm:spPr/>
      <dgm:t>
        <a:bodyPr/>
        <a:lstStyle/>
        <a:p>
          <a:r>
            <a:rPr lang="el-GR"/>
            <a:t>Η ιδέα της ακύρωσης θορύβου ξεκίνησε τη δεκαετία του 1930</a:t>
          </a:r>
          <a:r>
            <a:rPr lang="en-US"/>
            <a:t> </a:t>
          </a:r>
          <a:r>
            <a:rPr lang="el-GR"/>
            <a:t>αλλά εξελίχθηκε σημαντικά μετά το 1980.</a:t>
          </a:r>
        </a:p>
      </dgm:t>
    </dgm:pt>
    <dgm:pt modelId="{3FA26D29-1848-4297-9C23-BB0FD3716323}" type="parTrans" cxnId="{CCFF52E3-9B0B-4FCD-A8F8-9F512C4302B2}">
      <dgm:prSet/>
      <dgm:spPr/>
      <dgm:t>
        <a:bodyPr/>
        <a:lstStyle/>
        <a:p>
          <a:endParaRPr lang="el-GR"/>
        </a:p>
      </dgm:t>
    </dgm:pt>
    <dgm:pt modelId="{F0EAFAE8-07DB-42BF-AB65-6CC092DBA38A}" type="sibTrans" cxnId="{CCFF52E3-9B0B-4FCD-A8F8-9F512C4302B2}">
      <dgm:prSet/>
      <dgm:spPr/>
      <dgm:t>
        <a:bodyPr/>
        <a:lstStyle/>
        <a:p>
          <a:endParaRPr lang="el-GR"/>
        </a:p>
      </dgm:t>
    </dgm:pt>
    <dgm:pt modelId="{B063F8DE-CFF1-4F22-9FC8-483C78BC85FB}" type="pres">
      <dgm:prSet presAssocID="{D3C33F50-F809-42A1-BD23-DC4152C746F9}" presName="Name0" presStyleCnt="0">
        <dgm:presLayoutVars>
          <dgm:dir/>
          <dgm:resizeHandles val="exact"/>
        </dgm:presLayoutVars>
      </dgm:prSet>
      <dgm:spPr/>
    </dgm:pt>
    <dgm:pt modelId="{1013709E-5000-48CA-BDA2-C8A8F81FEDBD}" type="pres">
      <dgm:prSet presAssocID="{D3C33F50-F809-42A1-BD23-DC4152C746F9}" presName="arrow" presStyleLbl="bgShp" presStyleIdx="0" presStyleCnt="1"/>
      <dgm:spPr/>
    </dgm:pt>
    <dgm:pt modelId="{32C5E537-DD0F-4B84-89D8-1F03B2478729}" type="pres">
      <dgm:prSet presAssocID="{D3C33F50-F809-42A1-BD23-DC4152C746F9}" presName="points" presStyleCnt="0"/>
      <dgm:spPr/>
    </dgm:pt>
    <dgm:pt modelId="{6E7E5E64-6A91-4E34-9F18-0B6D7301D2BC}" type="pres">
      <dgm:prSet presAssocID="{B57FBB5D-327D-41D4-8907-6EFE20F39D31}" presName="compositeA" presStyleCnt="0"/>
      <dgm:spPr/>
    </dgm:pt>
    <dgm:pt modelId="{DA8EBC18-E8AD-4592-923F-9775CA4ED045}" type="pres">
      <dgm:prSet presAssocID="{B57FBB5D-327D-41D4-8907-6EFE20F39D31}" presName="textA" presStyleLbl="revTx" presStyleIdx="0" presStyleCnt="1">
        <dgm:presLayoutVars>
          <dgm:bulletEnabled val="1"/>
        </dgm:presLayoutVars>
      </dgm:prSet>
      <dgm:spPr/>
    </dgm:pt>
    <dgm:pt modelId="{DF929BC8-EEE8-44EC-8D70-61DFE6668E49}" type="pres">
      <dgm:prSet presAssocID="{B57FBB5D-327D-41D4-8907-6EFE20F39D31}" presName="circleA" presStyleLbl="node1" presStyleIdx="0" presStyleCnt="1"/>
      <dgm:spPr/>
    </dgm:pt>
    <dgm:pt modelId="{1DC6DAA7-0376-4634-AEAE-D99F60D1B946}" type="pres">
      <dgm:prSet presAssocID="{B57FBB5D-327D-41D4-8907-6EFE20F39D31}" presName="spaceA" presStyleCnt="0"/>
      <dgm:spPr/>
    </dgm:pt>
  </dgm:ptLst>
  <dgm:cxnLst>
    <dgm:cxn modelId="{8D320740-B1D4-4C27-A60B-EDC45406DACD}" type="presOf" srcId="{D3C33F50-F809-42A1-BD23-DC4152C746F9}" destId="{B063F8DE-CFF1-4F22-9FC8-483C78BC85FB}" srcOrd="0" destOrd="0" presId="urn:microsoft.com/office/officeart/2005/8/layout/hProcess11"/>
    <dgm:cxn modelId="{FCC160DA-1FAD-4176-B8EF-7BDA61F6F2E6}" type="presOf" srcId="{B57FBB5D-327D-41D4-8907-6EFE20F39D31}" destId="{DA8EBC18-E8AD-4592-923F-9775CA4ED045}" srcOrd="0" destOrd="0" presId="urn:microsoft.com/office/officeart/2005/8/layout/hProcess11"/>
    <dgm:cxn modelId="{CCFF52E3-9B0B-4FCD-A8F8-9F512C4302B2}" srcId="{D3C33F50-F809-42A1-BD23-DC4152C746F9}" destId="{B57FBB5D-327D-41D4-8907-6EFE20F39D31}" srcOrd="0" destOrd="0" parTransId="{3FA26D29-1848-4297-9C23-BB0FD3716323}" sibTransId="{F0EAFAE8-07DB-42BF-AB65-6CC092DBA38A}"/>
    <dgm:cxn modelId="{4352290E-C27C-4858-8157-3D26F242C0CE}" type="presParOf" srcId="{B063F8DE-CFF1-4F22-9FC8-483C78BC85FB}" destId="{1013709E-5000-48CA-BDA2-C8A8F81FEDBD}" srcOrd="0" destOrd="0" presId="urn:microsoft.com/office/officeart/2005/8/layout/hProcess11"/>
    <dgm:cxn modelId="{8DCFCE50-902D-479C-BB21-87CA5CB3577E}" type="presParOf" srcId="{B063F8DE-CFF1-4F22-9FC8-483C78BC85FB}" destId="{32C5E537-DD0F-4B84-89D8-1F03B2478729}" srcOrd="1" destOrd="0" presId="urn:microsoft.com/office/officeart/2005/8/layout/hProcess11"/>
    <dgm:cxn modelId="{26FAF01E-FFF0-4DB8-9CEF-B4C89E8A0DCC}" type="presParOf" srcId="{32C5E537-DD0F-4B84-89D8-1F03B2478729}" destId="{6E7E5E64-6A91-4E34-9F18-0B6D7301D2BC}" srcOrd="0" destOrd="0" presId="urn:microsoft.com/office/officeart/2005/8/layout/hProcess11"/>
    <dgm:cxn modelId="{698DAAC1-555E-4C69-87C2-699B134620DE}" type="presParOf" srcId="{6E7E5E64-6A91-4E34-9F18-0B6D7301D2BC}" destId="{DA8EBC18-E8AD-4592-923F-9775CA4ED045}" srcOrd="0" destOrd="0" presId="urn:microsoft.com/office/officeart/2005/8/layout/hProcess11"/>
    <dgm:cxn modelId="{0D83F88B-6A5C-4A47-ACC6-D982147D6EEC}" type="presParOf" srcId="{6E7E5E64-6A91-4E34-9F18-0B6D7301D2BC}" destId="{DF929BC8-EEE8-44EC-8D70-61DFE6668E49}" srcOrd="1" destOrd="0" presId="urn:microsoft.com/office/officeart/2005/8/layout/hProcess11"/>
    <dgm:cxn modelId="{65FCE8C4-1024-40FF-B61F-86427800E349}" type="presParOf" srcId="{6E7E5E64-6A91-4E34-9F18-0B6D7301D2BC}" destId="{1DC6DAA7-0376-4634-AEAE-D99F60D1B94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7C833E-5B61-452C-A8B9-199A067B1F8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2AA45CF-6728-4E14-9689-5F24CB8E4056}">
      <dgm:prSet/>
      <dgm:spPr/>
      <dgm:t>
        <a:bodyPr/>
        <a:lstStyle/>
        <a:p>
          <a:r>
            <a:rPr lang="el-GR" dirty="0"/>
            <a:t>Υπάρχουν δύο βασικοί τύποι τεχνολογίας </a:t>
          </a:r>
          <a:r>
            <a:rPr lang="el-GR" dirty="0" err="1"/>
            <a:t>Noise</a:t>
          </a:r>
          <a:r>
            <a:rPr lang="el-GR" dirty="0"/>
            <a:t> </a:t>
          </a:r>
          <a:r>
            <a:rPr lang="el-GR" dirty="0" err="1"/>
            <a:t>Cancell</a:t>
          </a:r>
          <a:r>
            <a:rPr lang="en-US" dirty="0" err="1"/>
            <a:t>ing</a:t>
          </a:r>
          <a:r>
            <a:rPr lang="el-GR" dirty="0"/>
            <a:t>: </a:t>
          </a:r>
        </a:p>
        <a:p>
          <a:r>
            <a:rPr lang="el-GR" dirty="0"/>
            <a:t> το </a:t>
          </a:r>
          <a:r>
            <a:rPr lang="el-GR" dirty="0" err="1"/>
            <a:t>Passive</a:t>
          </a:r>
          <a:r>
            <a:rPr lang="el-GR" dirty="0"/>
            <a:t> </a:t>
          </a:r>
        </a:p>
        <a:p>
          <a:r>
            <a:rPr lang="el-GR" dirty="0"/>
            <a:t>&amp;</a:t>
          </a:r>
        </a:p>
        <a:p>
          <a:r>
            <a:rPr lang="el-GR" dirty="0"/>
            <a:t> το </a:t>
          </a:r>
          <a:r>
            <a:rPr lang="el-GR" dirty="0" err="1"/>
            <a:t>Active</a:t>
          </a:r>
          <a:r>
            <a:rPr lang="el-GR" dirty="0"/>
            <a:t> </a:t>
          </a:r>
        </a:p>
        <a:p>
          <a:r>
            <a:rPr lang="el-GR" dirty="0" err="1"/>
            <a:t>Noise</a:t>
          </a:r>
          <a:r>
            <a:rPr lang="el-GR" dirty="0"/>
            <a:t> </a:t>
          </a:r>
          <a:r>
            <a:rPr lang="el-GR" dirty="0" err="1"/>
            <a:t>Cancell</a:t>
          </a:r>
          <a:r>
            <a:rPr lang="en-US" dirty="0" err="1"/>
            <a:t>ing</a:t>
          </a:r>
          <a:r>
            <a:rPr lang="el-GR" dirty="0"/>
            <a:t>.</a:t>
          </a:r>
        </a:p>
      </dgm:t>
    </dgm:pt>
    <dgm:pt modelId="{DB9E3ACD-21D7-4814-AEBC-C30EA16EB87B}" type="parTrans" cxnId="{C78B75DF-C97B-410C-BE1B-E947C314FDE3}">
      <dgm:prSet/>
      <dgm:spPr/>
      <dgm:t>
        <a:bodyPr/>
        <a:lstStyle/>
        <a:p>
          <a:endParaRPr lang="el-GR"/>
        </a:p>
      </dgm:t>
    </dgm:pt>
    <dgm:pt modelId="{201F4E54-7339-4FEE-A291-30827D0C5B46}" type="sibTrans" cxnId="{C78B75DF-C97B-410C-BE1B-E947C314FDE3}">
      <dgm:prSet/>
      <dgm:spPr/>
      <dgm:t>
        <a:bodyPr/>
        <a:lstStyle/>
        <a:p>
          <a:endParaRPr lang="el-GR"/>
        </a:p>
      </dgm:t>
    </dgm:pt>
    <dgm:pt modelId="{2ECCB0C0-71C6-4C55-B0C3-F150B09B52AA}" type="pres">
      <dgm:prSet presAssocID="{EC7C833E-5B61-452C-A8B9-199A067B1F8D}" presName="compositeShape" presStyleCnt="0">
        <dgm:presLayoutVars>
          <dgm:chMax val="7"/>
          <dgm:dir/>
          <dgm:resizeHandles val="exact"/>
        </dgm:presLayoutVars>
      </dgm:prSet>
      <dgm:spPr/>
    </dgm:pt>
    <dgm:pt modelId="{4CFA2A15-AA61-4297-B763-B559D2E4B84E}" type="pres">
      <dgm:prSet presAssocID="{C2AA45CF-6728-4E14-9689-5F24CB8E4056}" presName="circ1TxSh" presStyleLbl="vennNode1" presStyleIdx="0" presStyleCnt="1" custLinFactNeighborX="-50593"/>
      <dgm:spPr/>
    </dgm:pt>
  </dgm:ptLst>
  <dgm:cxnLst>
    <dgm:cxn modelId="{6C2CE23F-1943-486D-ABC6-4919347FC097}" type="presOf" srcId="{EC7C833E-5B61-452C-A8B9-199A067B1F8D}" destId="{2ECCB0C0-71C6-4C55-B0C3-F150B09B52AA}" srcOrd="0" destOrd="0" presId="urn:microsoft.com/office/officeart/2005/8/layout/venn1"/>
    <dgm:cxn modelId="{BCFB74D6-03E0-4F0C-A3C1-B5A7622CC914}" type="presOf" srcId="{C2AA45CF-6728-4E14-9689-5F24CB8E4056}" destId="{4CFA2A15-AA61-4297-B763-B559D2E4B84E}" srcOrd="0" destOrd="0" presId="urn:microsoft.com/office/officeart/2005/8/layout/venn1"/>
    <dgm:cxn modelId="{C78B75DF-C97B-410C-BE1B-E947C314FDE3}" srcId="{EC7C833E-5B61-452C-A8B9-199A067B1F8D}" destId="{C2AA45CF-6728-4E14-9689-5F24CB8E4056}" srcOrd="0" destOrd="0" parTransId="{DB9E3ACD-21D7-4814-AEBC-C30EA16EB87B}" sibTransId="{201F4E54-7339-4FEE-A291-30827D0C5B46}"/>
    <dgm:cxn modelId="{313555FB-4223-4A67-86D9-5C004905F591}" type="presParOf" srcId="{2ECCB0C0-71C6-4C55-B0C3-F150B09B52AA}" destId="{4CFA2A15-AA61-4297-B763-B559D2E4B84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A9C111-7253-4550-89CB-0AD40929C5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2B58400-BA4E-431C-95CE-FE776A50A29F}">
      <dgm:prSet/>
      <dgm:spPr>
        <a:solidFill>
          <a:schemeClr val="tx2"/>
        </a:solidFill>
      </dgm:spPr>
      <dgm:t>
        <a:bodyPr/>
        <a:lstStyle/>
        <a:p>
          <a:r>
            <a:rPr lang="el-GR" b="1" dirty="0">
              <a:solidFill>
                <a:schemeClr val="tx1"/>
              </a:solidFill>
            </a:rPr>
            <a:t>Τύποι </a:t>
          </a:r>
          <a:r>
            <a:rPr lang="en-US" b="1" dirty="0">
              <a:solidFill>
                <a:schemeClr val="tx1"/>
              </a:solidFill>
            </a:rPr>
            <a:t>Active Noise Cancellation (ANC)</a:t>
          </a:r>
          <a:endParaRPr lang="el-GR" dirty="0">
            <a:solidFill>
              <a:schemeClr val="tx1"/>
            </a:solidFill>
          </a:endParaRPr>
        </a:p>
      </dgm:t>
    </dgm:pt>
    <dgm:pt modelId="{6AD6B661-A8C0-451B-B455-F623BFCE1DBA}" type="parTrans" cxnId="{70C04F55-DA55-4B4A-BCEF-9AAB551A596A}">
      <dgm:prSet/>
      <dgm:spPr/>
      <dgm:t>
        <a:bodyPr/>
        <a:lstStyle/>
        <a:p>
          <a:endParaRPr lang="el-GR"/>
        </a:p>
      </dgm:t>
    </dgm:pt>
    <dgm:pt modelId="{BD96D98A-EEC0-4BA2-B38E-4FE394D6CF13}" type="sibTrans" cxnId="{70C04F55-DA55-4B4A-BCEF-9AAB551A596A}">
      <dgm:prSet/>
      <dgm:spPr/>
      <dgm:t>
        <a:bodyPr/>
        <a:lstStyle/>
        <a:p>
          <a:endParaRPr lang="el-GR"/>
        </a:p>
      </dgm:t>
    </dgm:pt>
    <dgm:pt modelId="{859993A4-269D-4E91-8D27-49A120C9BB48}">
      <dgm:prSet/>
      <dgm:spPr/>
      <dgm:t>
        <a:bodyPr/>
        <a:lstStyle/>
        <a:p>
          <a:r>
            <a:rPr lang="en-US" b="1"/>
            <a:t>• Feedforward ANC</a:t>
          </a:r>
          <a:endParaRPr lang="el-GR"/>
        </a:p>
      </dgm:t>
    </dgm:pt>
    <dgm:pt modelId="{2BA14711-6E55-422F-9B83-17D04DA53E95}" type="parTrans" cxnId="{6E9CA92A-B32A-45E0-AA5B-D2F7FD575B06}">
      <dgm:prSet/>
      <dgm:spPr/>
      <dgm:t>
        <a:bodyPr/>
        <a:lstStyle/>
        <a:p>
          <a:endParaRPr lang="el-GR"/>
        </a:p>
      </dgm:t>
    </dgm:pt>
    <dgm:pt modelId="{034D65BD-E5CF-4A14-8C7A-629CC919045C}" type="sibTrans" cxnId="{6E9CA92A-B32A-45E0-AA5B-D2F7FD575B06}">
      <dgm:prSet/>
      <dgm:spPr/>
      <dgm:t>
        <a:bodyPr/>
        <a:lstStyle/>
        <a:p>
          <a:endParaRPr lang="el-GR"/>
        </a:p>
      </dgm:t>
    </dgm:pt>
    <dgm:pt modelId="{19247906-01B1-45C9-9A45-CC36620E141B}">
      <dgm:prSet/>
      <dgm:spPr/>
      <dgm:t>
        <a:bodyPr/>
        <a:lstStyle/>
        <a:p>
          <a:r>
            <a:rPr lang="el-GR" b="1"/>
            <a:t>• </a:t>
          </a:r>
          <a:r>
            <a:rPr lang="en-US" b="1"/>
            <a:t>Feedback ANC</a:t>
          </a:r>
          <a:endParaRPr lang="el-GR"/>
        </a:p>
      </dgm:t>
    </dgm:pt>
    <dgm:pt modelId="{67ED62ED-CB83-4355-927D-B4FFACD8BE94}" type="parTrans" cxnId="{A08EA28C-AB03-4876-9A62-EE67ECA8C7CD}">
      <dgm:prSet/>
      <dgm:spPr/>
      <dgm:t>
        <a:bodyPr/>
        <a:lstStyle/>
        <a:p>
          <a:endParaRPr lang="el-GR"/>
        </a:p>
      </dgm:t>
    </dgm:pt>
    <dgm:pt modelId="{49E3460B-360D-41FC-9465-CB726EC3FACC}" type="sibTrans" cxnId="{A08EA28C-AB03-4876-9A62-EE67ECA8C7CD}">
      <dgm:prSet/>
      <dgm:spPr/>
      <dgm:t>
        <a:bodyPr/>
        <a:lstStyle/>
        <a:p>
          <a:endParaRPr lang="el-GR"/>
        </a:p>
      </dgm:t>
    </dgm:pt>
    <dgm:pt modelId="{C0B97AF0-DB0F-486D-A9DF-4DB03F8F28CE}">
      <dgm:prSet/>
      <dgm:spPr/>
      <dgm:t>
        <a:bodyPr/>
        <a:lstStyle/>
        <a:p>
          <a:r>
            <a:rPr lang="el-GR" b="1"/>
            <a:t>• </a:t>
          </a:r>
          <a:r>
            <a:rPr lang="en-US" b="1"/>
            <a:t>Hybrid ANC</a:t>
          </a:r>
          <a:endParaRPr lang="el-GR"/>
        </a:p>
      </dgm:t>
    </dgm:pt>
    <dgm:pt modelId="{56FC3C63-C8FF-4A48-8AC8-C870530AE54C}" type="parTrans" cxnId="{47E58288-92CE-4278-BB9A-01C79827644B}">
      <dgm:prSet/>
      <dgm:spPr/>
      <dgm:t>
        <a:bodyPr/>
        <a:lstStyle/>
        <a:p>
          <a:endParaRPr lang="el-GR"/>
        </a:p>
      </dgm:t>
    </dgm:pt>
    <dgm:pt modelId="{3CDCABB9-122E-46AD-8694-284B490414D1}" type="sibTrans" cxnId="{47E58288-92CE-4278-BB9A-01C79827644B}">
      <dgm:prSet/>
      <dgm:spPr/>
      <dgm:t>
        <a:bodyPr/>
        <a:lstStyle/>
        <a:p>
          <a:endParaRPr lang="el-GR"/>
        </a:p>
      </dgm:t>
    </dgm:pt>
    <dgm:pt modelId="{33429534-21CF-4228-986A-4A3FC3FC0978}" type="pres">
      <dgm:prSet presAssocID="{17A9C111-7253-4550-89CB-0AD40929C5D2}" presName="linear" presStyleCnt="0">
        <dgm:presLayoutVars>
          <dgm:animLvl val="lvl"/>
          <dgm:resizeHandles val="exact"/>
        </dgm:presLayoutVars>
      </dgm:prSet>
      <dgm:spPr/>
    </dgm:pt>
    <dgm:pt modelId="{9971F5AE-3564-4C53-B0D7-DDDD7E99BBAB}" type="pres">
      <dgm:prSet presAssocID="{D2B58400-BA4E-431C-95CE-FE776A50A29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4FF7FC5-E7CF-4B31-BE78-1E5FC4A7BA30}" type="pres">
      <dgm:prSet presAssocID="{BD96D98A-EEC0-4BA2-B38E-4FE394D6CF13}" presName="spacer" presStyleCnt="0"/>
      <dgm:spPr/>
    </dgm:pt>
    <dgm:pt modelId="{CE7C8A57-1F4A-4E29-B6CD-CFF1C1D51728}" type="pres">
      <dgm:prSet presAssocID="{859993A4-269D-4E91-8D27-49A120C9BB4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12B46EC-59D2-467B-9379-CD7A5B8ED197}" type="pres">
      <dgm:prSet presAssocID="{034D65BD-E5CF-4A14-8C7A-629CC919045C}" presName="spacer" presStyleCnt="0"/>
      <dgm:spPr/>
    </dgm:pt>
    <dgm:pt modelId="{C4B6F269-17DA-4731-8B13-7E8C26B529A3}" type="pres">
      <dgm:prSet presAssocID="{19247906-01B1-45C9-9A45-CC36620E141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72F8A3A-C506-47DD-BEBA-4D0682F6B3D4}" type="pres">
      <dgm:prSet presAssocID="{49E3460B-360D-41FC-9465-CB726EC3FACC}" presName="spacer" presStyleCnt="0"/>
      <dgm:spPr/>
    </dgm:pt>
    <dgm:pt modelId="{0BB8F3DA-9EAC-4287-BC6A-C017CAC7482B}" type="pres">
      <dgm:prSet presAssocID="{C0B97AF0-DB0F-486D-A9DF-4DB03F8F28C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FF54B24-0F13-4D9B-8219-2CD452DDAC09}" type="presOf" srcId="{17A9C111-7253-4550-89CB-0AD40929C5D2}" destId="{33429534-21CF-4228-986A-4A3FC3FC0978}" srcOrd="0" destOrd="0" presId="urn:microsoft.com/office/officeart/2005/8/layout/vList2"/>
    <dgm:cxn modelId="{6E9CA92A-B32A-45E0-AA5B-D2F7FD575B06}" srcId="{17A9C111-7253-4550-89CB-0AD40929C5D2}" destId="{859993A4-269D-4E91-8D27-49A120C9BB48}" srcOrd="1" destOrd="0" parTransId="{2BA14711-6E55-422F-9B83-17D04DA53E95}" sibTransId="{034D65BD-E5CF-4A14-8C7A-629CC919045C}"/>
    <dgm:cxn modelId="{70C04F55-DA55-4B4A-BCEF-9AAB551A596A}" srcId="{17A9C111-7253-4550-89CB-0AD40929C5D2}" destId="{D2B58400-BA4E-431C-95CE-FE776A50A29F}" srcOrd="0" destOrd="0" parTransId="{6AD6B661-A8C0-451B-B455-F623BFCE1DBA}" sibTransId="{BD96D98A-EEC0-4BA2-B38E-4FE394D6CF13}"/>
    <dgm:cxn modelId="{47E58288-92CE-4278-BB9A-01C79827644B}" srcId="{17A9C111-7253-4550-89CB-0AD40929C5D2}" destId="{C0B97AF0-DB0F-486D-A9DF-4DB03F8F28CE}" srcOrd="3" destOrd="0" parTransId="{56FC3C63-C8FF-4A48-8AC8-C870530AE54C}" sibTransId="{3CDCABB9-122E-46AD-8694-284B490414D1}"/>
    <dgm:cxn modelId="{A08EA28C-AB03-4876-9A62-EE67ECA8C7CD}" srcId="{17A9C111-7253-4550-89CB-0AD40929C5D2}" destId="{19247906-01B1-45C9-9A45-CC36620E141B}" srcOrd="2" destOrd="0" parTransId="{67ED62ED-CB83-4355-927D-B4FFACD8BE94}" sibTransId="{49E3460B-360D-41FC-9465-CB726EC3FACC}"/>
    <dgm:cxn modelId="{B1A932A7-FD5F-4FA3-BA01-8E4D74E53AC6}" type="presOf" srcId="{D2B58400-BA4E-431C-95CE-FE776A50A29F}" destId="{9971F5AE-3564-4C53-B0D7-DDDD7E99BBAB}" srcOrd="0" destOrd="0" presId="urn:microsoft.com/office/officeart/2005/8/layout/vList2"/>
    <dgm:cxn modelId="{51D9A5CB-7A87-4D2E-AABB-E723A0792357}" type="presOf" srcId="{C0B97AF0-DB0F-486D-A9DF-4DB03F8F28CE}" destId="{0BB8F3DA-9EAC-4287-BC6A-C017CAC7482B}" srcOrd="0" destOrd="0" presId="urn:microsoft.com/office/officeart/2005/8/layout/vList2"/>
    <dgm:cxn modelId="{D030E8DF-C2B0-4372-B8DD-DF0BD333C5BB}" type="presOf" srcId="{19247906-01B1-45C9-9A45-CC36620E141B}" destId="{C4B6F269-17DA-4731-8B13-7E8C26B529A3}" srcOrd="0" destOrd="0" presId="urn:microsoft.com/office/officeart/2005/8/layout/vList2"/>
    <dgm:cxn modelId="{D8FF9EF2-8A00-4AC3-AB05-4E7C2E7E664F}" type="presOf" srcId="{859993A4-269D-4E91-8D27-49A120C9BB48}" destId="{CE7C8A57-1F4A-4E29-B6CD-CFF1C1D51728}" srcOrd="0" destOrd="0" presId="urn:microsoft.com/office/officeart/2005/8/layout/vList2"/>
    <dgm:cxn modelId="{633D3AEF-9D43-4B5B-AA7C-6E9C452724FF}" type="presParOf" srcId="{33429534-21CF-4228-986A-4A3FC3FC0978}" destId="{9971F5AE-3564-4C53-B0D7-DDDD7E99BBAB}" srcOrd="0" destOrd="0" presId="urn:microsoft.com/office/officeart/2005/8/layout/vList2"/>
    <dgm:cxn modelId="{D34E673B-AA2F-459E-A23C-3ACC514BFC49}" type="presParOf" srcId="{33429534-21CF-4228-986A-4A3FC3FC0978}" destId="{64FF7FC5-E7CF-4B31-BE78-1E5FC4A7BA30}" srcOrd="1" destOrd="0" presId="urn:microsoft.com/office/officeart/2005/8/layout/vList2"/>
    <dgm:cxn modelId="{CBC4637E-950E-4817-9C0B-978A342D85A5}" type="presParOf" srcId="{33429534-21CF-4228-986A-4A3FC3FC0978}" destId="{CE7C8A57-1F4A-4E29-B6CD-CFF1C1D51728}" srcOrd="2" destOrd="0" presId="urn:microsoft.com/office/officeart/2005/8/layout/vList2"/>
    <dgm:cxn modelId="{1CEC0DFF-0E5F-4D3A-9990-13681DCB1548}" type="presParOf" srcId="{33429534-21CF-4228-986A-4A3FC3FC0978}" destId="{912B46EC-59D2-467B-9379-CD7A5B8ED197}" srcOrd="3" destOrd="0" presId="urn:microsoft.com/office/officeart/2005/8/layout/vList2"/>
    <dgm:cxn modelId="{03F3ADB1-8C12-42E2-98F2-701BA69E4E16}" type="presParOf" srcId="{33429534-21CF-4228-986A-4A3FC3FC0978}" destId="{C4B6F269-17DA-4731-8B13-7E8C26B529A3}" srcOrd="4" destOrd="0" presId="urn:microsoft.com/office/officeart/2005/8/layout/vList2"/>
    <dgm:cxn modelId="{E1E11943-04E7-4F20-B177-12835EFCC64E}" type="presParOf" srcId="{33429534-21CF-4228-986A-4A3FC3FC0978}" destId="{F72F8A3A-C506-47DD-BEBA-4D0682F6B3D4}" srcOrd="5" destOrd="0" presId="urn:microsoft.com/office/officeart/2005/8/layout/vList2"/>
    <dgm:cxn modelId="{91378DBF-9EE9-4EAB-AA15-3BC5B71787BD}" type="presParOf" srcId="{33429534-21CF-4228-986A-4A3FC3FC0978}" destId="{0BB8F3DA-9EAC-4287-BC6A-C017CAC7482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D9F9F3-3276-4BA8-9785-F0310478FEF4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l-GR"/>
        </a:p>
      </dgm:t>
    </dgm:pt>
    <dgm:pt modelId="{AD54E773-5686-43A5-8048-01B18CA010D5}">
      <dgm:prSet/>
      <dgm:spPr/>
      <dgm:t>
        <a:bodyPr/>
        <a:lstStyle/>
        <a:p>
          <a:r>
            <a:rPr lang="el-GR" b="1" i="0" baseline="0" dirty="0">
              <a:solidFill>
                <a:schemeClr val="tx2"/>
              </a:solidFill>
            </a:rPr>
            <a:t>Πλεονεκτήματα </a:t>
          </a:r>
          <a:r>
            <a:rPr lang="el-GR" b="1" i="0" baseline="0" dirty="0" err="1">
              <a:solidFill>
                <a:schemeClr val="tx2"/>
              </a:solidFill>
            </a:rPr>
            <a:t>vs</a:t>
          </a:r>
          <a:r>
            <a:rPr lang="el-GR" b="1" i="0" baseline="0" dirty="0">
              <a:solidFill>
                <a:schemeClr val="tx2"/>
              </a:solidFill>
            </a:rPr>
            <a:t> Μειονεκτήματα</a:t>
          </a:r>
          <a:endParaRPr lang="el-GR" dirty="0">
            <a:solidFill>
              <a:schemeClr val="tx2"/>
            </a:solidFill>
          </a:endParaRPr>
        </a:p>
      </dgm:t>
    </dgm:pt>
    <dgm:pt modelId="{A7462BCA-B16D-42BF-A0CF-3F33848DA1E8}" type="parTrans" cxnId="{678E626B-8ED6-49FD-AAD8-A814BFFF4C55}">
      <dgm:prSet/>
      <dgm:spPr/>
      <dgm:t>
        <a:bodyPr/>
        <a:lstStyle/>
        <a:p>
          <a:endParaRPr lang="el-GR"/>
        </a:p>
      </dgm:t>
    </dgm:pt>
    <dgm:pt modelId="{580EB8E4-ABA1-4A4D-87E2-795D8A7298C2}" type="sibTrans" cxnId="{678E626B-8ED6-49FD-AAD8-A814BFFF4C55}">
      <dgm:prSet/>
      <dgm:spPr/>
      <dgm:t>
        <a:bodyPr/>
        <a:lstStyle/>
        <a:p>
          <a:endParaRPr lang="el-GR"/>
        </a:p>
      </dgm:t>
    </dgm:pt>
    <dgm:pt modelId="{D62912E3-0547-48CB-8D0A-C9D558F99C4E}" type="pres">
      <dgm:prSet presAssocID="{19D9F9F3-3276-4BA8-9785-F0310478FEF4}" presName="Name0" presStyleCnt="0">
        <dgm:presLayoutVars>
          <dgm:dir/>
          <dgm:resizeHandles val="exact"/>
        </dgm:presLayoutVars>
      </dgm:prSet>
      <dgm:spPr/>
    </dgm:pt>
    <dgm:pt modelId="{AE8311B6-4E72-413F-9C6E-E16D8EC58769}" type="pres">
      <dgm:prSet presAssocID="{AD54E773-5686-43A5-8048-01B18CA010D5}" presName="node" presStyleLbl="node1" presStyleIdx="0" presStyleCnt="1">
        <dgm:presLayoutVars>
          <dgm:bulletEnabled val="1"/>
        </dgm:presLayoutVars>
      </dgm:prSet>
      <dgm:spPr/>
    </dgm:pt>
  </dgm:ptLst>
  <dgm:cxnLst>
    <dgm:cxn modelId="{FF3E380E-88CE-4D0A-A3A7-A2ECCC7DE8DC}" type="presOf" srcId="{19D9F9F3-3276-4BA8-9785-F0310478FEF4}" destId="{D62912E3-0547-48CB-8D0A-C9D558F99C4E}" srcOrd="0" destOrd="0" presId="urn:microsoft.com/office/officeart/2005/8/layout/process1"/>
    <dgm:cxn modelId="{678E626B-8ED6-49FD-AAD8-A814BFFF4C55}" srcId="{19D9F9F3-3276-4BA8-9785-F0310478FEF4}" destId="{AD54E773-5686-43A5-8048-01B18CA010D5}" srcOrd="0" destOrd="0" parTransId="{A7462BCA-B16D-42BF-A0CF-3F33848DA1E8}" sibTransId="{580EB8E4-ABA1-4A4D-87E2-795D8A7298C2}"/>
    <dgm:cxn modelId="{36B20F9A-7A5F-45C9-9E88-D5226CBAB96E}" type="presOf" srcId="{AD54E773-5686-43A5-8048-01B18CA010D5}" destId="{AE8311B6-4E72-413F-9C6E-E16D8EC58769}" srcOrd="0" destOrd="0" presId="urn:microsoft.com/office/officeart/2005/8/layout/process1"/>
    <dgm:cxn modelId="{5674546B-CDC4-410F-8E7D-0EAA53A8A10E}" type="presParOf" srcId="{D62912E3-0547-48CB-8D0A-C9D558F99C4E}" destId="{AE8311B6-4E72-413F-9C6E-E16D8EC58769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3709E-5000-48CA-BDA2-C8A8F81FEDBD}">
      <dsp:nvSpPr>
        <dsp:cNvPr id="0" name=""/>
        <dsp:cNvSpPr/>
      </dsp:nvSpPr>
      <dsp:spPr>
        <a:xfrm>
          <a:off x="0" y="386259"/>
          <a:ext cx="4572000" cy="51501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EBC18-E8AD-4592-923F-9775CA4ED045}">
      <dsp:nvSpPr>
        <dsp:cNvPr id="0" name=""/>
        <dsp:cNvSpPr/>
      </dsp:nvSpPr>
      <dsp:spPr>
        <a:xfrm>
          <a:off x="0" y="0"/>
          <a:ext cx="4114800" cy="51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/>
            <a:t>Η ιδέα της ακύρωσης θορύβου ξεκίνησε τη δεκαετία του 1930</a:t>
          </a:r>
          <a:r>
            <a:rPr lang="en-US" sz="1200" kern="1200"/>
            <a:t> </a:t>
          </a:r>
          <a:r>
            <a:rPr lang="el-GR" sz="1200" kern="1200"/>
            <a:t>αλλά εξελίχθηκε σημαντικά μετά το 1980.</a:t>
          </a:r>
        </a:p>
      </dsp:txBody>
      <dsp:txXfrm>
        <a:off x="0" y="0"/>
        <a:ext cx="4114800" cy="515012"/>
      </dsp:txXfrm>
    </dsp:sp>
    <dsp:sp modelId="{DF929BC8-EEE8-44EC-8D70-61DFE6668E49}">
      <dsp:nvSpPr>
        <dsp:cNvPr id="0" name=""/>
        <dsp:cNvSpPr/>
      </dsp:nvSpPr>
      <dsp:spPr>
        <a:xfrm>
          <a:off x="1993023" y="579389"/>
          <a:ext cx="128753" cy="1287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A2A15-AA61-4297-B763-B559D2E4B84E}">
      <dsp:nvSpPr>
        <dsp:cNvPr id="0" name=""/>
        <dsp:cNvSpPr/>
      </dsp:nvSpPr>
      <dsp:spPr>
        <a:xfrm>
          <a:off x="1137278" y="0"/>
          <a:ext cx="1905357" cy="19053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/>
            <a:t>Υπάρχουν δύο βασικοί τύποι τεχνολογίας </a:t>
          </a:r>
          <a:r>
            <a:rPr lang="el-GR" sz="1000" kern="1200" dirty="0" err="1"/>
            <a:t>Noise</a:t>
          </a:r>
          <a:r>
            <a:rPr lang="el-GR" sz="1000" kern="1200" dirty="0"/>
            <a:t> </a:t>
          </a:r>
          <a:r>
            <a:rPr lang="el-GR" sz="1000" kern="1200" dirty="0" err="1"/>
            <a:t>Cancell</a:t>
          </a:r>
          <a:r>
            <a:rPr lang="en-US" sz="1000" kern="1200" dirty="0" err="1"/>
            <a:t>ing</a:t>
          </a:r>
          <a:r>
            <a:rPr lang="el-GR" sz="1000" kern="1200" dirty="0"/>
            <a:t>: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/>
            <a:t> το </a:t>
          </a:r>
          <a:r>
            <a:rPr lang="el-GR" sz="1000" kern="1200" dirty="0" err="1"/>
            <a:t>Passive</a:t>
          </a:r>
          <a:r>
            <a:rPr lang="el-GR" sz="1000" kern="1200" dirty="0"/>
            <a:t>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/>
            <a:t>&amp;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/>
            <a:t> το </a:t>
          </a:r>
          <a:r>
            <a:rPr lang="el-GR" sz="1000" kern="1200" dirty="0" err="1"/>
            <a:t>Active</a:t>
          </a:r>
          <a:r>
            <a:rPr lang="el-GR" sz="1000" kern="1200" dirty="0"/>
            <a:t>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 err="1"/>
            <a:t>Noise</a:t>
          </a:r>
          <a:r>
            <a:rPr lang="el-GR" sz="1000" kern="1200" dirty="0"/>
            <a:t> </a:t>
          </a:r>
          <a:r>
            <a:rPr lang="el-GR" sz="1000" kern="1200" dirty="0" err="1"/>
            <a:t>Cancell</a:t>
          </a:r>
          <a:r>
            <a:rPr lang="en-US" sz="1000" kern="1200" dirty="0" err="1"/>
            <a:t>ing</a:t>
          </a:r>
          <a:r>
            <a:rPr lang="el-GR" sz="1000" kern="1200" dirty="0"/>
            <a:t>.</a:t>
          </a:r>
        </a:p>
      </dsp:txBody>
      <dsp:txXfrm>
        <a:off x="1416311" y="279033"/>
        <a:ext cx="1347291" cy="1347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1F5AE-3564-4C53-B0D7-DDDD7E99BBAB}">
      <dsp:nvSpPr>
        <dsp:cNvPr id="0" name=""/>
        <dsp:cNvSpPr/>
      </dsp:nvSpPr>
      <dsp:spPr>
        <a:xfrm>
          <a:off x="0" y="80609"/>
          <a:ext cx="3855720" cy="1042470"/>
        </a:xfrm>
        <a:prstGeom prst="roundRect">
          <a:avLst/>
        </a:prstGeom>
        <a:solidFill>
          <a:schemeClr val="tx2"/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b="1" kern="1200" dirty="0">
              <a:solidFill>
                <a:schemeClr val="tx1"/>
              </a:solidFill>
            </a:rPr>
            <a:t>Τύποι </a:t>
          </a:r>
          <a:r>
            <a:rPr lang="en-US" sz="2700" b="1" kern="1200" dirty="0">
              <a:solidFill>
                <a:schemeClr val="tx1"/>
              </a:solidFill>
            </a:rPr>
            <a:t>Active Noise Cancellation (ANC)</a:t>
          </a:r>
          <a:endParaRPr lang="el-GR" sz="2700" kern="1200" dirty="0">
            <a:solidFill>
              <a:schemeClr val="tx1"/>
            </a:solidFill>
          </a:endParaRPr>
        </a:p>
      </dsp:txBody>
      <dsp:txXfrm>
        <a:off x="50889" y="131498"/>
        <a:ext cx="3753942" cy="940692"/>
      </dsp:txXfrm>
    </dsp:sp>
    <dsp:sp modelId="{CE7C8A57-1F4A-4E29-B6CD-CFF1C1D51728}">
      <dsp:nvSpPr>
        <dsp:cNvPr id="0" name=""/>
        <dsp:cNvSpPr/>
      </dsp:nvSpPr>
      <dsp:spPr>
        <a:xfrm>
          <a:off x="0" y="1200839"/>
          <a:ext cx="385572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• Feedforward ANC</a:t>
          </a:r>
          <a:endParaRPr lang="el-GR" sz="2700" kern="1200"/>
        </a:p>
      </dsp:txBody>
      <dsp:txXfrm>
        <a:off x="50889" y="1251728"/>
        <a:ext cx="3753942" cy="940692"/>
      </dsp:txXfrm>
    </dsp:sp>
    <dsp:sp modelId="{C4B6F269-17DA-4731-8B13-7E8C26B529A3}">
      <dsp:nvSpPr>
        <dsp:cNvPr id="0" name=""/>
        <dsp:cNvSpPr/>
      </dsp:nvSpPr>
      <dsp:spPr>
        <a:xfrm>
          <a:off x="0" y="2321070"/>
          <a:ext cx="385572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b="1" kern="1200"/>
            <a:t>• </a:t>
          </a:r>
          <a:r>
            <a:rPr lang="en-US" sz="2700" b="1" kern="1200"/>
            <a:t>Feedback ANC</a:t>
          </a:r>
          <a:endParaRPr lang="el-GR" sz="2700" kern="1200"/>
        </a:p>
      </dsp:txBody>
      <dsp:txXfrm>
        <a:off x="50889" y="2371959"/>
        <a:ext cx="3753942" cy="940692"/>
      </dsp:txXfrm>
    </dsp:sp>
    <dsp:sp modelId="{0BB8F3DA-9EAC-4287-BC6A-C017CAC7482B}">
      <dsp:nvSpPr>
        <dsp:cNvPr id="0" name=""/>
        <dsp:cNvSpPr/>
      </dsp:nvSpPr>
      <dsp:spPr>
        <a:xfrm>
          <a:off x="0" y="3441300"/>
          <a:ext cx="385572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b="1" kern="1200"/>
            <a:t>• </a:t>
          </a:r>
          <a:r>
            <a:rPr lang="en-US" sz="2700" b="1" kern="1200"/>
            <a:t>Hybrid ANC</a:t>
          </a:r>
          <a:endParaRPr lang="el-GR" sz="2700" kern="1200"/>
        </a:p>
      </dsp:txBody>
      <dsp:txXfrm>
        <a:off x="50889" y="3492189"/>
        <a:ext cx="3753942" cy="9406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311B6-4E72-413F-9C6E-E16D8EC58769}">
      <dsp:nvSpPr>
        <dsp:cNvPr id="0" name=""/>
        <dsp:cNvSpPr/>
      </dsp:nvSpPr>
      <dsp:spPr>
        <a:xfrm>
          <a:off x="2572" y="0"/>
          <a:ext cx="5264084" cy="8997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i="0" kern="1200" baseline="0" dirty="0">
              <a:solidFill>
                <a:schemeClr val="tx2"/>
              </a:solidFill>
            </a:rPr>
            <a:t>Πλεονεκτήματα </a:t>
          </a:r>
          <a:r>
            <a:rPr lang="el-GR" sz="2400" b="1" i="0" kern="1200" baseline="0" dirty="0" err="1">
              <a:solidFill>
                <a:schemeClr val="tx2"/>
              </a:solidFill>
            </a:rPr>
            <a:t>vs</a:t>
          </a:r>
          <a:r>
            <a:rPr lang="el-GR" sz="2400" b="1" i="0" kern="1200" baseline="0" dirty="0">
              <a:solidFill>
                <a:schemeClr val="tx2"/>
              </a:solidFill>
            </a:rPr>
            <a:t> Μειονεκτήματα</a:t>
          </a:r>
          <a:endParaRPr lang="el-GR" sz="2400" kern="1200" dirty="0">
            <a:solidFill>
              <a:schemeClr val="tx2"/>
            </a:solidFill>
          </a:endParaRPr>
        </a:p>
      </dsp:txBody>
      <dsp:txXfrm>
        <a:off x="28925" y="26353"/>
        <a:ext cx="5211378" cy="847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F0C3A-D534-46EB-BA9F-6CF1693E3405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4B5A8-EC23-414E-8008-3C153D56415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3025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4B5A8-EC23-414E-8008-3C153D564158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795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4B5A8-EC23-414E-8008-3C153D564158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6064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Active</a:t>
            </a:r>
            <a:r>
              <a:rPr lang="el-GR" dirty="0"/>
              <a:t> </a:t>
            </a:r>
            <a:r>
              <a:rPr lang="el-GR" dirty="0" err="1"/>
              <a:t>Noise</a:t>
            </a:r>
            <a:r>
              <a:rPr lang="el-GR" dirty="0"/>
              <a:t> </a:t>
            </a:r>
            <a:r>
              <a:rPr lang="el-GR" dirty="0" err="1"/>
              <a:t>Cancellation</a:t>
            </a:r>
            <a:r>
              <a:rPr lang="el-GR" dirty="0"/>
              <a:t>, ή αλλιώς ANC, είναι η πιο γνωστή μορφή τεχνολογίας ακύρωσης θορύβου.</a:t>
            </a:r>
            <a:br>
              <a:rPr lang="el-GR" dirty="0"/>
            </a:br>
            <a:r>
              <a:rPr lang="el-GR" b="0" i="1" u="dottedHeavy" baseline="0" dirty="0">
                <a:solidFill>
                  <a:srgbClr val="FF0000"/>
                </a:solidFill>
              </a:rPr>
              <a:t>Λειτουργεί με τη βοήθεια μικροφώνων που βρίσκονται πάνω στα ακουστικά ή στη συσκευή και ανιχνεύουν τους εξωτερικούς ήχους του περιβάλλοντος.</a:t>
            </a:r>
          </a:p>
          <a:p>
            <a:r>
              <a:rPr lang="el-GR" dirty="0"/>
              <a:t>Στη συνέχεια, το σύστημα αναλύει αυτόν τον ήχο και δημιουργεί ένα αντίθετο ηχητικό κύμα. Όταν τα δύο κύματα συναντηθούν, </a:t>
            </a:r>
            <a:r>
              <a:rPr lang="el-GR" dirty="0" err="1"/>
              <a:t>αλληλοεξουδετερώνονται</a:t>
            </a:r>
            <a:r>
              <a:rPr lang="el-GR" dirty="0"/>
              <a:t>. Αυτή η διαδικασία ονομάζεται “καταστροφική συμβολή”.</a:t>
            </a:r>
          </a:p>
          <a:p>
            <a:r>
              <a:rPr lang="el-GR" dirty="0"/>
              <a:t>(Με αυτόν τον τρόπο μειώνεται σημαντικά ο θόρυβος που ακούει ο χρήστης και βελτιώνεται η εμπειρία ακρόασης.)</a:t>
            </a:r>
          </a:p>
          <a:p>
            <a:r>
              <a:rPr lang="el-GR" dirty="0"/>
              <a:t>Η τεχνολογία ANC λειτουργεί καλύτερα σε συνεχόμενους και σταθερούς ήχους χαμηλής συχνότητας, όπως ο ήχος κινητήρων αεροπλάνων, ο θόρυβος του δρόμου ή οι ήχοι από ανεμιστήρες και κλιματιστικά.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4B5A8-EC23-414E-8008-3C153D564158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7400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14480" y="280080"/>
            <a:ext cx="6273720" cy="14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Google Shape;11;p2" title="2148139308.jpg"/>
          <p:cNvSpPr/>
          <p:nvPr/>
        </p:nvSpPr>
        <p:spPr>
          <a:xfrm>
            <a:off x="0" y="1895040"/>
            <a:ext cx="9143640" cy="3247920"/>
          </a:xfrm>
          <a:prstGeom prst="roundRect">
            <a:avLst>
              <a:gd name="adj" fmla="val 347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4" name="Google Shape;12;p2"/>
          <p:cNvCxnSpPr/>
          <p:nvPr/>
        </p:nvCxnSpPr>
        <p:spPr>
          <a:xfrm>
            <a:off x="228240" y="1650600"/>
            <a:ext cx="8687160" cy="360"/>
          </a:xfrm>
          <a:prstGeom prst="straightConnector1">
            <a:avLst/>
          </a:prstGeom>
          <a:ln w="9525">
            <a:solidFill>
              <a:srgbClr val="00EEEE"/>
            </a:solidFill>
            <a:round/>
          </a:ln>
        </p:spPr>
      </p:cxn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28600" y="634320"/>
            <a:ext cx="6066000" cy="1512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cxnSp>
        <p:nvCxnSpPr>
          <p:cNvPr id="7" name="Google Shape;59;p16"/>
          <p:cNvCxnSpPr/>
          <p:nvPr/>
        </p:nvCxnSpPr>
        <p:spPr>
          <a:xfrm>
            <a:off x="228240" y="2281680"/>
            <a:ext cx="8687160" cy="360"/>
          </a:xfrm>
          <a:prstGeom prst="straightConnector1">
            <a:avLst/>
          </a:prstGeom>
          <a:ln w="9525">
            <a:solidFill>
              <a:srgbClr val="00EEEE"/>
            </a:solidFill>
            <a:round/>
          </a:ln>
        </p:spPr>
      </p:cxn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_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46280" y="3178080"/>
            <a:ext cx="5468760" cy="1495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60" y="0"/>
            <a:ext cx="3253320" cy="4496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7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3_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5;p21" title="blurred-night-lights (8).jpg"/>
          <p:cNvSpPr/>
          <p:nvPr/>
        </p:nvSpPr>
        <p:spPr>
          <a:xfrm>
            <a:off x="0" y="2319120"/>
            <a:ext cx="9143640" cy="2824200"/>
          </a:xfrm>
          <a:prstGeom prst="roundRect">
            <a:avLst>
              <a:gd name="adj" fmla="val 9930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28600" y="15228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5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3" name="Google Shape;108;p21"/>
          <p:cNvSpPr/>
          <p:nvPr/>
        </p:nvSpPr>
        <p:spPr>
          <a:xfrm>
            <a:off x="4880520" y="228600"/>
            <a:ext cx="4125960" cy="9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en" sz="1200" b="1" u="none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</a:rPr>
              <a:t>CREDITS:</a:t>
            </a: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</a:rPr>
              <a:t> This presentation template was created by 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  <a:hlinkClick r:id="rId3"/>
              </a:rPr>
              <a:t>Slidesgo</a:t>
            </a: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</a:rPr>
              <a:t>, and includes icons by 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  <a:hlinkClick r:id="rId4"/>
              </a:rPr>
              <a:t>Flaticon</a:t>
            </a: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</a:rPr>
              <a:t>, and infographics &amp; images by 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  <a:hlinkClick r:id="rId5"/>
              </a:rPr>
              <a:t>Freepik</a:t>
            </a:r>
            <a:r>
              <a:rPr lang="en" sz="1200" b="0" u="sng" strike="noStrike">
                <a:solidFill>
                  <a:schemeClr val="dk1"/>
                </a:solidFill>
                <a:effectLst/>
                <a:uFillTx/>
                <a:latin typeface="Sora"/>
                <a:ea typeface="Sora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cxnSp>
        <p:nvCxnSpPr>
          <p:cNvPr id="14" name="Google Shape;109;p21"/>
          <p:cNvCxnSpPr/>
          <p:nvPr/>
        </p:nvCxnSpPr>
        <p:spPr>
          <a:xfrm>
            <a:off x="228240" y="2647800"/>
            <a:ext cx="8687160" cy="360"/>
          </a:xfrm>
          <a:prstGeom prst="straightConnector1">
            <a:avLst/>
          </a:prstGeom>
          <a:ln w="9525">
            <a:solidFill>
              <a:srgbClr val="00EEEE"/>
            </a:solidFill>
            <a:round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28600" y="231480"/>
            <a:ext cx="81950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4.jf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jf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14480" y="276120"/>
            <a:ext cx="6276600" cy="1418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4400" b="0" u="none" strike="noStrike" dirty="0" err="1">
                <a:solidFill>
                  <a:schemeClr val="dk1"/>
                </a:solidFill>
                <a:effectLst/>
                <a:uFillTx/>
                <a:latin typeface="Special Gothic Expanded One"/>
                <a:ea typeface="Special Gothic Expanded One"/>
              </a:rPr>
              <a:t>Νο</a:t>
            </a:r>
            <a:r>
              <a:rPr lang="en-US" sz="4400" b="0" u="none" strike="noStrike" dirty="0" err="1">
                <a:solidFill>
                  <a:schemeClr val="dk1"/>
                </a:solidFill>
                <a:effectLst/>
                <a:uFillTx/>
                <a:latin typeface="Special Gothic Expanded One"/>
                <a:ea typeface="Special Gothic Expanded One"/>
              </a:rPr>
              <a:t>ise</a:t>
            </a:r>
            <a:r>
              <a:rPr lang="en-US" sz="4400" b="0" u="none" strike="noStrike" dirty="0">
                <a:solidFill>
                  <a:schemeClr val="dk1"/>
                </a:solidFill>
                <a:effectLst/>
                <a:uFillTx/>
                <a:latin typeface="Special Gothic Expanded One"/>
                <a:ea typeface="Special Gothic Expanded One"/>
              </a:rPr>
              <a:t> Cancelling</a:t>
            </a:r>
            <a:endParaRPr lang="fr-FR" sz="4400" b="0" u="none" strike="noStrike" dirty="0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6620400" y="2081046"/>
            <a:ext cx="2523600" cy="1418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600" dirty="0">
                <a:solidFill>
                  <a:schemeClr val="dk1"/>
                </a:solidFill>
                <a:latin typeface="Sora"/>
              </a:rPr>
              <a:t>Λουκάς Γιακουμάκης</a:t>
            </a:r>
          </a:p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600" b="0" u="none" strike="noStrike" dirty="0">
                <a:solidFill>
                  <a:schemeClr val="dk1"/>
                </a:solidFill>
                <a:effectLst/>
                <a:uFillTx/>
                <a:latin typeface="Sora"/>
              </a:rPr>
              <a:t>ΤΑ 20361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CD8B5-FEAF-F4D1-C1D5-8A7014844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783605D-6E09-B63C-6FBD-518B38DEA2B7}"/>
              </a:ext>
            </a:extLst>
          </p:cNvPr>
          <p:cNvSpPr txBox="1"/>
          <p:nvPr/>
        </p:nvSpPr>
        <p:spPr>
          <a:xfrm>
            <a:off x="53340" y="76201"/>
            <a:ext cx="4297680" cy="5365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pPr>
              <a:lnSpc>
                <a:spcPct val="150000"/>
              </a:lnSpc>
            </a:pPr>
            <a:endParaRPr lang="en-US" sz="1400" dirty="0"/>
          </a:p>
          <a:p>
            <a:pPr>
              <a:lnSpc>
                <a:spcPct val="150000"/>
              </a:lnSpc>
            </a:pPr>
            <a:r>
              <a:rPr lang="el-GR" sz="1400" dirty="0"/>
              <a:t>• Συνδυάζει την τεχνολογία </a:t>
            </a:r>
            <a:r>
              <a:rPr lang="el-GR" sz="1400" dirty="0" err="1"/>
              <a:t>Feedforward</a:t>
            </a:r>
            <a:r>
              <a:rPr lang="el-GR" sz="1400" dirty="0"/>
              <a:t> και </a:t>
            </a:r>
            <a:r>
              <a:rPr lang="el-GR" sz="1400" dirty="0" err="1"/>
              <a:t>Feedback</a:t>
            </a:r>
            <a:r>
              <a:rPr lang="el-GR" sz="1400" dirty="0"/>
              <a:t> ANC.</a:t>
            </a:r>
          </a:p>
          <a:p>
            <a:pPr>
              <a:lnSpc>
                <a:spcPct val="150000"/>
              </a:lnSpc>
            </a:pPr>
            <a:endParaRPr lang="en-US" sz="1400" dirty="0"/>
          </a:p>
          <a:p>
            <a:r>
              <a:rPr lang="el-GR" sz="1400" dirty="0"/>
              <a:t>• Χρησιμοποιεί τόσο εξωτερικά όσο και εσωτερικά μικρόφωνα.</a:t>
            </a:r>
          </a:p>
          <a:p>
            <a:pPr>
              <a:lnSpc>
                <a:spcPct val="150000"/>
              </a:lnSpc>
            </a:pPr>
            <a:endParaRPr lang="en-US" sz="1400" dirty="0"/>
          </a:p>
          <a:p>
            <a:pPr>
              <a:lnSpc>
                <a:spcPct val="150000"/>
              </a:lnSpc>
            </a:pPr>
            <a:r>
              <a:rPr lang="el-GR" sz="1400" dirty="0"/>
              <a:t>• Επιτυγχάνει: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1400" dirty="0"/>
              <a:t>μεγαλύτερη ακρίβεια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1400" dirty="0"/>
              <a:t>καλύτερη προσαρμογή στον περιβάλλοντα ήχο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1400" dirty="0"/>
              <a:t>πιο αποτελεσματική ακύρωση θορύβου </a:t>
            </a:r>
          </a:p>
          <a:p>
            <a:pPr>
              <a:lnSpc>
                <a:spcPct val="150000"/>
              </a:lnSpc>
            </a:pPr>
            <a:endParaRPr lang="en-US" sz="1400" dirty="0"/>
          </a:p>
          <a:p>
            <a:pPr>
              <a:lnSpc>
                <a:spcPct val="150000"/>
              </a:lnSpc>
            </a:pPr>
            <a:r>
              <a:rPr lang="el-GR" sz="1400" dirty="0"/>
              <a:t>• Θεωρείται η πιο προηγμένη μορφή </a:t>
            </a:r>
            <a:r>
              <a:rPr lang="el-GR" sz="1400" dirty="0" err="1"/>
              <a:t>Active</a:t>
            </a:r>
            <a:r>
              <a:rPr lang="el-GR" sz="1400" dirty="0"/>
              <a:t> </a:t>
            </a:r>
            <a:r>
              <a:rPr lang="el-GR" sz="1400" dirty="0" err="1"/>
              <a:t>Noise</a:t>
            </a:r>
            <a:r>
              <a:rPr lang="el-GR" sz="1400" dirty="0"/>
              <a:t> </a:t>
            </a:r>
            <a:r>
              <a:rPr lang="el-GR" sz="1400" dirty="0" err="1"/>
              <a:t>Cancellation</a:t>
            </a:r>
            <a:r>
              <a:rPr lang="el-GR" sz="1400" dirty="0"/>
              <a:t> και χρησιμοποιείται κυρίως σε </a:t>
            </a:r>
            <a:r>
              <a:rPr lang="el-GR" sz="1400" dirty="0" err="1"/>
              <a:t>premium</a:t>
            </a:r>
            <a:r>
              <a:rPr lang="el-GR" sz="1400" dirty="0"/>
              <a:t> ακουστικά υψηλής ποιότητας.</a:t>
            </a:r>
          </a:p>
          <a:p>
            <a:pPr algn="ctr">
              <a:lnSpc>
                <a:spcPct val="150000"/>
              </a:lnSpc>
              <a:buNone/>
            </a:pPr>
            <a:endParaRPr lang="el-GR" dirty="0"/>
          </a:p>
        </p:txBody>
      </p:sp>
      <p:sp>
        <p:nvSpPr>
          <p:cNvPr id="2" name="Οβάλ 1">
            <a:extLst>
              <a:ext uri="{FF2B5EF4-FFF2-40B4-BE49-F238E27FC236}">
                <a16:creationId xmlns:a16="http://schemas.microsoft.com/office/drawing/2014/main" id="{CE21E29E-BCCB-D3F1-D3E0-2659EAEB2CA3}"/>
              </a:ext>
            </a:extLst>
          </p:cNvPr>
          <p:cNvSpPr/>
          <p:nvPr/>
        </p:nvSpPr>
        <p:spPr>
          <a:xfrm>
            <a:off x="53340" y="76201"/>
            <a:ext cx="3909060" cy="4003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u="sng" dirty="0">
              <a:solidFill>
                <a:schemeClr val="tx1"/>
              </a:solidFill>
            </a:endParaRPr>
          </a:p>
          <a:p>
            <a:pPr algn="ctr"/>
            <a:r>
              <a:rPr lang="en-US" b="1" u="sng" dirty="0">
                <a:solidFill>
                  <a:schemeClr val="tx1"/>
                </a:solidFill>
              </a:rPr>
              <a:t>Hybrid</a:t>
            </a:r>
            <a:r>
              <a:rPr lang="el-GR" b="1" u="sng" dirty="0">
                <a:solidFill>
                  <a:schemeClr val="tx1"/>
                </a:solidFill>
              </a:rPr>
              <a:t> ANC</a:t>
            </a:r>
          </a:p>
          <a:p>
            <a:pPr algn="ctr"/>
            <a:endParaRPr lang="el-GR" dirty="0"/>
          </a:p>
        </p:txBody>
      </p:sp>
      <p:pic>
        <p:nvPicPr>
          <p:cNvPr id="16" name="Εικόνα 15" descr="Εικόνα που περιέχει κείμενο, στιγμιότυπο οθόνης, κύκλος, κτενοφόρ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4A8A1DB-7FB3-149D-B5BA-BE236F2CF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0119" b="2962"/>
          <a:stretch>
            <a:fillRect/>
          </a:stretch>
        </p:blipFill>
        <p:spPr>
          <a:xfrm>
            <a:off x="4373880" y="76201"/>
            <a:ext cx="4716780" cy="49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4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870F07AE-A661-22AA-4A23-B0E903308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440633"/>
              </p:ext>
            </p:extLst>
          </p:nvPr>
        </p:nvGraphicFramePr>
        <p:xfrm>
          <a:off x="91440" y="1093569"/>
          <a:ext cx="8968740" cy="3955041"/>
        </p:xfrm>
        <a:graphic>
          <a:graphicData uri="http://schemas.openxmlformats.org/drawingml/2006/table">
            <a:tbl>
              <a:tblPr/>
              <a:tblGrid>
                <a:gridCol w="4486384">
                  <a:extLst>
                    <a:ext uri="{9D8B030D-6E8A-4147-A177-3AD203B41FA5}">
                      <a16:colId xmlns:a16="http://schemas.microsoft.com/office/drawing/2014/main" val="1290882824"/>
                    </a:ext>
                  </a:extLst>
                </a:gridCol>
                <a:gridCol w="4482356">
                  <a:extLst>
                    <a:ext uri="{9D8B030D-6E8A-4147-A177-3AD203B41FA5}">
                      <a16:colId xmlns:a16="http://schemas.microsoft.com/office/drawing/2014/main" val="552180617"/>
                    </a:ext>
                  </a:extLst>
                </a:gridCol>
              </a:tblGrid>
              <a:tr h="4275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        Πλεονεκτήματα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         Μειονεκτήματα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736854"/>
                  </a:ext>
                </a:extLst>
              </a:tr>
              <a:tr h="4275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• Βελτιωμένη ποιότητα ήχου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• Υψηλότερο κόστος αγοράς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6052685"/>
                  </a:ext>
                </a:extLst>
              </a:tr>
              <a:tr h="4275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/>
                        <a:t>• Μεγαλύτερη συγκέντρωση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/>
                        <a:t>• Κατανάλωση μπαταρίας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790197"/>
                  </a:ext>
                </a:extLst>
              </a:tr>
              <a:tr h="4275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/>
                        <a:t>• Μείωση άγχους και κόπωσης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/>
                        <a:t>• Πιθανή δυσφορία στα αυτιά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150617"/>
                  </a:ext>
                </a:extLst>
              </a:tr>
              <a:tr h="7482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• Άνεση σε θορυβώδη περιβάλλοντα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/>
                        <a:t>• Μικρότερη αποτελεσματικότητα σε ξαφνικούς ήχους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564569"/>
                  </a:ext>
                </a:extLst>
              </a:tr>
              <a:tr h="7482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/>
                        <a:t>• Προστασία της ακοής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• Πιθανή αίσθηση απομόνωσης από το περιβάλλον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79585"/>
                  </a:ext>
                </a:extLst>
              </a:tr>
              <a:tr h="7482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700" dirty="0"/>
                        <a:t>• Ιδανικό για ταξίδια, εργασία και μελέτη</a:t>
                      </a:r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l-GR" sz="1700" dirty="0"/>
                    </a:p>
                  </a:txBody>
                  <a:tcPr marL="88171" marR="88171" marT="44085" marB="440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400650"/>
                  </a:ext>
                </a:extLst>
              </a:tr>
            </a:tbl>
          </a:graphicData>
        </a:graphic>
      </p:graphicFrame>
      <p:graphicFrame>
        <p:nvGraphicFramePr>
          <p:cNvPr id="9" name="Διάγραμμα 8">
            <a:extLst>
              <a:ext uri="{FF2B5EF4-FFF2-40B4-BE49-F238E27FC236}">
                <a16:creationId xmlns:a16="http://schemas.microsoft.com/office/drawing/2014/main" id="{1CB8BFD3-0B21-55EE-9CBA-3D530B734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4658991"/>
              </p:ext>
            </p:extLst>
          </p:nvPr>
        </p:nvGraphicFramePr>
        <p:xfrm>
          <a:off x="1908810" y="94889"/>
          <a:ext cx="5269230" cy="899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Σύμβολο πρόσθεσης 5">
            <a:extLst>
              <a:ext uri="{FF2B5EF4-FFF2-40B4-BE49-F238E27FC236}">
                <a16:creationId xmlns:a16="http://schemas.microsoft.com/office/drawing/2014/main" id="{B4732E0D-BDBE-20CD-42D6-6C216DC509CA}"/>
              </a:ext>
            </a:extLst>
          </p:cNvPr>
          <p:cNvSpPr/>
          <p:nvPr/>
        </p:nvSpPr>
        <p:spPr>
          <a:xfrm>
            <a:off x="194310" y="1108809"/>
            <a:ext cx="392430" cy="377289"/>
          </a:xfrm>
          <a:prstGeom prst="mathPlu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" name="Σύμβολο αφαίρεσης 6">
            <a:extLst>
              <a:ext uri="{FF2B5EF4-FFF2-40B4-BE49-F238E27FC236}">
                <a16:creationId xmlns:a16="http://schemas.microsoft.com/office/drawing/2014/main" id="{0FD11BE0-6665-4ACD-0C5F-4530ACCE6E4A}"/>
              </a:ext>
            </a:extLst>
          </p:cNvPr>
          <p:cNvSpPr/>
          <p:nvPr/>
        </p:nvSpPr>
        <p:spPr>
          <a:xfrm>
            <a:off x="4652010" y="1203960"/>
            <a:ext cx="468630" cy="259278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99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89A67BCF-FA2B-563A-A0F1-FC77E2777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41" y="16745"/>
            <a:ext cx="8512278" cy="84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534B2B-C4B5-719A-BCC8-CDB402E5AF2E}"/>
              </a:ext>
            </a:extLst>
          </p:cNvPr>
          <p:cNvSpPr txBox="1"/>
          <p:nvPr/>
        </p:nvSpPr>
        <p:spPr>
          <a:xfrm>
            <a:off x="601984" y="1029295"/>
            <a:ext cx="359663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u="sng" dirty="0">
                <a:solidFill>
                  <a:srgbClr val="6ADBF8"/>
                </a:solidFill>
              </a:rPr>
              <a:t>Εφαρμογές της τεχνολογίας</a:t>
            </a:r>
          </a:p>
          <a:p>
            <a:endParaRPr lang="el-GR" sz="1400" dirty="0"/>
          </a:p>
          <a:p>
            <a:r>
              <a:rPr lang="el-GR" sz="1400" dirty="0"/>
              <a:t>• Το </a:t>
            </a:r>
            <a:r>
              <a:rPr lang="el-GR" sz="1400" dirty="0" err="1"/>
              <a:t>Noise</a:t>
            </a:r>
            <a:r>
              <a:rPr lang="el-GR" sz="1400" dirty="0"/>
              <a:t> </a:t>
            </a:r>
            <a:r>
              <a:rPr lang="el-GR" sz="1400" dirty="0" err="1"/>
              <a:t>Cancellation</a:t>
            </a:r>
            <a:r>
              <a:rPr lang="el-GR" sz="1400" dirty="0"/>
              <a:t> χρησιμοποιείται σε:</a:t>
            </a:r>
          </a:p>
          <a:p>
            <a:r>
              <a:rPr lang="el-GR" sz="1400" dirty="0"/>
              <a:t>  - ακουστικά και </a:t>
            </a:r>
            <a:r>
              <a:rPr lang="el-GR" sz="1400" dirty="0" err="1"/>
              <a:t>earbuds</a:t>
            </a:r>
            <a:endParaRPr lang="el-GR" sz="1400" dirty="0"/>
          </a:p>
          <a:p>
            <a:r>
              <a:rPr lang="el-GR" sz="1400" dirty="0"/>
              <a:t>  - </a:t>
            </a:r>
            <a:r>
              <a:rPr lang="el-GR" sz="1400" dirty="0" err="1"/>
              <a:t>gaming</a:t>
            </a:r>
            <a:r>
              <a:rPr lang="el-GR" sz="1400" dirty="0"/>
              <a:t> </a:t>
            </a:r>
            <a:r>
              <a:rPr lang="el-GR" sz="1400" dirty="0" err="1"/>
              <a:t>headsets</a:t>
            </a:r>
            <a:endParaRPr lang="el-GR" sz="1400" dirty="0"/>
          </a:p>
          <a:p>
            <a:r>
              <a:rPr lang="el-GR" sz="1400" dirty="0"/>
              <a:t>  - αεροπλάνα</a:t>
            </a:r>
          </a:p>
          <a:p>
            <a:r>
              <a:rPr lang="el-GR" sz="1400" dirty="0"/>
              <a:t>  - χώρους εργασίας</a:t>
            </a:r>
          </a:p>
          <a:p>
            <a:r>
              <a:rPr lang="el-GR" sz="1400" dirty="0"/>
              <a:t>  - συστήματα τηλεδιάσκεψης</a:t>
            </a:r>
          </a:p>
          <a:p>
            <a:endParaRPr lang="el-GR" sz="1400" dirty="0"/>
          </a:p>
          <a:p>
            <a:r>
              <a:rPr lang="el-GR" sz="1400" dirty="0"/>
              <a:t>• Συμβάλλει στη βελτίωση της συγκέντρωσης,</a:t>
            </a:r>
          </a:p>
          <a:p>
            <a:r>
              <a:rPr lang="el-GR" sz="1400" dirty="0"/>
              <a:t>  της επικοινωνίας και της ποιότητας ήχου.</a:t>
            </a:r>
          </a:p>
          <a:p>
            <a:endParaRPr lang="el-GR" sz="1400" dirty="0"/>
          </a:p>
          <a:p>
            <a:r>
              <a:rPr lang="el-GR" sz="1400" dirty="0"/>
              <a:t>• Χρησιμοποιείται επίσης στη μουσική παραγωγή</a:t>
            </a:r>
          </a:p>
          <a:p>
            <a:r>
              <a:rPr lang="el-GR" sz="1400" dirty="0"/>
              <a:t>  και σε αυτοκίνητα υψηλής τεχνολογίας.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0B5F38-2202-B44B-BE58-F6D5E3DA756B}"/>
              </a:ext>
            </a:extLst>
          </p:cNvPr>
          <p:cNvSpPr txBox="1"/>
          <p:nvPr/>
        </p:nvSpPr>
        <p:spPr>
          <a:xfrm>
            <a:off x="4991100" y="1029295"/>
            <a:ext cx="48691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u="sng" dirty="0">
                <a:solidFill>
                  <a:srgbClr val="4F3589"/>
                </a:solidFill>
              </a:rPr>
              <a:t>Το μέλλον της τεχνολογίας</a:t>
            </a:r>
          </a:p>
          <a:p>
            <a:endParaRPr lang="el-GR" dirty="0"/>
          </a:p>
          <a:p>
            <a:r>
              <a:rPr lang="el-GR" dirty="0"/>
              <a:t>• </a:t>
            </a:r>
            <a:r>
              <a:rPr lang="el-GR" sz="1400" dirty="0"/>
              <a:t>Η τεχνολογία εξελίσσεται με τη βοήθεια</a:t>
            </a:r>
          </a:p>
          <a:p>
            <a:r>
              <a:rPr lang="el-GR" sz="1400" dirty="0"/>
              <a:t>  της τεχνητής νοημοσύνης (AI).</a:t>
            </a:r>
          </a:p>
          <a:p>
            <a:endParaRPr lang="el-GR" sz="1400" dirty="0"/>
          </a:p>
          <a:p>
            <a:r>
              <a:rPr lang="el-GR" sz="1400" dirty="0"/>
              <a:t>• Οι νέες συσκευές θα προσφέρουν:</a:t>
            </a:r>
          </a:p>
          <a:p>
            <a:r>
              <a:rPr lang="el-GR" sz="1400" dirty="0"/>
              <a:t>  - καλύτερη προσαρμογή στον περιβάλλοντα ήχο</a:t>
            </a:r>
          </a:p>
          <a:p>
            <a:r>
              <a:rPr lang="el-GR" sz="1400" dirty="0"/>
              <a:t>  - μικρότερη κατανάλωση ενέργειας</a:t>
            </a:r>
          </a:p>
          <a:p>
            <a:r>
              <a:rPr lang="el-GR" sz="1400" dirty="0"/>
              <a:t>  - πιο αποδοτική ακύρωση θορύβου</a:t>
            </a:r>
          </a:p>
          <a:p>
            <a:endParaRPr lang="el-GR" sz="1400" dirty="0"/>
          </a:p>
          <a:p>
            <a:r>
              <a:rPr lang="el-GR" sz="1400" dirty="0"/>
              <a:t>• Στο μέλλον θα ενσωματώνεται σε:</a:t>
            </a:r>
          </a:p>
          <a:p>
            <a:r>
              <a:rPr lang="el-GR" sz="1400" dirty="0"/>
              <a:t>  - έξυπνα γυαλιά</a:t>
            </a:r>
          </a:p>
          <a:p>
            <a:r>
              <a:rPr lang="el-GR" sz="1400" dirty="0"/>
              <a:t>  - κράνη</a:t>
            </a:r>
          </a:p>
          <a:p>
            <a:r>
              <a:rPr lang="el-GR" sz="1400" dirty="0"/>
              <a:t>  - αυτοκίνητα</a:t>
            </a:r>
          </a:p>
          <a:p>
            <a:r>
              <a:rPr lang="el-GR" sz="1400" dirty="0"/>
              <a:t>  - </a:t>
            </a:r>
            <a:r>
              <a:rPr lang="el-GR" sz="1400" dirty="0" err="1"/>
              <a:t>wearable</a:t>
            </a:r>
            <a:r>
              <a:rPr lang="el-GR" sz="1400" dirty="0"/>
              <a:t> συσκευές</a:t>
            </a:r>
          </a:p>
        </p:txBody>
      </p:sp>
      <p:pic>
        <p:nvPicPr>
          <p:cNvPr id="8" name="Εικόνα 7" descr="Εικόνα που περιέχει στιγμιότυπο οθόνης, γραμματοσειρά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BAADD89-9856-1B71-66A4-CCED95343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57" y="4507170"/>
            <a:ext cx="3375659" cy="619585"/>
          </a:xfrm>
          <a:prstGeom prst="rect">
            <a:avLst/>
          </a:prstGeom>
        </p:spPr>
      </p:pic>
      <p:pic>
        <p:nvPicPr>
          <p:cNvPr id="10" name="Εικόνα 9" descr="Εικόνα που περιέχει στιγμιότυπο οθόνης, φύση, ελατήριο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FF03BD9-F875-A15A-29ED-CD7A7C479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151" y="1029295"/>
            <a:ext cx="546833" cy="3635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338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γραμματοσειρά, κείμενο, στιγμιότυπο οθόνης, γραφικ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EC438C3-4FD4-3841-9D00-0E20EE077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51" y="1478280"/>
            <a:ext cx="4466746" cy="1264920"/>
          </a:xfrm>
          <a:prstGeom prst="rect">
            <a:avLst/>
          </a:prstGeom>
        </p:spPr>
      </p:pic>
      <p:pic>
        <p:nvPicPr>
          <p:cNvPr id="11" name="Εικόνα 10" descr="Εικόνα που περιέχει γραμματοσειρά, στιγμιότυπο οθόνης, γραφικά, γραφιστική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075B42F-87F3-0176-738B-CB1F6DBEF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680" y="60960"/>
            <a:ext cx="3510915" cy="723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5C0F66-1CCF-601D-7162-78013B59DC61}"/>
              </a:ext>
            </a:extLst>
          </p:cNvPr>
          <p:cNvSpPr txBox="1"/>
          <p:nvPr/>
        </p:nvSpPr>
        <p:spPr>
          <a:xfrm>
            <a:off x="143503" y="876300"/>
            <a:ext cx="866394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• Το </a:t>
            </a:r>
            <a:r>
              <a:rPr lang="el-GR" dirty="0" err="1"/>
              <a:t>Noise</a:t>
            </a:r>
            <a:r>
              <a:rPr lang="el-GR" dirty="0"/>
              <a:t> </a:t>
            </a:r>
            <a:r>
              <a:rPr lang="el-GR" dirty="0" err="1"/>
              <a:t>Cancellation</a:t>
            </a:r>
            <a:r>
              <a:rPr lang="el-GR" dirty="0"/>
              <a:t> αποτελεί μία από τις σημαντικότερες εξελίξεις στην τεχνολογία ήχου.</a:t>
            </a:r>
          </a:p>
          <a:p>
            <a:endParaRPr lang="el-GR" dirty="0"/>
          </a:p>
          <a:p>
            <a:r>
              <a:rPr lang="el-GR" dirty="0"/>
              <a:t>• Συμβάλλει σημαντικά:</a:t>
            </a:r>
          </a:p>
          <a:p>
            <a:r>
              <a:rPr lang="el-GR" dirty="0"/>
              <a:t>  - στη βελτίωση της εμπειρίας ακρόασης</a:t>
            </a:r>
          </a:p>
          <a:p>
            <a:r>
              <a:rPr lang="el-GR" dirty="0"/>
              <a:t>  - στην καλύτερη συγκέντρωση</a:t>
            </a:r>
          </a:p>
          <a:p>
            <a:r>
              <a:rPr lang="el-GR" dirty="0"/>
              <a:t>  - στη μεγαλύτερη άνεση του χρήστη</a:t>
            </a:r>
          </a:p>
          <a:p>
            <a:endParaRPr lang="el-GR" dirty="0"/>
          </a:p>
          <a:p>
            <a:r>
              <a:rPr lang="el-GR" dirty="0"/>
              <a:t>• Η τεχνολογία χρησιμοποιείται πλέον σε πολλούς τομείς της καθημερινής ζωής και συνεχίζει να εξελίσσεται με τη βοήθεια της τεχνητής νοημοσύνης και των σύγχρονων </a:t>
            </a:r>
            <a:r>
              <a:rPr lang="el-GR" dirty="0" err="1"/>
              <a:t>wearable</a:t>
            </a:r>
            <a:r>
              <a:rPr lang="el-GR" dirty="0"/>
              <a:t> συσκευών.</a:t>
            </a:r>
          </a:p>
          <a:p>
            <a:endParaRPr lang="el-GR" dirty="0"/>
          </a:p>
          <a:p>
            <a:r>
              <a:rPr lang="el-GR" dirty="0"/>
              <a:t>• Στο μέλλον αναμένεται να γίνει ακόμη πιο αποδοτική, έξυπνη και προσιτή στο ευρύ κοινό.</a:t>
            </a:r>
          </a:p>
        </p:txBody>
      </p:sp>
    </p:spTree>
    <p:extLst>
      <p:ext uri="{BB962C8B-B14F-4D97-AF65-F5344CB8AC3E}">
        <p14:creationId xmlns:p14="http://schemas.microsoft.com/office/powerpoint/2010/main" val="297512972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41819E2A-7D22-945B-6250-7CAA6CD17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406" y="186467"/>
            <a:ext cx="4383188" cy="479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9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Εικόνα που περιέχει ακουστικά, φω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D6A933F-F534-75EC-BCC6-BE5189874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5" y="0"/>
            <a:ext cx="9166458" cy="5143500"/>
          </a:xfrm>
          <a:prstGeom prst="rect">
            <a:avLst/>
          </a:prstGeom>
        </p:spPr>
      </p:pic>
      <p:sp>
        <p:nvSpPr>
          <p:cNvPr id="9" name="PlaceHolder 1">
            <a:extLst>
              <a:ext uri="{FF2B5EF4-FFF2-40B4-BE49-F238E27FC236}">
                <a16:creationId xmlns:a16="http://schemas.microsoft.com/office/drawing/2014/main" id="{5CC7CE0C-3AA1-F232-7FF0-1A0C2F9F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460" y="72089"/>
            <a:ext cx="3933360" cy="923330"/>
          </a:xfrm>
          <a:prstGeom prst="rect">
            <a:avLst/>
          </a:prstGeom>
          <a:noFill/>
          <a:ln w="0">
            <a:noFill/>
          </a:ln>
        </p:spPr>
        <p:txBody>
          <a:bodyPr wrap="square" lIns="91440" tIns="91440" rIns="91440" bIns="91440" anchor="t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400" b="1" dirty="0">
                <a:solidFill>
                  <a:schemeClr val="dk1"/>
                </a:solidFill>
                <a:latin typeface="Special Gothic Expanded One"/>
              </a:rPr>
              <a:t>Σας ευχαριστώ για την προσοχή σας!</a:t>
            </a:r>
            <a:endParaRPr lang="fr-FR" sz="2400" b="1" u="none" strike="noStrike" dirty="0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16" name="Εικόνα 15" descr="Εικόνα που περιέχει κείμενο, γραφικά, κύκλος, γραμματοσειρ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EF11491-5AB0-A773-F027-63B094E90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r="20376"/>
          <a:stretch>
            <a:fillRect/>
          </a:stretch>
        </p:blipFill>
        <p:spPr>
          <a:xfrm>
            <a:off x="3762390" y="1871259"/>
            <a:ext cx="1634460" cy="1400981"/>
          </a:xfrm>
          <a:prstGeom prst="ellipse">
            <a:avLst/>
          </a:prstGeom>
        </p:spPr>
      </p:pic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0138E787-EC22-277F-9112-DD97362CF595}"/>
              </a:ext>
            </a:extLst>
          </p:cNvPr>
          <p:cNvSpPr/>
          <p:nvPr/>
        </p:nvSpPr>
        <p:spPr>
          <a:xfrm>
            <a:off x="5229240" y="4527947"/>
            <a:ext cx="3933359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l-GR" sz="17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ΓΙΑΚΟΥΜΑΚΗΣ ΛΟΥΚΑΣ</a:t>
            </a:r>
          </a:p>
          <a:p>
            <a:pPr algn="r"/>
            <a:r>
              <a:rPr lang="el-GR" sz="17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ΤΑ20361</a:t>
            </a:r>
          </a:p>
        </p:txBody>
      </p:sp>
    </p:spTree>
    <p:extLst>
      <p:ext uri="{BB962C8B-B14F-4D97-AF65-F5344CB8AC3E}">
        <p14:creationId xmlns:p14="http://schemas.microsoft.com/office/powerpoint/2010/main" val="2210907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9;p32" title="blurred-night-lights (3).jpg"/>
          <p:cNvSpPr/>
          <p:nvPr/>
        </p:nvSpPr>
        <p:spPr>
          <a:xfrm flipH="1">
            <a:off x="105463" y="268515"/>
            <a:ext cx="3253320" cy="4496040"/>
          </a:xfrm>
          <a:prstGeom prst="roundRect">
            <a:avLst>
              <a:gd name="adj" fmla="val 3409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0D0BA-2278-047A-6CCC-A984899275B8}"/>
              </a:ext>
            </a:extLst>
          </p:cNvPr>
          <p:cNvSpPr txBox="1"/>
          <p:nvPr/>
        </p:nvSpPr>
        <p:spPr>
          <a:xfrm>
            <a:off x="3519351" y="142131"/>
            <a:ext cx="5725886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chemeClr val="tx2"/>
                </a:solidFill>
              </a:rPr>
              <a:t>Τι είναι το </a:t>
            </a:r>
            <a:r>
              <a:rPr lang="el-GR" sz="1600" b="1" dirty="0" err="1">
                <a:solidFill>
                  <a:schemeClr val="tx2"/>
                </a:solidFill>
              </a:rPr>
              <a:t>Noise</a:t>
            </a:r>
            <a:r>
              <a:rPr lang="el-GR" sz="1600" b="1" dirty="0">
                <a:solidFill>
                  <a:schemeClr val="tx2"/>
                </a:solidFill>
              </a:rPr>
              <a:t> </a:t>
            </a:r>
            <a:r>
              <a:rPr lang="el-GR" sz="1600" b="1" dirty="0" err="1">
                <a:solidFill>
                  <a:schemeClr val="tx2"/>
                </a:solidFill>
              </a:rPr>
              <a:t>Cancell</a:t>
            </a:r>
            <a:r>
              <a:rPr lang="en-US" sz="1600" b="1" dirty="0" err="1">
                <a:solidFill>
                  <a:schemeClr val="tx2"/>
                </a:solidFill>
              </a:rPr>
              <a:t>ing</a:t>
            </a:r>
            <a:r>
              <a:rPr lang="en-US" sz="1600" b="1" dirty="0">
                <a:solidFill>
                  <a:schemeClr val="tx2"/>
                </a:solidFill>
              </a:rPr>
              <a:t>?</a:t>
            </a:r>
            <a:endParaRPr lang="en-US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1200" b="1" dirty="0"/>
          </a:p>
          <a:p>
            <a:pPr>
              <a:lnSpc>
                <a:spcPct val="150000"/>
              </a:lnSpc>
            </a:pPr>
            <a:r>
              <a:rPr lang="el-GR" sz="1400" dirty="0"/>
              <a:t> Το </a:t>
            </a:r>
            <a:r>
              <a:rPr lang="el-GR" sz="1400" dirty="0" err="1"/>
              <a:t>Noise</a:t>
            </a:r>
            <a:r>
              <a:rPr lang="el-GR" sz="1400" dirty="0"/>
              <a:t> </a:t>
            </a:r>
            <a:r>
              <a:rPr lang="el-GR" sz="1400" dirty="0" err="1"/>
              <a:t>Cancell</a:t>
            </a:r>
            <a:r>
              <a:rPr lang="en-US" sz="1400" dirty="0" err="1"/>
              <a:t>ing</a:t>
            </a:r>
            <a:r>
              <a:rPr lang="el-GR" sz="1400" dirty="0"/>
              <a:t> είναι μια τεχνολογία που χρησιμοποιείται για τη μείωση ή </a:t>
            </a:r>
            <a:r>
              <a:rPr lang="en-US" sz="1400" dirty="0"/>
              <a:t>      </a:t>
            </a:r>
            <a:r>
              <a:rPr lang="el-GR" sz="1400" dirty="0"/>
              <a:t>την εξάλειψη ανεπιθύμητων ήχων από το περιβάλλον.</a:t>
            </a:r>
            <a:endParaRPr lang="en-US" sz="1400" dirty="0"/>
          </a:p>
          <a:p>
            <a:pPr>
              <a:lnSpc>
                <a:spcPct val="150000"/>
              </a:lnSpc>
            </a:pPr>
            <a:endParaRPr lang="el-GR" sz="1400" dirty="0"/>
          </a:p>
          <a:p>
            <a:pPr>
              <a:lnSpc>
                <a:spcPct val="150000"/>
              </a:lnSpc>
            </a:pPr>
            <a:r>
              <a:rPr lang="el-GR" sz="1400" dirty="0"/>
              <a:t>Στόχος της είναι να προσφέρει: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l-GR" sz="1400" dirty="0"/>
              <a:t>καθαρότερο ήχο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l-GR" sz="1400" dirty="0"/>
              <a:t>μεγαλύτερη άνεση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l-GR" sz="1400" dirty="0"/>
              <a:t>καλύτερη εμπειρία ακρόασης</a:t>
            </a:r>
            <a:endParaRPr lang="en-US" sz="1400" dirty="0"/>
          </a:p>
          <a:p>
            <a:pPr>
              <a:lnSpc>
                <a:spcPct val="150000"/>
              </a:lnSpc>
            </a:pPr>
            <a:endParaRPr lang="el-GR" sz="1400" dirty="0"/>
          </a:p>
          <a:p>
            <a:pPr>
              <a:lnSpc>
                <a:spcPct val="150000"/>
              </a:lnSpc>
            </a:pPr>
            <a:r>
              <a:rPr lang="el-GR" sz="1400" dirty="0"/>
              <a:t>Χρησιμοποιείται κυρίως: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400" dirty="0"/>
              <a:t>σε ακουστικά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400" dirty="0"/>
              <a:t>σε αεροπλάνα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400" dirty="0"/>
              <a:t>σε γραφεία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400" dirty="0"/>
              <a:t>σε τηλεπικοινωνιακά συστήματα</a:t>
            </a:r>
          </a:p>
          <a:p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43114" y="558452"/>
            <a:ext cx="6067080" cy="1514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l-GR" sz="3200" dirty="0"/>
              <a:t>Ιστορία της τεχνολογίας</a:t>
            </a:r>
            <a:endParaRPr lang="fr-FR" sz="3000" b="0" u="none" strike="noStrike" dirty="0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3" name="Διάγραμμα 12">
            <a:extLst>
              <a:ext uri="{FF2B5EF4-FFF2-40B4-BE49-F238E27FC236}">
                <a16:creationId xmlns:a16="http://schemas.microsoft.com/office/drawing/2014/main" id="{A026C19B-F3F1-8909-9455-735A08100BAF}"/>
              </a:ext>
            </a:extLst>
          </p:cNvPr>
          <p:cNvGraphicFramePr/>
          <p:nvPr/>
        </p:nvGraphicFramePr>
        <p:xfrm>
          <a:off x="161309" y="2427123"/>
          <a:ext cx="4572000" cy="1287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0535E0-3A1B-4663-0F04-F12FBBA9595A}"/>
              </a:ext>
            </a:extLst>
          </p:cNvPr>
          <p:cNvSpPr txBox="1"/>
          <p:nvPr/>
        </p:nvSpPr>
        <p:spPr>
          <a:xfrm>
            <a:off x="4905826" y="2373085"/>
            <a:ext cx="4076865" cy="263200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/>
              <a:t>Αρχικά χρησιμοποιήθηκε στην αεροπορία σε στρατιωτικά συστήματα επικοινωνίας ενώ σήμερα χρησιμοποιείται σε</a:t>
            </a:r>
            <a:r>
              <a:rPr lang="en-US" sz="1600" dirty="0"/>
              <a:t> :</a:t>
            </a:r>
            <a:r>
              <a:rPr lang="el-GR" sz="1600" dirty="0"/>
              <a:t> </a:t>
            </a:r>
          </a:p>
          <a:p>
            <a:pPr>
              <a:lnSpc>
                <a:spcPct val="150000"/>
              </a:lnSpc>
            </a:pPr>
            <a:r>
              <a:rPr lang="el-GR" sz="1600" dirty="0"/>
              <a:t>ασύρματα ακουστικά</a:t>
            </a:r>
            <a:r>
              <a:rPr lang="en-US" sz="1600" dirty="0"/>
              <a:t> </a:t>
            </a:r>
            <a:endParaRPr lang="el-GR" sz="1600" dirty="0"/>
          </a:p>
          <a:p>
            <a:pPr>
              <a:lnSpc>
                <a:spcPct val="150000"/>
              </a:lnSpc>
            </a:pPr>
            <a:r>
              <a:rPr lang="el-GR" sz="1600" dirty="0" err="1"/>
              <a:t>smartphones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l-GR" sz="1600" dirty="0"/>
              <a:t>αυτοκίνητα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l-GR" sz="1600" dirty="0"/>
              <a:t>επαγγελματικό εξοπλισμό ήχου</a:t>
            </a:r>
          </a:p>
        </p:txBody>
      </p:sp>
      <p:graphicFrame>
        <p:nvGraphicFramePr>
          <p:cNvPr id="14" name="Διάγραμμα 13">
            <a:extLst>
              <a:ext uri="{FF2B5EF4-FFF2-40B4-BE49-F238E27FC236}">
                <a16:creationId xmlns:a16="http://schemas.microsoft.com/office/drawing/2014/main" id="{C2654094-DDF0-F844-EAEE-F5563E51E4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133876"/>
              </p:ext>
            </p:extLst>
          </p:nvPr>
        </p:nvGraphicFramePr>
        <p:xfrm>
          <a:off x="161309" y="3180522"/>
          <a:ext cx="6107869" cy="1905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2" name="Εικόνα 11" descr="Εικόνα που περιέχει κείμενο, ακουστικά, στιγμιότυπο οθόνη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480D68E-349F-84E9-6364-39918E55FD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14" y="77241"/>
            <a:ext cx="4167577" cy="2086784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9E0C3CB-6A77-E5F1-2DED-48730E9275BC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7468" y="187775"/>
            <a:ext cx="3419057" cy="495572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l-GR" sz="2600" b="1" dirty="0" err="1">
                <a:solidFill>
                  <a:schemeClr val="tx2"/>
                </a:solidFill>
              </a:rPr>
              <a:t>Passive</a:t>
            </a:r>
            <a:r>
              <a:rPr lang="el-GR" sz="2600" b="1" dirty="0">
                <a:solidFill>
                  <a:schemeClr val="tx2"/>
                </a:solidFill>
              </a:rPr>
              <a:t> </a:t>
            </a:r>
            <a:r>
              <a:rPr lang="el-GR" sz="2600" b="1" dirty="0" err="1">
                <a:solidFill>
                  <a:schemeClr val="tx2"/>
                </a:solidFill>
              </a:rPr>
              <a:t>Noise</a:t>
            </a:r>
            <a:r>
              <a:rPr lang="el-GR" sz="2600" b="1" dirty="0">
                <a:solidFill>
                  <a:schemeClr val="tx2"/>
                </a:solidFill>
              </a:rPr>
              <a:t> </a:t>
            </a:r>
            <a:r>
              <a:rPr lang="el-GR" sz="2600" b="1" dirty="0" err="1">
                <a:solidFill>
                  <a:schemeClr val="tx2"/>
                </a:solidFill>
              </a:rPr>
              <a:t>Cancellation</a:t>
            </a:r>
            <a:r>
              <a:rPr lang="el-GR" sz="2600" b="1" dirty="0">
                <a:solidFill>
                  <a:schemeClr val="tx2"/>
                </a:solidFill>
              </a:rPr>
              <a:t> (</a:t>
            </a:r>
            <a:r>
              <a:rPr lang="en-US" sz="2600" b="1" dirty="0">
                <a:solidFill>
                  <a:schemeClr val="tx2"/>
                </a:solidFill>
              </a:rPr>
              <a:t>P</a:t>
            </a:r>
            <a:r>
              <a:rPr lang="el-GR" sz="2600" b="1" dirty="0">
                <a:solidFill>
                  <a:schemeClr val="tx2"/>
                </a:solidFill>
              </a:rPr>
              <a:t>NC)</a:t>
            </a:r>
          </a:p>
          <a:p>
            <a:pPr>
              <a:lnSpc>
                <a:spcPct val="170000"/>
              </a:lnSpc>
            </a:pPr>
            <a:r>
              <a:rPr lang="el-GR" sz="2600" dirty="0"/>
              <a:t>Βασίζεται στη φυσική απομόνωση του ήχου</a:t>
            </a:r>
            <a:endParaRPr lang="en-US" sz="2600" dirty="0"/>
          </a:p>
          <a:p>
            <a:pPr>
              <a:lnSpc>
                <a:spcPct val="170000"/>
              </a:lnSpc>
            </a:pPr>
            <a:r>
              <a:rPr lang="el-GR" sz="2600" dirty="0"/>
              <a:t>Τα ακουστικά χρησιμοποιούν παχιά μαξιλαράκια και ειδικά υλικά ώστε να εμποδίζουν μέρος του εξωτερικού θορύβου να φτάσει στο αυτί.</a:t>
            </a:r>
          </a:p>
          <a:p>
            <a:pPr>
              <a:lnSpc>
                <a:spcPct val="170000"/>
              </a:lnSpc>
            </a:pPr>
            <a:r>
              <a:rPr lang="el-GR" sz="2600" dirty="0"/>
              <a:t>Δεν χρειάζεται μπαταρία ή ηλεκτρονικά κυκλώματα για να λειτουργήσει.</a:t>
            </a:r>
          </a:p>
          <a:p>
            <a:endParaRPr lang="el-GR" dirty="0"/>
          </a:p>
        </p:txBody>
      </p:sp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AA899895-5175-C23E-3CB6-CCED1F079E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28" r="51718"/>
          <a:stretch>
            <a:fillRect/>
          </a:stretch>
        </p:blipFill>
        <p:spPr>
          <a:xfrm>
            <a:off x="4707173" y="51850"/>
            <a:ext cx="3896138" cy="50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2406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3F9AB7-8E0C-F48D-AAB0-B76E42E0A009}"/>
              </a:ext>
            </a:extLst>
          </p:cNvPr>
          <p:cNvSpPr txBox="1"/>
          <p:nvPr/>
        </p:nvSpPr>
        <p:spPr>
          <a:xfrm>
            <a:off x="116114" y="145427"/>
            <a:ext cx="4572000" cy="4980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l-GR" sz="1600" b="1" dirty="0" err="1">
                <a:solidFill>
                  <a:schemeClr val="tx2"/>
                </a:solidFill>
              </a:rPr>
              <a:t>Active</a:t>
            </a:r>
            <a:r>
              <a:rPr lang="el-GR" sz="1600" b="1" dirty="0">
                <a:solidFill>
                  <a:schemeClr val="tx2"/>
                </a:solidFill>
              </a:rPr>
              <a:t> </a:t>
            </a:r>
            <a:r>
              <a:rPr lang="el-GR" sz="1600" b="1" dirty="0" err="1">
                <a:solidFill>
                  <a:schemeClr val="tx2"/>
                </a:solidFill>
              </a:rPr>
              <a:t>Noise</a:t>
            </a:r>
            <a:r>
              <a:rPr lang="el-GR" sz="1600" b="1" dirty="0">
                <a:solidFill>
                  <a:schemeClr val="tx2"/>
                </a:solidFill>
              </a:rPr>
              <a:t> </a:t>
            </a:r>
            <a:r>
              <a:rPr lang="el-GR" sz="1600" b="1" dirty="0" err="1">
                <a:solidFill>
                  <a:schemeClr val="tx2"/>
                </a:solidFill>
              </a:rPr>
              <a:t>Cancellation</a:t>
            </a:r>
            <a:r>
              <a:rPr lang="el-GR" sz="1600" b="1" dirty="0">
                <a:solidFill>
                  <a:schemeClr val="tx2"/>
                </a:solidFill>
              </a:rPr>
              <a:t> (ANC)</a:t>
            </a:r>
          </a:p>
          <a:p>
            <a:pPr>
              <a:lnSpc>
                <a:spcPct val="150000"/>
              </a:lnSpc>
              <a:buNone/>
            </a:pPr>
            <a:r>
              <a:rPr lang="el-GR" sz="1600" dirty="0"/>
              <a:t>• Τα μικρόφωνα ανιχνεύουν τον εξωτερικό θόρυβο.</a:t>
            </a:r>
          </a:p>
          <a:p>
            <a:pPr>
              <a:lnSpc>
                <a:spcPct val="150000"/>
              </a:lnSpc>
              <a:buNone/>
            </a:pPr>
            <a:r>
              <a:rPr lang="el-GR" sz="1600" dirty="0"/>
              <a:t>• Το σύστημα: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sz="1600" dirty="0"/>
              <a:t>Αναλύει τον ήχο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sz="1600" dirty="0"/>
              <a:t>Δημιουργεί αντίθετο ηχητικό κύμα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sz="1600" dirty="0"/>
              <a:t>Εξουδετερώνει τον θόρυβο </a:t>
            </a:r>
          </a:p>
          <a:p>
            <a:pPr>
              <a:lnSpc>
                <a:spcPct val="150000"/>
              </a:lnSpc>
              <a:buNone/>
            </a:pPr>
            <a:r>
              <a:rPr lang="el-GR" sz="1600" dirty="0"/>
              <a:t>• Η διαδικασία βασίζεται στην “καταστροφική συμβολή”.</a:t>
            </a:r>
          </a:p>
          <a:p>
            <a:pPr>
              <a:lnSpc>
                <a:spcPct val="150000"/>
              </a:lnSpc>
              <a:buNone/>
            </a:pPr>
            <a:r>
              <a:rPr lang="el-GR" sz="1600" dirty="0"/>
              <a:t>• Λειτουργεί καλύτερα σε: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/>
              <a:t>ήχους κινητήρων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/>
              <a:t>θόρυβο αεροπλάνων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/>
              <a:t>ήχους ανεμιστήρων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8571CB9-0EDA-5547-C88F-3983B6E7A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608" r="8336"/>
          <a:stretch>
            <a:fillRect/>
          </a:stretch>
        </p:blipFill>
        <p:spPr>
          <a:xfrm>
            <a:off x="4731034" y="81324"/>
            <a:ext cx="3912034" cy="4980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κείμενο, στιγμιότυπο οθόνης, διάγραμμα, clipart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F896A59-B140-A873-BE56-F0D09108D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16770"/>
            <a:ext cx="8587740" cy="490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07342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Διάγραμμα 16">
            <a:extLst>
              <a:ext uri="{FF2B5EF4-FFF2-40B4-BE49-F238E27FC236}">
                <a16:creationId xmlns:a16="http://schemas.microsoft.com/office/drawing/2014/main" id="{9DDF2571-DEA7-AB73-12AD-3F564978D5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3300814"/>
              </p:ext>
            </p:extLst>
          </p:nvPr>
        </p:nvGraphicFramePr>
        <p:xfrm>
          <a:off x="236220" y="274320"/>
          <a:ext cx="3855720" cy="456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Εικόνα 24" descr="Εικόνα που περιέχει κείμενο, στιγμιότυπο οθόνης, γραμματοσειρά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005498E-C5ED-00A0-15D4-EFA51906B6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" r="27590"/>
          <a:stretch>
            <a:fillRect/>
          </a:stretch>
        </p:blipFill>
        <p:spPr>
          <a:xfrm>
            <a:off x="4503420" y="508815"/>
            <a:ext cx="4244340" cy="4125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Εικόνα που περιέχει κείμενο, γραμματοσειρά, στιγμιότυπο οθόνης, διάγραμμ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A6D130C-D432-9BD0-7659-A4BCAA15D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80" y="1501708"/>
            <a:ext cx="4120515" cy="25454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A33176-35B2-3204-5F94-55811886F1F9}"/>
              </a:ext>
            </a:extLst>
          </p:cNvPr>
          <p:cNvSpPr txBox="1"/>
          <p:nvPr/>
        </p:nvSpPr>
        <p:spPr>
          <a:xfrm>
            <a:off x="0" y="18374"/>
            <a:ext cx="4831080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endParaRPr lang="el-GR" dirty="0"/>
          </a:p>
          <a:p>
            <a:pPr>
              <a:lnSpc>
                <a:spcPct val="150000"/>
              </a:lnSpc>
              <a:buNone/>
            </a:pPr>
            <a:r>
              <a:rPr lang="el-GR" dirty="0"/>
              <a:t>• Τα μικρόφωνα βρίσκονται στο εξωτερικό μέρος των ακουστικών.</a:t>
            </a:r>
          </a:p>
          <a:p>
            <a:pPr>
              <a:lnSpc>
                <a:spcPct val="150000"/>
              </a:lnSpc>
              <a:buNone/>
            </a:pPr>
            <a:r>
              <a:rPr lang="el-GR" dirty="0"/>
              <a:t>• Ανιχνεύουν τον εξωτερικό θόρυβο πριν αυτός φτάσει στο αυτί του χρήστη.</a:t>
            </a:r>
          </a:p>
          <a:p>
            <a:pPr>
              <a:lnSpc>
                <a:spcPct val="150000"/>
              </a:lnSpc>
              <a:buNone/>
            </a:pPr>
            <a:r>
              <a:rPr lang="el-GR" dirty="0"/>
              <a:t>• Το σύστημα δημιουργεί άμεσα αντίθετα ηχητικά κύματα για να μειώσει τον θόρυβο.</a:t>
            </a:r>
          </a:p>
          <a:p>
            <a:pPr>
              <a:lnSpc>
                <a:spcPct val="150000"/>
              </a:lnSpc>
              <a:buNone/>
            </a:pPr>
            <a:r>
              <a:rPr lang="el-GR" dirty="0"/>
              <a:t>• Είναι ιδιαίτερα αποτελεσματικό σε σταθερούς ήχους του περιβάλλοντος, όπως: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θόρυβος δρόμου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ήχος κινητήρων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αεροπλάνα</a:t>
            </a:r>
          </a:p>
        </p:txBody>
      </p:sp>
      <p:sp>
        <p:nvSpPr>
          <p:cNvPr id="15" name="Οβάλ 14">
            <a:extLst>
              <a:ext uri="{FF2B5EF4-FFF2-40B4-BE49-F238E27FC236}">
                <a16:creationId xmlns:a16="http://schemas.microsoft.com/office/drawing/2014/main" id="{ED9B7C6D-39A6-5BB0-CF8F-82C9C2A1E9B1}"/>
              </a:ext>
            </a:extLst>
          </p:cNvPr>
          <p:cNvSpPr/>
          <p:nvPr/>
        </p:nvSpPr>
        <p:spPr>
          <a:xfrm>
            <a:off x="175260" y="98109"/>
            <a:ext cx="3931920" cy="3809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u="sng" dirty="0">
              <a:solidFill>
                <a:schemeClr val="tx1"/>
              </a:solidFill>
            </a:endParaRPr>
          </a:p>
          <a:p>
            <a:pPr algn="ctr"/>
            <a:r>
              <a:rPr lang="el-GR" b="1" u="sng" dirty="0" err="1">
                <a:solidFill>
                  <a:schemeClr val="tx1"/>
                </a:solidFill>
              </a:rPr>
              <a:t>Feedforward</a:t>
            </a:r>
            <a:r>
              <a:rPr lang="el-GR" b="1" u="sng" dirty="0">
                <a:solidFill>
                  <a:schemeClr val="tx1"/>
                </a:solidFill>
              </a:rPr>
              <a:t> ANC</a:t>
            </a:r>
          </a:p>
          <a:p>
            <a:pPr algn="ctr"/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C0FED-9C46-8CEB-A49E-490945468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661AB92-4AE4-D218-F0A5-7ED68F34468D}"/>
              </a:ext>
            </a:extLst>
          </p:cNvPr>
          <p:cNvSpPr txBox="1"/>
          <p:nvPr/>
        </p:nvSpPr>
        <p:spPr>
          <a:xfrm>
            <a:off x="0" y="300246"/>
            <a:ext cx="4831080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l-GR" b="1" dirty="0"/>
          </a:p>
          <a:p>
            <a:pPr>
              <a:lnSpc>
                <a:spcPct val="150000"/>
              </a:lnSpc>
            </a:pPr>
            <a:r>
              <a:rPr lang="el-GR" dirty="0"/>
              <a:t>• Τα μικρόφωνα βρίσκονται στο εσωτερικό των ακουστικών, κοντά στο αυτί.</a:t>
            </a:r>
          </a:p>
          <a:p>
            <a:pPr>
              <a:lnSpc>
                <a:spcPct val="150000"/>
              </a:lnSpc>
            </a:pPr>
            <a:r>
              <a:rPr lang="el-GR" dirty="0"/>
              <a:t>• Ελέγχουν συνεχώς τον ήχο που ακούει πραγματικά ο χρήστης.</a:t>
            </a:r>
          </a:p>
          <a:p>
            <a:pPr>
              <a:lnSpc>
                <a:spcPct val="150000"/>
              </a:lnSpc>
            </a:pPr>
            <a:r>
              <a:rPr lang="el-GR" dirty="0"/>
              <a:t>• Έτσι, το σύστημα μπορεί να διορθώνει τυχόν λάθη και να προσαρμόζει καλύτερα την ακύρωση θορύβου.</a:t>
            </a:r>
          </a:p>
          <a:p>
            <a:pPr>
              <a:lnSpc>
                <a:spcPct val="150000"/>
              </a:lnSpc>
            </a:pPr>
            <a:r>
              <a:rPr lang="el-GR" dirty="0"/>
              <a:t>• Προσφέρει πιο ακριβή έλεγχο του ήχου μέσα στο ακουστικό.</a:t>
            </a:r>
          </a:p>
        </p:txBody>
      </p:sp>
      <p:sp>
        <p:nvSpPr>
          <p:cNvPr id="2" name="Οβάλ 1">
            <a:extLst>
              <a:ext uri="{FF2B5EF4-FFF2-40B4-BE49-F238E27FC236}">
                <a16:creationId xmlns:a16="http://schemas.microsoft.com/office/drawing/2014/main" id="{904B7621-F9B7-774D-356E-4BA5D0866C0B}"/>
              </a:ext>
            </a:extLst>
          </p:cNvPr>
          <p:cNvSpPr/>
          <p:nvPr/>
        </p:nvSpPr>
        <p:spPr>
          <a:xfrm>
            <a:off x="167640" y="170707"/>
            <a:ext cx="3985260" cy="47652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u="sng" dirty="0">
              <a:solidFill>
                <a:schemeClr val="tx1"/>
              </a:solidFill>
            </a:endParaRPr>
          </a:p>
          <a:p>
            <a:pPr algn="ctr"/>
            <a:r>
              <a:rPr lang="el-GR" b="1" u="sng" dirty="0" err="1">
                <a:solidFill>
                  <a:schemeClr val="tx1"/>
                </a:solidFill>
              </a:rPr>
              <a:t>Feed</a:t>
            </a:r>
            <a:r>
              <a:rPr lang="en-US" b="1" u="sng" dirty="0">
                <a:solidFill>
                  <a:schemeClr val="tx1"/>
                </a:solidFill>
              </a:rPr>
              <a:t>back</a:t>
            </a:r>
            <a:r>
              <a:rPr lang="el-GR" b="1" u="sng" dirty="0">
                <a:solidFill>
                  <a:schemeClr val="tx1"/>
                </a:solidFill>
              </a:rPr>
              <a:t> ANC</a:t>
            </a:r>
          </a:p>
          <a:p>
            <a:pPr algn="ctr"/>
            <a:endParaRPr lang="el-GR" dirty="0"/>
          </a:p>
        </p:txBody>
      </p:sp>
      <p:pic>
        <p:nvPicPr>
          <p:cNvPr id="4" name="Εικόνα 3" descr="Εικόνα που περιέχει κείμενο, στιγμιότυπο οθόνης, διάγραμμα, χάρτη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857B2AA-F653-319B-A06F-F7D0DCD74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060" y="408970"/>
            <a:ext cx="43053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4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Electric Field Dynamics by Slidesgo">
  <a:themeElements>
    <a:clrScheme name="Simple Light">
      <a:dk1>
        <a:srgbClr val="FFFFFF"/>
      </a:dk1>
      <a:lt1>
        <a:srgbClr val="000000"/>
      </a:lt1>
      <a:dk2>
        <a:srgbClr val="00EEEE"/>
      </a:dk2>
      <a:lt2>
        <a:srgbClr val="0100DC"/>
      </a:lt2>
      <a:accent1>
        <a:srgbClr val="78B1E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1134</TotalTime>
  <Words>794</Words>
  <Application>Microsoft Office PowerPoint</Application>
  <PresentationFormat>Προβολή στην οθόνη (16:9)</PresentationFormat>
  <Paragraphs>142</Paragraphs>
  <Slides>15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4" baseType="lpstr">
      <vt:lpstr>Aptos</vt:lpstr>
      <vt:lpstr>Arial</vt:lpstr>
      <vt:lpstr>OpenSymbol</vt:lpstr>
      <vt:lpstr>Sora</vt:lpstr>
      <vt:lpstr>Special Gothic Expanded One</vt:lpstr>
      <vt:lpstr>Symbol</vt:lpstr>
      <vt:lpstr>Times New Roman</vt:lpstr>
      <vt:lpstr>Wingdings</vt:lpstr>
      <vt:lpstr>Electric Field Dynamics by Slidesgo</vt:lpstr>
      <vt:lpstr>Νοise Cancelling</vt:lpstr>
      <vt:lpstr>Παρουσίαση του PowerPoint</vt:lpstr>
      <vt:lpstr>Ιστορία της τεχνολογίας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Σας ευχαριστώ για την προσοχή σας!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Natali P</dc:creator>
  <cp:lastModifiedBy>Natali P</cp:lastModifiedBy>
  <cp:revision>2</cp:revision>
  <dcterms:modified xsi:type="dcterms:W3CDTF">2026-05-18T14:02:16Z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2026-05-17T17:53:59Z</dcterms:created>
  <dc:creator>Unknown Creator</dc:creator>
  <dc:description/>
  <dc:language>en-US</dc:language>
  <cp:lastModifiedBy>Unknown Creator</cp:lastModifiedBy>
  <dcterms:modified xsi:type="dcterms:W3CDTF">2026-05-17T17:53:59Z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