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22/5/2019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ΘΡΑΥΣΗ</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343382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3568" y="2132856"/>
            <a:ext cx="7632848" cy="4248472"/>
          </a:xfrm>
          <a:prstGeom prst="rect">
            <a:avLst/>
          </a:prstGeom>
        </p:spPr>
      </p:pic>
    </p:spTree>
    <p:extLst>
      <p:ext uri="{BB962C8B-B14F-4D97-AF65-F5344CB8AC3E}">
        <p14:creationId xmlns:p14="http://schemas.microsoft.com/office/powerpoint/2010/main" val="354591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55576" y="1700808"/>
            <a:ext cx="7488832" cy="4680520"/>
          </a:xfrm>
          <a:prstGeom prst="rect">
            <a:avLst/>
          </a:prstGeom>
        </p:spPr>
      </p:pic>
    </p:spTree>
    <p:extLst>
      <p:ext uri="{BB962C8B-B14F-4D97-AF65-F5344CB8AC3E}">
        <p14:creationId xmlns:p14="http://schemas.microsoft.com/office/powerpoint/2010/main" val="123791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ΘΕΩΡΙΑ ΤΗΣ ΘΡΑΥΣΗΣ</a:t>
            </a:r>
            <a:r>
              <a:rPr lang="el-GR" dirty="0"/>
              <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θραύση είναι μία διεργασία που γίνεται για την ελάττωση μεγέθους των σωματιδίων. Κατά την διεργασία της θραύσης τα σωματίδια του υλικού κατ ‘αρχήν παραμορφώνονται.  Η ενέργεια που χρειάζεται για την παραμόρφωση αποθηκεύεται προσωρινά στα σωματίδια σαν μηχανική ενέργεια τάσης και συστροφής. Επιπλέον παρεχόμενη ενέργεια η οποία θα παραμορφώσει τα σωματίδια πέρα από το όριο αντοχής, προκαλεί την θραύση αυτών.</a:t>
            </a:r>
          </a:p>
          <a:p>
            <a:endParaRPr lang="el-GR" dirty="0"/>
          </a:p>
        </p:txBody>
      </p:sp>
    </p:spTree>
    <p:extLst>
      <p:ext uri="{BB962C8B-B14F-4D97-AF65-F5344CB8AC3E}">
        <p14:creationId xmlns:p14="http://schemas.microsoft.com/office/powerpoint/2010/main" val="51925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Η ενέργεια που χρειάζεται για την παραμόρφωση αποθηκεύεται προσωρινά στα σωματίδια σαν μηχανική ενέργεια τάσης και συστροφής. Επιπλέον παρεχόμενη ενέργεια η οποία θα παραμορφώσει τα σωματίδια πέρα από το όριο αντοχής, προκαλεί την θραύση αυτών.</a:t>
            </a:r>
          </a:p>
          <a:p>
            <a:endParaRPr lang="el-GR" dirty="0"/>
          </a:p>
        </p:txBody>
      </p:sp>
    </p:spTree>
    <p:extLst>
      <p:ext uri="{BB962C8B-B14F-4D97-AF65-F5344CB8AC3E}">
        <p14:creationId xmlns:p14="http://schemas.microsoft.com/office/powerpoint/2010/main" val="72235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smtClean="0"/>
              <a:t>Η </a:t>
            </a:r>
            <a:r>
              <a:rPr lang="el-GR" dirty="0"/>
              <a:t>ενέργεια που καταναλώνεται για την θραύση των σωματιδίων είναι πολύ μεγαλύτερη από την προβλεπόμενη. Το μεγαλύτερο μέρος της καταναλώνεται για τις μεταβολές ελαστικότητας του υλικού σε θερμότητα, λόγω των τριβών μεταξύ των σωματιδίων, μεταξύ μηχανής-σωματιδίων και των εξαρτημάτων της μηχανής.</a:t>
            </a:r>
          </a:p>
          <a:p>
            <a:endParaRPr lang="el-GR" dirty="0"/>
          </a:p>
        </p:txBody>
      </p:sp>
    </p:spTree>
    <p:extLst>
      <p:ext uri="{BB962C8B-B14F-4D97-AF65-F5344CB8AC3E}">
        <p14:creationId xmlns:p14="http://schemas.microsoft.com/office/powerpoint/2010/main" val="35792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r>
              <a:rPr lang="el-GR" dirty="0"/>
              <a:t>Η </a:t>
            </a:r>
            <a:r>
              <a:rPr lang="el-GR" dirty="0" err="1"/>
              <a:t>δαπανόμενη</a:t>
            </a:r>
            <a:r>
              <a:rPr lang="el-GR" dirty="0"/>
              <a:t> ενέργεια για την ελάττωση του μεγέθους των σωματιδίων είναι ανάλογη της νέας επιφάνειας που σχηματίζεται. Περιγράφεται δε από την παρακάτω σχέση:</a:t>
            </a:r>
          </a:p>
          <a:p>
            <a:r>
              <a:rPr lang="el-GR" dirty="0"/>
              <a:t>Ενέργεια= κ (νέα επιφάνεια) = κ (τελική επιφάνεια- αρχική επιφάνεια)</a:t>
            </a:r>
          </a:p>
          <a:p>
            <a:r>
              <a:rPr lang="el-GR" dirty="0"/>
              <a:t>Η απαιτούμενη ισχύς για την θραύση δίνεται από τους νόμους των </a:t>
            </a:r>
            <a:r>
              <a:rPr lang="en-US" dirty="0"/>
              <a:t>Kick</a:t>
            </a:r>
            <a:r>
              <a:rPr lang="el-GR" dirty="0"/>
              <a:t>, </a:t>
            </a:r>
            <a:r>
              <a:rPr lang="en-US" dirty="0" err="1"/>
              <a:t>Rittinger</a:t>
            </a:r>
            <a:r>
              <a:rPr lang="en-US" dirty="0"/>
              <a:t> </a:t>
            </a:r>
            <a:r>
              <a:rPr lang="el-GR" dirty="0" smtClean="0"/>
              <a:t>και </a:t>
            </a:r>
            <a:r>
              <a:rPr lang="en-US" dirty="0" smtClean="0"/>
              <a:t>Bond </a:t>
            </a:r>
            <a:r>
              <a:rPr lang="el-GR" dirty="0"/>
              <a:t>αντίστοιχα για μεγάλα τεμάχια, λεπτά σωματίδια και για ενδιάμεσα σωματίδια.</a:t>
            </a:r>
          </a:p>
          <a:p>
            <a:endParaRPr lang="el-GR" dirty="0"/>
          </a:p>
        </p:txBody>
      </p:sp>
    </p:spTree>
    <p:extLst>
      <p:ext uri="{BB962C8B-B14F-4D97-AF65-F5344CB8AC3E}">
        <p14:creationId xmlns:p14="http://schemas.microsoft.com/office/powerpoint/2010/main" val="356595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r>
              <a:rPr lang="el-GR" dirty="0"/>
              <a:t>Ο βαθμός απόδοσης της θραύσης  (</a:t>
            </a:r>
            <a:r>
              <a:rPr lang="en-US" dirty="0" err="1"/>
              <a:t>n</a:t>
            </a:r>
            <a:r>
              <a:rPr lang="en-US" baseline="-25000" dirty="0" err="1"/>
              <a:t>c</a:t>
            </a:r>
            <a:r>
              <a:rPr lang="el-GR" dirty="0"/>
              <a:t>) υπολογίζεται από την σχέση:</a:t>
            </a:r>
          </a:p>
          <a:p>
            <a:r>
              <a:rPr lang="en-US" dirty="0" err="1"/>
              <a:t>n</a:t>
            </a:r>
            <a:r>
              <a:rPr lang="en-US" baseline="-25000" dirty="0" err="1"/>
              <a:t>c</a:t>
            </a:r>
            <a:r>
              <a:rPr lang="el-GR" dirty="0"/>
              <a:t> = ενέργεια για τον σχηματισμό της νέας επιφάνειας/ενέργεια που απορροφήθηκε από το στερεό</a:t>
            </a:r>
          </a:p>
          <a:p>
            <a:r>
              <a:rPr lang="en-US" dirty="0" err="1"/>
              <a:t>n</a:t>
            </a:r>
            <a:r>
              <a:rPr lang="en-US" baseline="-25000" dirty="0" err="1"/>
              <a:t>c</a:t>
            </a:r>
            <a:r>
              <a:rPr lang="el-GR" dirty="0"/>
              <a:t> = (</a:t>
            </a:r>
            <a:r>
              <a:rPr lang="en-US" dirty="0"/>
              <a:t>S</a:t>
            </a:r>
            <a:r>
              <a:rPr lang="en-US" baseline="-25000" dirty="0"/>
              <a:t>P</a:t>
            </a:r>
            <a:r>
              <a:rPr lang="el-GR" dirty="0"/>
              <a:t>-</a:t>
            </a:r>
            <a:r>
              <a:rPr lang="en-US" dirty="0"/>
              <a:t>S</a:t>
            </a:r>
            <a:r>
              <a:rPr lang="en-US" baseline="-25000" dirty="0"/>
              <a:t>F</a:t>
            </a:r>
            <a:r>
              <a:rPr lang="el-GR" dirty="0"/>
              <a:t>) σ /</a:t>
            </a:r>
            <a:r>
              <a:rPr lang="en-US" dirty="0"/>
              <a:t>E</a:t>
            </a:r>
            <a:r>
              <a:rPr lang="en-US" baseline="-25000" dirty="0"/>
              <a:t>S</a:t>
            </a:r>
            <a:endParaRPr lang="el-GR" dirty="0"/>
          </a:p>
          <a:p>
            <a:r>
              <a:rPr lang="el-GR" dirty="0"/>
              <a:t>όπου </a:t>
            </a:r>
            <a:r>
              <a:rPr lang="en-US" dirty="0"/>
              <a:t>S</a:t>
            </a:r>
            <a:r>
              <a:rPr lang="en-US" baseline="-25000" dirty="0"/>
              <a:t>P</a:t>
            </a:r>
            <a:r>
              <a:rPr lang="el-GR" dirty="0"/>
              <a:t>,</a:t>
            </a:r>
            <a:r>
              <a:rPr lang="en-US" dirty="0"/>
              <a:t>S</a:t>
            </a:r>
            <a:r>
              <a:rPr lang="en-US" baseline="-25000" dirty="0"/>
              <a:t>F</a:t>
            </a:r>
            <a:r>
              <a:rPr lang="el-GR" dirty="0"/>
              <a:t> είναι η επιφάνεια </a:t>
            </a:r>
            <a:r>
              <a:rPr lang="el-GR" dirty="0" smtClean="0"/>
              <a:t>προϊόντος </a:t>
            </a:r>
            <a:r>
              <a:rPr lang="el-GR" dirty="0"/>
              <a:t>και τροφοδοσίας</a:t>
            </a:r>
          </a:p>
          <a:p>
            <a:r>
              <a:rPr lang="en-US" dirty="0"/>
              <a:t>E</a:t>
            </a:r>
            <a:r>
              <a:rPr lang="en-US" baseline="-25000" dirty="0"/>
              <a:t>S</a:t>
            </a:r>
            <a:r>
              <a:rPr lang="el-GR" dirty="0"/>
              <a:t> είναι η ενέργεια που απορροφάται από το στερεό και </a:t>
            </a:r>
          </a:p>
          <a:p>
            <a:r>
              <a:rPr lang="el-GR" dirty="0"/>
              <a:t>σ είναι η επιφανειακή ενέργεια που χρειάζεται για το σχηματισμό της μονάδας επιφάνειας.</a:t>
            </a:r>
          </a:p>
          <a:p>
            <a:endParaRPr lang="el-GR" dirty="0"/>
          </a:p>
        </p:txBody>
      </p:sp>
    </p:spTree>
    <p:extLst>
      <p:ext uri="{BB962C8B-B14F-4D97-AF65-F5344CB8AC3E}">
        <p14:creationId xmlns:p14="http://schemas.microsoft.com/office/powerpoint/2010/main" val="163372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Ο βαθμός μηχανικής απόδοσης του θραυστήρα δίνεται από παρακάτω σχέση:</a:t>
            </a:r>
          </a:p>
          <a:p>
            <a:r>
              <a:rPr lang="en-US" dirty="0"/>
              <a:t>n</a:t>
            </a:r>
            <a:r>
              <a:rPr lang="en-US" baseline="-25000" dirty="0"/>
              <a:t>m</a:t>
            </a:r>
            <a:r>
              <a:rPr lang="en-US" dirty="0"/>
              <a:t>= E</a:t>
            </a:r>
            <a:r>
              <a:rPr lang="en-US" baseline="-25000" dirty="0"/>
              <a:t>S</a:t>
            </a:r>
            <a:r>
              <a:rPr lang="en-US" dirty="0"/>
              <a:t>/E = (S</a:t>
            </a:r>
            <a:r>
              <a:rPr lang="en-US" baseline="-25000" dirty="0"/>
              <a:t>P</a:t>
            </a:r>
            <a:r>
              <a:rPr lang="en-US" dirty="0"/>
              <a:t>-S</a:t>
            </a:r>
            <a:r>
              <a:rPr lang="en-US" baseline="-25000" dirty="0"/>
              <a:t>F</a:t>
            </a:r>
            <a:r>
              <a:rPr lang="en-US" dirty="0"/>
              <a:t>) </a:t>
            </a:r>
            <a:r>
              <a:rPr lang="el-GR" dirty="0"/>
              <a:t>σ </a:t>
            </a:r>
            <a:r>
              <a:rPr lang="en-US" dirty="0"/>
              <a:t>/E</a:t>
            </a:r>
            <a:r>
              <a:rPr lang="en-US" baseline="-25000" dirty="0"/>
              <a:t> </a:t>
            </a:r>
            <a:r>
              <a:rPr lang="en-US" baseline="30000" dirty="0"/>
              <a:t>.</a:t>
            </a:r>
            <a:r>
              <a:rPr lang="en-US" baseline="-25000" dirty="0"/>
              <a:t> </a:t>
            </a:r>
            <a:r>
              <a:rPr lang="en-US" dirty="0" err="1"/>
              <a:t>n</a:t>
            </a:r>
            <a:r>
              <a:rPr lang="en-US" baseline="-25000" dirty="0" err="1"/>
              <a:t>c</a:t>
            </a:r>
            <a:endParaRPr lang="el-GR" dirty="0"/>
          </a:p>
          <a:p>
            <a:r>
              <a:rPr lang="el-GR" dirty="0"/>
              <a:t>όπου Ε είναι η παρεχόμενη ενέργεια από τον θραυστήρα</a:t>
            </a:r>
          </a:p>
          <a:p>
            <a:r>
              <a:rPr lang="el-GR" dirty="0"/>
              <a:t>Ο βαθμός απόδοσης είναι πολύ χαμηλός συνήθως και κυμαίνεται από 0,1 έως 2%.</a:t>
            </a:r>
          </a:p>
          <a:p>
            <a:endParaRPr lang="el-GR" dirty="0"/>
          </a:p>
        </p:txBody>
      </p:sp>
    </p:spTree>
    <p:extLst>
      <p:ext uri="{BB962C8B-B14F-4D97-AF65-F5344CB8AC3E}">
        <p14:creationId xmlns:p14="http://schemas.microsoft.com/office/powerpoint/2010/main" val="273956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ΘΡΑΥΣΤΗΡΕΣ ΚΑΙ ΣΙΑΓΟΝΕΣ</a:t>
            </a:r>
            <a:r>
              <a:rPr lang="el-GR" dirty="0"/>
              <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r>
              <a:rPr lang="el-GR" dirty="0"/>
              <a:t>Θραυστήρες είναι οι μηχανές εκείνες που χρησιμοποιούνται για την ελάττωση μεγέθους των σωματιδίων και έχουν μικρές ταχύτητες τροφοδοσίας. Στους θραυστήρες με σιαγόνες το υλικό τροφοδοτείται μεταξύ δύο σιαγόνων που βρίσκονται τοποθετημένοι έτσι ώστε να σχηματίζουν σχήμα </a:t>
            </a:r>
            <a:r>
              <a:rPr lang="en-US" dirty="0"/>
              <a:t>V</a:t>
            </a:r>
            <a:r>
              <a:rPr lang="el-GR" dirty="0"/>
              <a:t> ως προς την κορυφή. Η μία σιαγόνα είναι κατακόρυφη και δεν κινείται , ενώ η άλλη σιαγόνα σχηματίζει γωνία 15 έως 30</a:t>
            </a:r>
            <a:r>
              <a:rPr lang="el-GR" baseline="30000" dirty="0"/>
              <a:t>ο</a:t>
            </a:r>
            <a:r>
              <a:rPr lang="el-GR" dirty="0"/>
              <a:t> και κινείται με έκκεντρο.</a:t>
            </a:r>
          </a:p>
          <a:p>
            <a:endParaRPr lang="el-GR" dirty="0"/>
          </a:p>
        </p:txBody>
      </p:sp>
    </p:spTree>
    <p:extLst>
      <p:ext uri="{BB962C8B-B14F-4D97-AF65-F5344CB8AC3E}">
        <p14:creationId xmlns:p14="http://schemas.microsoft.com/office/powerpoint/2010/main" val="41578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r>
              <a:rPr lang="el-GR" dirty="0"/>
              <a:t>Δύο τύποι θραυστήρων με σιαγόνες υπάρχουν:</a:t>
            </a:r>
          </a:p>
          <a:p>
            <a:r>
              <a:rPr lang="el-GR" dirty="0"/>
              <a:t>Ο θραυστήρας </a:t>
            </a:r>
            <a:r>
              <a:rPr lang="en-US" dirty="0"/>
              <a:t>Dodge </a:t>
            </a:r>
            <a:r>
              <a:rPr lang="el-GR" dirty="0"/>
              <a:t>στον οποίο το σημείο περιστροφής της κινούμενης σιαγόνας είναι στην βάση του </a:t>
            </a:r>
            <a:r>
              <a:rPr lang="en-US" dirty="0"/>
              <a:t>V</a:t>
            </a:r>
            <a:r>
              <a:rPr lang="el-GR" dirty="0"/>
              <a:t>, οπότε η κίνηση γίνεται κυρίως στην κορυφή.</a:t>
            </a:r>
          </a:p>
          <a:p>
            <a:r>
              <a:rPr lang="en-US" dirty="0"/>
              <a:t>O </a:t>
            </a:r>
            <a:r>
              <a:rPr lang="el-GR" dirty="0"/>
              <a:t>θραυστήρας </a:t>
            </a:r>
            <a:r>
              <a:rPr lang="en-US" dirty="0"/>
              <a:t>Blake </a:t>
            </a:r>
            <a:r>
              <a:rPr lang="el-GR" dirty="0"/>
              <a:t>στον οποίο το σημείο περιστροφής βρίσκεται στην κορυφή της κινούμενης σιαγόνας. Είναι ο πιο συνηθισμένος τύπος θραυστήρα. Στον θραυστήρα αυτόν το έκκεντρο κινεί έναν διωστήρα ο οποίος συνδέεται με δύο άξονες οι οποίοι με την σειρά τους είναι προσαρμοσμένοι στο πλαίσιο και στην κινητή σιαγόνα αντίστοιχα.</a:t>
            </a:r>
          </a:p>
          <a:p>
            <a:endParaRPr lang="el-GR" dirty="0"/>
          </a:p>
        </p:txBody>
      </p:sp>
    </p:spTree>
    <p:extLst>
      <p:ext uri="{BB962C8B-B14F-4D97-AF65-F5344CB8AC3E}">
        <p14:creationId xmlns:p14="http://schemas.microsoft.com/office/powerpoint/2010/main" val="123453001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491</Words>
  <Application>Microsoft Office PowerPoint</Application>
  <PresentationFormat>Προβολή στην οθόνη (4:3)</PresentationFormat>
  <Paragraphs>23</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ΘΡΑΥΣΗ</vt:lpstr>
      <vt:lpstr>ΘΕΩΡΙΑ ΤΗΣ ΘΡΑΥΣΗΣ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ΘΡΑΥΣΤΗΡΕΣ ΚΑΙ ΣΙΑΓΟΝΕΣ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ΘΡΑΥΣΗ</dc:title>
  <dc:creator>Melina Kotti</dc:creator>
  <cp:lastModifiedBy>Windows User</cp:lastModifiedBy>
  <cp:revision>4</cp:revision>
  <dcterms:created xsi:type="dcterms:W3CDTF">2019-05-22T07:55:23Z</dcterms:created>
  <dcterms:modified xsi:type="dcterms:W3CDTF">2019-05-22T08:15:14Z</dcterms:modified>
</cp:coreProperties>
</file>