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2" r:id="rId6"/>
    <p:sldId id="279" r:id="rId7"/>
    <p:sldId id="281" r:id="rId8"/>
    <p:sldId id="278" r:id="rId9"/>
    <p:sldId id="260" r:id="rId10"/>
    <p:sldId id="261" r:id="rId11"/>
    <p:sldId id="270" r:id="rId12"/>
    <p:sldId id="262" r:id="rId13"/>
    <p:sldId id="264" r:id="rId14"/>
    <p:sldId id="280" r:id="rId15"/>
    <p:sldId id="265" r:id="rId16"/>
    <p:sldId id="266" r:id="rId17"/>
    <p:sldId id="267" r:id="rId18"/>
    <p:sldId id="274" r:id="rId19"/>
    <p:sldId id="269" r:id="rId20"/>
    <p:sldId id="275" r:id="rId21"/>
    <p:sldId id="268" r:id="rId22"/>
    <p:sldId id="276" r:id="rId23"/>
    <p:sldId id="273" r:id="rId24"/>
    <p:sldId id="277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28BD2-FFF3-4C8F-898E-A16A9C6C6614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221C-86AE-41DC-AFC8-17DDFB30ADC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299561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b="1" dirty="0" smtClean="0"/>
              <a:t>ΜΑΝΤΑΡΙΝΙΑ - ΜΑΝΤΑΡΙΝΟΕΙΔΗ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Users\antonia\Pictures\TEI\DSC03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11995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u="sng" dirty="0" smtClean="0"/>
              <a:t>3</a:t>
            </a:r>
            <a:r>
              <a:rPr lang="el-GR" u="sng" baseline="30000" dirty="0" smtClean="0"/>
              <a:t>η</a:t>
            </a:r>
            <a:r>
              <a:rPr lang="el-GR" u="sng" dirty="0" smtClean="0"/>
              <a:t> ΟΜΑΔΑ ΚΟΙΝΑ ΜΑΝΤΑΡΙΝΙΑ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 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/>
              <a:t>ΚΑΛΛΙΕΡΓΟΥΝΤΑΙ ΣΤΗΝ ΕΛΛΑΔΑ ΚΑΙ ΤΗ ΜΕΣΟΓΕΙΟ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/>
              <a:t>ΩΡΙΜΑΖΟΥΝ ΤΟ ΜΗΝΑ ΝΟΕΜΒΡΙΟ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/>
              <a:t>ΠΑΡΕΝΙΑΥΤΟΦΟΡΕΙ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/>
              <a:t>ΔΕΝΤΡΑ ΜΕΤΡΙΑΣ ΖΩΗΡΟΤΗΤΑΣ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ΚΟΙΝΟ ΜΕΣΟΓΕΙΑΚΟ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antonia\Pictures\TEI\DSC030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7772400" cy="100014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>
                <a:solidFill>
                  <a:schemeClr val="bg1"/>
                </a:solidFill>
              </a:rPr>
              <a:t>PONKAN</a:t>
            </a:r>
            <a:endParaRPr lang="el-GR" sz="36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4400" dirty="0" smtClean="0"/>
              <a:t>ΩΡΙΜΑΖΕΙ ΤΟΝ ΙΑΝΟΥΑΡΙΟ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400" dirty="0" smtClean="0"/>
              <a:t>ΑΣΠΕΡΜΟ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400" dirty="0" smtClean="0"/>
              <a:t>ΜΕΤΡΙΟ ΩΣ ΜΕΓΑΛΟ ΜΕΓΕΘΟΣ ΚΑΡΠΟΥ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400" dirty="0" smtClean="0"/>
              <a:t>ΑΝΤΟΧΗ ΣΤΟ ΚΡΥΟ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PONKAN</a:t>
            </a:r>
            <a:endParaRPr lang="el-GR" dirty="0"/>
          </a:p>
        </p:txBody>
      </p:sp>
      <p:pic>
        <p:nvPicPr>
          <p:cNvPr id="3075" name="Picture 3" descr="C:\Users\antonia\Pictures\TEI\DSC03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47800"/>
            <a:ext cx="4429156" cy="519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ia\Pictures\TEI\DSC0639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i="1" dirty="0" smtClean="0"/>
              <a:t>M</a:t>
            </a:r>
            <a:r>
              <a:rPr lang="en-US" i="1" dirty="0" err="1" smtClean="0"/>
              <a:t>i</a:t>
            </a:r>
            <a:r>
              <a:rPr lang="tr-TR" i="1" dirty="0" smtClean="0"/>
              <a:t>n</a:t>
            </a:r>
            <a:r>
              <a:rPr lang="en-US" i="1" dirty="0" smtClean="0"/>
              <a:t>n</a:t>
            </a:r>
            <a:r>
              <a:rPr lang="tr-TR" i="1" dirty="0" smtClean="0"/>
              <a:t>eola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600" dirty="0" smtClean="0"/>
              <a:t>ΩΡΙΜΑΖΕΙ ΦΕΒΡΟΥΑΡΙΟ- ΜΑΡΤΙΟ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 smtClean="0"/>
              <a:t>ΜΕΓΑΛΟ ΜΕΓΕΘΟΣ ΚΑΡΠΟΥ</a:t>
            </a:r>
            <a:r>
              <a:rPr lang="en-US" sz="3600" dirty="0" smtClean="0"/>
              <a:t>-</a:t>
            </a:r>
            <a:r>
              <a:rPr lang="el-GR" sz="3600" dirty="0" smtClean="0"/>
              <a:t>ΛΙΓΟΥΣ ΣΠΟΡΟΥΣ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600" dirty="0" smtClean="0"/>
              <a:t>ΔΙΑΣΤΑΥΡΩΣΗ </a:t>
            </a:r>
            <a:r>
              <a:rPr lang="en-US" sz="3600" dirty="0" smtClean="0"/>
              <a:t>GREIP FRUIT</a:t>
            </a:r>
            <a:r>
              <a:rPr lang="el-GR" sz="3600" dirty="0" smtClean="0"/>
              <a:t> ΚΑΙ </a:t>
            </a:r>
            <a:r>
              <a:rPr lang="en-US" sz="3600" dirty="0" smtClean="0"/>
              <a:t>KING OF SIAM</a:t>
            </a:r>
            <a:endParaRPr lang="el-GR" sz="3600" dirty="0" smtClean="0"/>
          </a:p>
          <a:p>
            <a:pPr marL="514350" indent="-514350">
              <a:buFont typeface="+mj-lt"/>
              <a:buAutoNum type="arabicPeriod"/>
            </a:pPr>
            <a:endParaRPr lang="el-GR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600" dirty="0" smtClean="0"/>
              <a:t>ΚΑΛΛΙΕΡΓΕΙΤΑΙ ΣΤΟ ΙΣΡΑΗΛ</a:t>
            </a:r>
            <a:endParaRPr lang="el-GR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tr-TR" dirty="0" smtClean="0"/>
              <a:t>M</a:t>
            </a:r>
            <a:r>
              <a:rPr lang="en-US" dirty="0" smtClean="0"/>
              <a:t>in</a:t>
            </a:r>
            <a:r>
              <a:rPr lang="tr-TR" dirty="0" smtClean="0"/>
              <a:t>neola</a:t>
            </a:r>
            <a:endParaRPr lang="el-GR" dirty="0"/>
          </a:p>
        </p:txBody>
      </p:sp>
      <p:pic>
        <p:nvPicPr>
          <p:cNvPr id="4098" name="Picture 2" descr="C:\Users\antonia\Pictures\TEI\DSC030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M</a:t>
            </a:r>
            <a:r>
              <a:rPr lang="en-US" dirty="0" smtClean="0"/>
              <a:t>inn</a:t>
            </a:r>
            <a:r>
              <a:rPr lang="tr-TR" dirty="0" smtClean="0"/>
              <a:t>eola</a:t>
            </a:r>
            <a:endParaRPr lang="el-GR" dirty="0"/>
          </a:p>
        </p:txBody>
      </p:sp>
      <p:pic>
        <p:nvPicPr>
          <p:cNvPr id="5122" name="Picture 2" descr="C:\Users\antonia\Pictures\TEI\DSC030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Ε</a:t>
            </a:r>
            <a:r>
              <a:rPr lang="en-US" dirty="0" smtClean="0"/>
              <a:t>NCOR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ΔΙΑΣΤΑΥΡΩΣΗ ΤΟΥ ΚΟΙΝΟΥ ΜΑΝΤΑΡΙΝΙΟΥ Χ ΒΑΣΙΛΙΑ ΤΟΥ ΣΙΑΜ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ΜΕΓΑΛΟΣ ΚΑΡΠΟΣ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ΠΟΛΥ ΓΕΥΣΤΙΚΟΣ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ΔΕΝ ΚΑΘΑΡΙΖΕΤΑΙ ΕΥΚΟΛΑ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ΕΝΤΟΝΑ ΤΟ ΠΡΟΒΛΗΜΑ ΠΑΡΕΝΙΑΥΤΟΦΟΡΙΑΣ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Encor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8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ΟΜΑΔΕΣ</a:t>
            </a:r>
            <a:r>
              <a:rPr lang="el-GR" dirty="0" smtClean="0">
                <a:solidFill>
                  <a:schemeClr val="bg1"/>
                </a:solidFill>
              </a:rPr>
              <a:t/>
            </a:r>
            <a:br>
              <a:rPr lang="el-GR" dirty="0" smtClean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 </a:t>
            </a:r>
            <a:r>
              <a:rPr lang="el-GR" sz="4000" dirty="0" smtClean="0"/>
              <a:t>ΣΑΤΣΟΥΜΕΣ[Ιαπωνία]</a:t>
            </a:r>
          </a:p>
          <a:p>
            <a:pPr marL="742950" lvl="0" indent="-742950">
              <a:buFont typeface="+mj-lt"/>
              <a:buAutoNum type="arabicPeriod"/>
            </a:pPr>
            <a:r>
              <a:rPr lang="el-GR" sz="4000" dirty="0" smtClean="0"/>
              <a:t>ΒΑΣΙΛΙΑΣ ΤΟΥ ΣΙΑΜ</a:t>
            </a:r>
          </a:p>
          <a:p>
            <a:pPr marL="742950" lvl="0" indent="-742950">
              <a:buFont typeface="+mj-lt"/>
              <a:buAutoNum type="arabicPeriod"/>
            </a:pPr>
            <a:r>
              <a:rPr lang="el-GR" sz="4000" dirty="0" smtClean="0"/>
              <a:t>ΜΑΝΤΑΡΙΝΙΑ ΚΟΙΝΑ</a:t>
            </a:r>
          </a:p>
          <a:p>
            <a:pPr marL="742950" lvl="0" indent="-742950">
              <a:buFont typeface="+mj-lt"/>
              <a:buAutoNum type="arabicPeriod"/>
            </a:pPr>
            <a:r>
              <a:rPr lang="el-GR" sz="4000" dirty="0" smtClean="0"/>
              <a:t>ΤΑΓΚΕΡΙΝΙΑ</a:t>
            </a:r>
            <a:r>
              <a:rPr lang="en-US" sz="4000" dirty="0" smtClean="0"/>
              <a:t>[</a:t>
            </a:r>
            <a:r>
              <a:rPr lang="el-GR" sz="4000" dirty="0" err="1" smtClean="0"/>
              <a:t>σ’αυτά</a:t>
            </a:r>
            <a:r>
              <a:rPr lang="el-GR" sz="4000" dirty="0" smtClean="0"/>
              <a:t> ανήκουν τα υβρίδια και οι ποικιλίες με έντονο χρώμα στους καρπούς]</a:t>
            </a:r>
          </a:p>
          <a:p>
            <a:pPr marL="742950" lvl="0" indent="-742950">
              <a:buFont typeface="+mj-lt"/>
              <a:buAutoNum type="arabicPeriod"/>
            </a:pPr>
            <a:r>
              <a:rPr lang="el-GR" sz="4000" dirty="0" smtClean="0"/>
              <a:t>ΜΙΚΡΟΚΑΡΠΑ ΜΑΝΤΑΡΙΝΟΕΙΔΗ</a:t>
            </a:r>
            <a:endParaRPr lang="el-GR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/>
          <a:lstStyle/>
          <a:p>
            <a:r>
              <a:rPr lang="en-US" dirty="0" smtClean="0"/>
              <a:t>ORTANIQUE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l-GR" sz="4000" dirty="0" smtClean="0">
                <a:solidFill>
                  <a:schemeClr val="bg1"/>
                </a:solidFill>
              </a:rPr>
              <a:t>ΜΕΓΑΛΟΙ ΚΑΡΠΟΙ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>
                <a:solidFill>
                  <a:schemeClr val="bg1"/>
                </a:solidFill>
              </a:rPr>
              <a:t>ΠΟΛΛΟΙ ΣΠΟΡΟΙ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>
                <a:solidFill>
                  <a:schemeClr val="bg1"/>
                </a:solidFill>
              </a:rPr>
              <a:t>ΔΕΝ ΚΑΘΑΡΙΖΕΤΑΙ ΜΕ ΤΟ ΧΕΡΙ ΕΥΚΟΛΑ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>
                <a:solidFill>
                  <a:schemeClr val="bg1"/>
                </a:solidFill>
              </a:rPr>
              <a:t>ΦΥΛΛΑΣΕΤΑΙ ΣΤΑ ΨΥΓΕΙΑ ΑΠΟ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4000" dirty="0" smtClean="0">
                <a:solidFill>
                  <a:schemeClr val="bg1"/>
                </a:solidFill>
              </a:rPr>
              <a:t> 2-6 ΜΗΝΕΣ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el-GR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ORTANIQUE</a:t>
            </a:r>
            <a:endParaRPr lang="el-GR" dirty="0"/>
          </a:p>
        </p:txBody>
      </p:sp>
      <p:pic>
        <p:nvPicPr>
          <p:cNvPr id="8195" name="Picture 3" descr="C:\Users\antonia\Pictures\TEI\DSC030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tr-TR" dirty="0" smtClean="0"/>
              <a:t>FORTUNA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l-GR" dirty="0" smtClean="0"/>
              <a:t>ΔΙΑΣΤΑΥΡΩΣΗ (ΚΛΗΜΕΝΤΙΝΗ Χ ΒΑΣΙΛΙΑ ΤΟΥ ΣΙΑΜ) </a:t>
            </a:r>
            <a:endParaRPr lang="en-US" dirty="0" smtClean="0"/>
          </a:p>
          <a:p>
            <a:r>
              <a:rPr lang="el-GR" dirty="0" smtClean="0"/>
              <a:t>ΑΣΠΕΡΜΗ</a:t>
            </a:r>
          </a:p>
          <a:p>
            <a:r>
              <a:rPr lang="el-GR" dirty="0" smtClean="0"/>
              <a:t>ΖΩΗΡΟ</a:t>
            </a:r>
          </a:p>
          <a:p>
            <a:r>
              <a:rPr lang="el-GR" dirty="0" smtClean="0"/>
              <a:t>ΑΝΘΕΚΤΙΚΟ ΣΤΟ ΚΡΥΟ</a:t>
            </a:r>
          </a:p>
          <a:p>
            <a:r>
              <a:rPr lang="el-GR" dirty="0" smtClean="0"/>
              <a:t>ΚΑΡΠΟΙ ΜΕΓΑΛΟΙ</a:t>
            </a:r>
          </a:p>
          <a:p>
            <a:r>
              <a:rPr lang="el-GR" dirty="0" smtClean="0"/>
              <a:t>ΟΧΙ ΓΕΥΣΤΙΚΟΙ ΟΠΩΣ ΤΟ </a:t>
            </a:r>
            <a:r>
              <a:rPr lang="en-US" dirty="0" smtClean="0"/>
              <a:t>ENCOR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7478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FORTUNA</a:t>
            </a:r>
            <a:endParaRPr lang="el-GR" dirty="0"/>
          </a:p>
        </p:txBody>
      </p:sp>
      <p:pic>
        <p:nvPicPr>
          <p:cNvPr id="11266" name="Picture 2" descr="C:\Users\antonia\Pictures\TEI\DSC0308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l-GR" dirty="0" smtClean="0"/>
              <a:t>ΥΠΟΚΕΙΜΕΝΟ ΚΛΕΟΠΑΤΡΑ</a:t>
            </a:r>
            <a:endParaRPr lang="el-GR" dirty="0"/>
          </a:p>
        </p:txBody>
      </p:sp>
      <p:pic>
        <p:nvPicPr>
          <p:cNvPr id="1026" name="Picture 2" descr="C:\Users\antonia\Pictures\TEI\DSC030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el-GR" u="sng" dirty="0" smtClean="0"/>
              <a:t>ΠΡΟΔΙΑΓΡΑΦΕΣ ΚΑΡΠΟΥ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dirty="0" smtClean="0"/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ΝΑ ΕΙΝΑΙ ΜΕΓΑΛΟΣ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ΝΑ ΞΕΦΛΟΥΔΙΖΕΙ ΕΥΚΟΛΑ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ΝΑ ΕΙΝΑΙ ΑΣΠΕΡΜΟΣ Η ΤΟΥΛΑΧΙΣΤΟΝ ΕΜΠΟΡΙΚΑ ΑΣΠΕΡΜΟΣ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ΝΑ ΕΙΝΑΙ ΕΥΓΕΥΣΤΟΣ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ΝΑ ΔΙΑΤΗΡΕΙΤΑΙ ΣΤΟ ΔΕΝΤΡΟ ΓΙΑ ΜΕΓΑΛΟ ΧΡΟΝΙΚΟ ΔΙΑΣΤΗΜΑ</a:t>
            </a:r>
          </a:p>
          <a:p>
            <a:pPr marL="514350" indent="-514350">
              <a:buNone/>
            </a:pPr>
            <a:r>
              <a:rPr lang="tr-TR" dirty="0" smtClean="0"/>
              <a:t> 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 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700" u="sng" dirty="0" smtClean="0">
                <a:solidFill>
                  <a:schemeClr val="bg1"/>
                </a:solidFill>
              </a:rPr>
              <a:t>1</a:t>
            </a:r>
            <a:r>
              <a:rPr lang="el-GR" sz="2700" u="sng" baseline="30000" dirty="0" smtClean="0">
                <a:solidFill>
                  <a:schemeClr val="bg1"/>
                </a:solidFill>
              </a:rPr>
              <a:t>η </a:t>
            </a:r>
            <a:r>
              <a:rPr lang="el-GR" sz="2700" u="sng" dirty="0" smtClean="0">
                <a:solidFill>
                  <a:schemeClr val="bg1"/>
                </a:solidFill>
              </a:rPr>
              <a:t>ΟΜΑΔΑ </a:t>
            </a:r>
            <a:r>
              <a:rPr lang="el-GR" sz="2700" dirty="0" smtClean="0">
                <a:solidFill>
                  <a:schemeClr val="bg1"/>
                </a:solidFill>
              </a:rPr>
              <a:t/>
            </a:r>
            <a:br>
              <a:rPr lang="el-GR" sz="2700" dirty="0" smtClean="0">
                <a:solidFill>
                  <a:schemeClr val="bg1"/>
                </a:solidFill>
              </a:rPr>
            </a:br>
            <a:r>
              <a:rPr lang="el-GR" sz="2700" u="sng" dirty="0" smtClean="0">
                <a:solidFill>
                  <a:schemeClr val="bg1"/>
                </a:solidFill>
              </a:rPr>
              <a:t>ΣΑΤΣΟΥΜΕΣ </a:t>
            </a:r>
            <a:r>
              <a:rPr lang="en-US" sz="2700" u="sng" smtClean="0">
                <a:solidFill>
                  <a:schemeClr val="bg1"/>
                </a:solidFill>
              </a:rPr>
              <a:t>(</a:t>
            </a:r>
            <a:r>
              <a:rPr lang="en-US" sz="2700" u="sng" smtClean="0">
                <a:solidFill>
                  <a:schemeClr val="bg1"/>
                </a:solidFill>
              </a:rPr>
              <a:t>Satsuma</a:t>
            </a:r>
            <a:r>
              <a:rPr lang="en-US" sz="2700" u="sng" dirty="0" smtClean="0">
                <a:solidFill>
                  <a:schemeClr val="bg1"/>
                </a:solidFill>
              </a:rPr>
              <a:t>)</a:t>
            </a:r>
            <a:r>
              <a:rPr lang="el-GR" sz="2700" dirty="0" smtClean="0">
                <a:solidFill>
                  <a:schemeClr val="bg1"/>
                </a:solidFill>
              </a:rPr>
              <a:t/>
            </a:r>
            <a:br>
              <a:rPr lang="el-GR" sz="2700" dirty="0" smtClean="0">
                <a:solidFill>
                  <a:schemeClr val="bg1"/>
                </a:solidFill>
              </a:rPr>
            </a:br>
            <a:endParaRPr lang="el-GR" sz="27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 </a:t>
            </a:r>
            <a:endParaRPr lang="el-GR" dirty="0" smtClean="0"/>
          </a:p>
          <a:p>
            <a:pPr marL="514350" lvl="0" indent="-514350">
              <a:buFont typeface="+mj-lt"/>
              <a:buAutoNum type="arabicPeriod"/>
            </a:pPr>
            <a:r>
              <a:rPr lang="el-GR" sz="3500" dirty="0" smtClean="0"/>
              <a:t>ΔΕΝΤΡΟ ΜΕΤΡΙΟ ΜΕ ΜΕΓΑΛΑ ΦΥΛΛΑ ΚΑΙ ΕΝΤΟΝΟ ΠΡΑΣΙΝΟ ΧΡΩΜΑ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3500" dirty="0" smtClean="0"/>
              <a:t>ΑΝΤΟΧΗ ΣΤΙΣ ΧΑΜΗΛΕΣ ΘΕΡΜΟΚΡΑΣΙΕΣ ΜΕΧΡΙ -10 ΒΑΘΜΟΥΣ .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3500" dirty="0" smtClean="0"/>
              <a:t>ΩΡΙΜΑΖΕΙ ΜΕΣΑ ΟΚΤΩΒΡΙΟΥ 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3500" dirty="0" smtClean="0"/>
              <a:t>ΠΕΠΛΑΤΥΣΜΕΝΟΣ ΧΩΡΙΣ ΣΠΕΡΜΑΤΑ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sz="3500" dirty="0" smtClean="0"/>
              <a:t>ΥΠΟ-ΟΜΑΔΕΣ α)</a:t>
            </a:r>
            <a:r>
              <a:rPr lang="tr-TR" sz="3500" dirty="0" smtClean="0"/>
              <a:t>Wase</a:t>
            </a:r>
            <a:r>
              <a:rPr lang="el-GR" sz="3500" dirty="0" smtClean="0"/>
              <a:t>(περιλαμβάνει ποικιλίες που ωριμάζουν πολύ πρώιμα)</a:t>
            </a:r>
          </a:p>
          <a:p>
            <a:pPr marL="514350" lvl="0" indent="-514350">
              <a:buNone/>
            </a:pPr>
            <a:r>
              <a:rPr lang="el-GR" sz="3500" dirty="0" smtClean="0"/>
              <a:t>Β)</a:t>
            </a:r>
            <a:r>
              <a:rPr lang="en-US" sz="3500" dirty="0" err="1" smtClean="0"/>
              <a:t>Owari</a:t>
            </a:r>
            <a:r>
              <a:rPr lang="en-US" sz="3500" dirty="0" smtClean="0"/>
              <a:t>(</a:t>
            </a:r>
            <a:r>
              <a:rPr lang="el-GR" sz="3500" dirty="0" err="1" smtClean="0"/>
              <a:t>οψιμώτερος</a:t>
            </a:r>
            <a:r>
              <a:rPr lang="el-GR" sz="3500" dirty="0" smtClean="0"/>
              <a:t>)</a:t>
            </a:r>
          </a:p>
          <a:p>
            <a:pPr marL="514350" indent="-514350">
              <a:buNone/>
            </a:pPr>
            <a:r>
              <a:rPr lang="tr-TR" sz="3500" dirty="0" smtClean="0"/>
              <a:t> </a:t>
            </a:r>
            <a:endParaRPr lang="el-GR" sz="3500" dirty="0" smtClean="0"/>
          </a:p>
          <a:p>
            <a:pPr marL="514350" indent="-514350">
              <a:buNone/>
            </a:pPr>
            <a:r>
              <a:rPr lang="tr-TR" sz="3500" dirty="0" smtClean="0"/>
              <a:t> </a:t>
            </a:r>
            <a:endParaRPr lang="el-GR" sz="3500" dirty="0" smtClean="0"/>
          </a:p>
          <a:p>
            <a:pPr>
              <a:buNone/>
            </a:pPr>
            <a:r>
              <a:rPr lang="tr-TR" dirty="0" smtClean="0"/>
              <a:t> 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tr-TR" dirty="0" smtClean="0"/>
              <a:t>S</a:t>
            </a:r>
            <a:r>
              <a:rPr lang="en-US" dirty="0" err="1" smtClean="0"/>
              <a:t>atsuma</a:t>
            </a:r>
            <a:endParaRPr lang="el-GR" dirty="0"/>
          </a:p>
        </p:txBody>
      </p:sp>
      <p:pic>
        <p:nvPicPr>
          <p:cNvPr id="10242" name="Picture 2" descr="C:\Users\antonia\Pictures\TEI\DSC030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onia\Pictures\TEI\DSC0638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tonia\Pictures\TEI\DSC03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ia\Pictures\TEI\DSC0638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100" u="sng" dirty="0" smtClean="0"/>
              <a:t>2</a:t>
            </a:r>
            <a:r>
              <a:rPr lang="el-GR" sz="3100" u="sng" baseline="30000" dirty="0" smtClean="0"/>
              <a:t>η</a:t>
            </a:r>
            <a:r>
              <a:rPr lang="el-GR" sz="3100" u="sng" dirty="0" smtClean="0"/>
              <a:t> ΟΜΑΔΑ ΒΑΣΙΛΙΑΣ ΤΟΥ ΣΙΑΜ (</a:t>
            </a:r>
            <a:r>
              <a:rPr lang="en-US" sz="3100" u="sng" dirty="0" smtClean="0"/>
              <a:t>King of Siam</a:t>
            </a:r>
            <a:r>
              <a:rPr lang="el-GR" sz="3100" u="sng" dirty="0" smtClean="0"/>
              <a:t>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el-GR" sz="4000" dirty="0" smtClean="0">
                <a:solidFill>
                  <a:schemeClr val="bg1"/>
                </a:solidFill>
              </a:rPr>
              <a:t>ΔΕΝΤΡΟ ΜΕΤΡΙΟ ΜΕ ΑΡΑΙΗ ΒΛΑΣΤΗΣΗ. </a:t>
            </a:r>
          </a:p>
          <a:p>
            <a:pPr lvl="0"/>
            <a:r>
              <a:rPr lang="el-GR" sz="4000" dirty="0" smtClean="0">
                <a:solidFill>
                  <a:schemeClr val="bg1"/>
                </a:solidFill>
              </a:rPr>
              <a:t>ΚΑΡΠΟΣ ΧΟΝΤΡΟΦΛΟΥΔΟΣ ΜΕ ΣΠΕΡΜΑΤΑ</a:t>
            </a:r>
          </a:p>
          <a:p>
            <a:pPr lvl="0"/>
            <a:r>
              <a:rPr lang="el-GR" sz="4000" dirty="0" smtClean="0">
                <a:solidFill>
                  <a:schemeClr val="bg1"/>
                </a:solidFill>
              </a:rPr>
              <a:t>ΟΨΙΜΟΣ</a:t>
            </a:r>
          </a:p>
          <a:p>
            <a:pPr lvl="0"/>
            <a:r>
              <a:rPr lang="el-GR" sz="4000" dirty="0" smtClean="0">
                <a:solidFill>
                  <a:schemeClr val="bg1"/>
                </a:solidFill>
              </a:rPr>
              <a:t>ΔΕΝ ΑΝΤΕΧΕΙ ΣΤΟ ΚΡΥΟ</a:t>
            </a:r>
          </a:p>
          <a:p>
            <a:pPr lvl="0"/>
            <a:r>
              <a:rPr lang="el-GR" sz="4000" dirty="0" smtClean="0">
                <a:solidFill>
                  <a:schemeClr val="bg1"/>
                </a:solidFill>
              </a:rPr>
              <a:t>ΔΕΝ ΕΚΤΙΜΑΤΑΙ ΕΜΠΟΡΙΚΑ</a:t>
            </a:r>
          </a:p>
          <a:p>
            <a:endParaRPr lang="el-GR" sz="4000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273</TotalTime>
  <Words>150</Words>
  <PresentationFormat>Προβολή στην οθόνη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Δικαιοσύνη</vt:lpstr>
      <vt:lpstr>ΜΑΝΤΑΡΙΝΙΑ - ΜΑΝΤΑΡΙΝΟΕΙΔΗ </vt:lpstr>
      <vt:lpstr>ΟΜΑΔΕΣ </vt:lpstr>
      <vt:lpstr>ΠΡΟΔΙΑΓΡΑΦΕΣ ΚΑΡΠΟΥ </vt:lpstr>
      <vt:lpstr>  1η ΟΜΑΔΑ  ΣΑΤΣΟΥΜΕΣ (Satsuma) </vt:lpstr>
      <vt:lpstr>Satsuma</vt:lpstr>
      <vt:lpstr>Διαφάνεια 6</vt:lpstr>
      <vt:lpstr>Διαφάνεια 7</vt:lpstr>
      <vt:lpstr>Διαφάνεια 8</vt:lpstr>
      <vt:lpstr>2η ΟΜΑΔΑ ΒΑΣΙΛΙΑΣ ΤΟΥ ΣΙΑΜ (King of Siam) </vt:lpstr>
      <vt:lpstr>3η ΟΜΑΔΑ ΚΟΙΝΑ ΜΑΝΤΑΡΙΝΙΑ </vt:lpstr>
      <vt:lpstr>ΚΟΙΝΟ ΜΕΣΟΓΕΙΑΚΟ</vt:lpstr>
      <vt:lpstr>  PONKAN</vt:lpstr>
      <vt:lpstr>PONKAN</vt:lpstr>
      <vt:lpstr>Διαφάνεια 14</vt:lpstr>
      <vt:lpstr>Minneola </vt:lpstr>
      <vt:lpstr>Minneola</vt:lpstr>
      <vt:lpstr>Minneola</vt:lpstr>
      <vt:lpstr>ΕNCOR</vt:lpstr>
      <vt:lpstr>Encor</vt:lpstr>
      <vt:lpstr>ORTANIQUE</vt:lpstr>
      <vt:lpstr>ORTANIQUE</vt:lpstr>
      <vt:lpstr>FORTUNA</vt:lpstr>
      <vt:lpstr>  FORTUNA</vt:lpstr>
      <vt:lpstr>ΥΠΟΚΕΙΜΕΝΟ ΚΛΕΟΠΑΤΡΑ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ΜΑΝΤΑΡΙΝΟΕΙΔΗ </dc:title>
  <dc:creator>antonia</dc:creator>
  <cp:lastModifiedBy>antonia</cp:lastModifiedBy>
  <cp:revision>26</cp:revision>
  <dcterms:created xsi:type="dcterms:W3CDTF">2012-03-21T19:31:38Z</dcterms:created>
  <dcterms:modified xsi:type="dcterms:W3CDTF">2015-03-06T18:52:04Z</dcterms:modified>
</cp:coreProperties>
</file>