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8" r:id="rId4"/>
    <p:sldId id="263" r:id="rId5"/>
    <p:sldId id="264" r:id="rId6"/>
    <p:sldId id="265" r:id="rId7"/>
    <p:sldId id="266" r:id="rId8"/>
    <p:sldId id="287" r:id="rId9"/>
    <p:sldId id="268" r:id="rId10"/>
    <p:sldId id="267" r:id="rId11"/>
    <p:sldId id="295" r:id="rId12"/>
    <p:sldId id="307" r:id="rId13"/>
    <p:sldId id="299" r:id="rId14"/>
    <p:sldId id="306" r:id="rId15"/>
    <p:sldId id="292" r:id="rId16"/>
    <p:sldId id="293" r:id="rId17"/>
    <p:sldId id="297" r:id="rId18"/>
    <p:sldId id="309" r:id="rId19"/>
    <p:sldId id="300" r:id="rId20"/>
    <p:sldId id="303" r:id="rId21"/>
    <p:sldId id="304" r:id="rId22"/>
    <p:sldId id="305" r:id="rId23"/>
    <p:sldId id="290" r:id="rId24"/>
    <p:sldId id="291" r:id="rId25"/>
    <p:sldId id="257" r:id="rId26"/>
    <p:sldId id="259" r:id="rId27"/>
    <p:sldId id="260" r:id="rId28"/>
    <p:sldId id="261" r:id="rId29"/>
    <p:sldId id="262" r:id="rId30"/>
    <p:sldId id="269" r:id="rId31"/>
    <p:sldId id="270" r:id="rId32"/>
    <p:sldId id="271" r:id="rId33"/>
    <p:sldId id="272" r:id="rId34"/>
    <p:sldId id="274" r:id="rId35"/>
    <p:sldId id="284" r:id="rId36"/>
    <p:sldId id="296" r:id="rId37"/>
    <p:sldId id="276" r:id="rId38"/>
    <p:sldId id="273" r:id="rId39"/>
    <p:sldId id="275" r:id="rId40"/>
    <p:sldId id="308" r:id="rId41"/>
    <p:sldId id="301" r:id="rId42"/>
    <p:sldId id="279" r:id="rId43"/>
    <p:sldId id="280" r:id="rId44"/>
    <p:sldId id="281" r:id="rId45"/>
    <p:sldId id="282" r:id="rId46"/>
    <p:sldId id="283" r:id="rId47"/>
    <p:sldId id="302" r:id="rId4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10/5/2017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l-GR" dirty="0" smtClean="0"/>
              <a:t>ΠΟΛΛΑΠΛΑΣΙΑΣΜΟΣ</a:t>
            </a:r>
            <a:r>
              <a:rPr lang="en-US" dirty="0" smtClean="0"/>
              <a:t> </a:t>
            </a:r>
            <a:r>
              <a:rPr lang="el-GR" dirty="0" smtClean="0"/>
              <a:t>ΕΛΙΑΣ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el-GR" dirty="0" smtClean="0"/>
          </a:p>
          <a:p>
            <a:r>
              <a:rPr lang="el-GR" dirty="0" smtClean="0"/>
              <a:t>ΠΑΡΑΓΩΓΗ ΣΠΟΡΟΦΥΤΩΝ-ΔΕΝΔΡΥΛΛΙΩΝ ΜΕ ΤΟΝ:</a:t>
            </a:r>
          </a:p>
          <a:p>
            <a:endParaRPr lang="el-GR" dirty="0" smtClean="0"/>
          </a:p>
          <a:p>
            <a:r>
              <a:rPr lang="el-GR" dirty="0" smtClean="0"/>
              <a:t>ΕΓΓΕΝΗ ΤΡΟΠΟ(ΣΠΟΡΟΣ)</a:t>
            </a:r>
          </a:p>
          <a:p>
            <a:endParaRPr lang="el-GR" dirty="0" smtClean="0"/>
          </a:p>
          <a:p>
            <a:r>
              <a:rPr lang="el-GR" dirty="0" smtClean="0"/>
              <a:t>ΑΓΕΝΗ ΤΡΟΠΟ(ΦΥΤΙΚΑ ΤΜΗΜΑΤΑ)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r>
              <a:rPr lang="el-GR" dirty="0" smtClean="0"/>
              <a:t>ΧΡΗΣΙΜΟΠΟΙΗΣΗ ΑΓΡΙΩΝ ΕΛΙΩΝ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r>
              <a:rPr lang="el-GR" dirty="0" smtClean="0"/>
              <a:t>ΚΑΘΑΡΙΣΜΟΣ ΚΑΙ ΕΜΒΟΛΙΑΣΜΟΣ ΕΠΙ ΤΟΠΟΥ ΑΝ ΤΟ ΕΔΑΦΟΣ ΕΙΝΑΙ ΚΑΤΑΛΛΗΛΟ ΓΙΑ ΕΛΕΩΝΑ</a:t>
            </a:r>
          </a:p>
          <a:p>
            <a:r>
              <a:rPr lang="el-GR" dirty="0" smtClean="0"/>
              <a:t>ΑΝ ΟΧΙ ΕΚΡΙΖΩΝΟΝΤΑΙ ΚΑΙ ΕΜΒΟΛΙΑΖΟΝΤΑΙ ΑΦΟΥ ΑΝΑΠΤΥΧΘΟΥΝ ΚΑΛΑ.</a:t>
            </a:r>
          </a:p>
          <a:p>
            <a:r>
              <a:rPr lang="el-GR" dirty="0" smtClean="0"/>
              <a:t>Η ΚΑΡΠΟΦΟΡΙΑ ΑΡΧΙΖΕΙ ΜΕΤΑ ΑΠΟ 5 ΧΡΟΝΙΑ</a:t>
            </a:r>
          </a:p>
          <a:p>
            <a:r>
              <a:rPr lang="el-GR" dirty="0" smtClean="0"/>
              <a:t>ΑΠΑΙΤΕΙ ΕΡΓΑΤΙΚΑ</a:t>
            </a:r>
          </a:p>
          <a:p>
            <a:r>
              <a:rPr lang="el-GR" dirty="0" smtClean="0"/>
              <a:t>ΑΝΟΜΙΟΜΟΡΦΑ ΔΕΝΔΡΑ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tonia\Pictures\TEI\DSC06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214290"/>
            <a:ext cx="514350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ΠΛΑΚΙΤΗΣ ΕΝΟΦΘΑΛΜΙΣΜΟΣ</a:t>
            </a:r>
            <a:endParaRPr lang="el-GR" dirty="0"/>
          </a:p>
        </p:txBody>
      </p:sp>
      <p:pic>
        <p:nvPicPr>
          <p:cNvPr id="12290" name="Picture 2" descr="C:\Users\antonia\Pictures\κέντρωμα κουτσουράκια 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8191557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tonia\Pictures\010620100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357298"/>
            <a:ext cx="5357850" cy="3929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antonia\Pictures\κέντρωμα κουτσουράκια 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35761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tonia\Pictures\e26a34dd6f3674d0fe1be2d3cb545f3a_1304261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7868" y="1266245"/>
            <a:ext cx="6488264" cy="4325510"/>
          </a:xfrm>
          <a:prstGeom prst="rect">
            <a:avLst/>
          </a:prstGeom>
          <a:noFill/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ΥΠΟΦΛΟΙΟΣ ΕΓΚΕΝΤΡΙΣΜΟΣ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tonia\Pictures\e4e3d5c5518fa3f30b182dfcb97a573a_13042617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7868" y="1266245"/>
            <a:ext cx="6488264" cy="4325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tonia\Pictures\8e8181043a4bc3a1ea7542451bcf9aad_1304262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7868" y="1266245"/>
            <a:ext cx="6488264" cy="4325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tonia\Pictures\8aa5d54fbdfb37a5e2e4a49c21322159_13042622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7868" y="1266245"/>
            <a:ext cx="6488264" cy="4325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tonia\Pictures\5709261557_4d637b8b80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85860"/>
            <a:ext cx="5857916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l-GR" dirty="0" smtClean="0"/>
              <a:t>ΠΟΛΛΑΠΛΑΣΙΑΣΜΟΣ ΕΛΙΑΣ</a:t>
            </a:r>
            <a:endParaRPr lang="el-G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357430"/>
            <a:ext cx="403860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tonia\Pictures\mpol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910810"/>
            <a:ext cx="7262863" cy="5447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tonia\Pictures\mpolia1-770x4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1190625"/>
            <a:ext cx="7334250" cy="447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tonia\Pictures\mpoli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tonia\Pictures\εγώ\IMG_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01025"/>
            <a:ext cx="8001056" cy="5976098"/>
          </a:xfrm>
          <a:prstGeom prst="rect">
            <a:avLst/>
          </a:prstGeom>
          <a:noFill/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ΥΠΟΦΛΟΙΟΣ ΕΓΚΕΝΤΡΙΣΜΟΣ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tonia\Pictures\εγώ\IMG_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40951"/>
            <a:ext cx="8208876" cy="6131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ΑΓΕΝΗΣ  ΠΟΛ</a:t>
            </a:r>
            <a:r>
              <a:rPr lang="en-US" dirty="0" smtClean="0"/>
              <a:t>/</a:t>
            </a:r>
            <a:r>
              <a:rPr lang="el-GR" dirty="0" smtClean="0"/>
              <a:t>ΣΜΟΣ ΤΗΣ ΕΛΙΑΣ ΕΙΝΑΙ ΕΥΚΟΛΟΣ ΔΙΟΤΙ:</a:t>
            </a:r>
            <a:endParaRPr lang="el-GR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ΔΗΜΙΟΥΡΓΕΙ ΕΥΚΟΛΑ ΡΙΖΙΚΟ ΣΥΣΤΗΜΑ ΜΕΤΑ ΑΠΟ ΠΑΡΑΧΩΣΗ ΣΤΟ ΕΔΑΦΟΣ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ΦΕΡΝΕΙ ΛΑΝΘΑΝΟΝΤΕΣ ΟΦΘΑΛΜΟΥΣ ΣΕ ΟΠΟΙΟΔΗΠΟΤΕ ΣΗΜΕΙΟ ΤΟΥ ΥΠΕΡΓΕΙΟΥ ΤΜΗΜΑΤΟΣ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ΑΓΕΝΗΣ ΠΟΛΛΑΠΛΑΣΙΑΣΜΟΣ</a:t>
            </a:r>
            <a:br>
              <a:rPr lang="el-GR" dirty="0" smtClean="0"/>
            </a:br>
            <a:r>
              <a:rPr lang="el-GR" dirty="0" smtClean="0"/>
              <a:t>ΜΕ ΜΟΣΧΕΥΜΑΤΑ</a:t>
            </a:r>
            <a:endParaRPr lang="el-GR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ΣΚΛΗΡΟΥ ΞΥΛΟΥ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ΠΑΛΑΙΟΥ ΞΥΛΟΥ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ΤΑΚΟΥΝΙΑ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ΦΥΛΛΟΦΟΡΑ ΜΟΣΧΕΥΜΑΤΑ</a:t>
            </a:r>
            <a:endParaRPr lang="el-GR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l-GR" sz="3600" dirty="0" smtClean="0"/>
              <a:t>ΜΕ ΠΑΡΑΦΥΑΔΕΣ </a:t>
            </a:r>
            <a:endParaRPr lang="el-GR" sz="3600" dirty="0"/>
          </a:p>
        </p:txBody>
      </p:sp>
      <p:pic>
        <p:nvPicPr>
          <p:cNvPr id="4" name="Picture 2" descr="C:\Users\Public\Pictures\TEI\DSC01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l-GR" dirty="0" smtClean="0"/>
              <a:t>ΚΑΤΑΒΟΛΑΔΑ</a:t>
            </a:r>
            <a:endParaRPr lang="el-GR" dirty="0"/>
          </a:p>
        </p:txBody>
      </p:sp>
      <p:pic>
        <p:nvPicPr>
          <p:cNvPr id="4" name="Picture 2" descr="C:\Users\antonia\Pictures\Πολλαπλασιασμός φυτών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5735" y="1600200"/>
            <a:ext cx="517252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ΠΛΕΟΝΕΚΤΗΜΑΤΑ ΑΓΕΝΗ ΠΟΛ/ΜΟΥ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ΕΥΚΟΛΟΣ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ΜΙΚΡΟ ΚΟΣΤΟΣ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ΟΜΟΙΟΜΟΡΦΙΑ ΔΕΝΔΡΥΛΙΩΝ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ΜΠΑΙΝΟΥΝ ΣΤΗ ΚΑΡΠΟΦΟΡΙΑ ΝΩΡΙΤΕΡΑ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Ο ΜΟΝΟΣ ΤΡΟΠΟΣ ΔΙΑΔΩΣΗΣ ΚΛΩΝΙΚΟΥ ΥΛΙΚΟΥ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r>
              <a:rPr lang="el-GR" dirty="0" smtClean="0"/>
              <a:t>ΕΓΓΕΝΗΣ ΠΟΛΛΑΠΛΑΣΙΑΣΜΟΣ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1500174"/>
            <a:ext cx="4143404" cy="639762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/>
          </a:bodyPr>
          <a:lstStyle/>
          <a:p>
            <a:r>
              <a:rPr lang="el-GR" sz="3200" dirty="0" smtClean="0"/>
              <a:t>ΜΕ ΣΠΟΡΟ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00175"/>
            <a:ext cx="4041775" cy="642942"/>
          </a:xfr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/>
          </a:bodyPr>
          <a:lstStyle/>
          <a:p>
            <a:r>
              <a:rPr lang="el-GR" sz="3200" dirty="0" smtClean="0"/>
              <a:t>ΑΓΡΙΕΛΙΕΣ</a:t>
            </a:r>
            <a:endParaRPr lang="el-GR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57430"/>
            <a:ext cx="40401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357431"/>
            <a:ext cx="404177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357430"/>
            <a:ext cx="40401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Δεξιό βέλος"/>
          <p:cNvSpPr/>
          <p:nvPr/>
        </p:nvSpPr>
        <p:spPr>
          <a:xfrm>
            <a:off x="2643174" y="15716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l-GR" sz="2400" dirty="0" smtClean="0"/>
              <a:t>ΑΓΕΝΗΣ ΠΟΛ/ΣΜΟΣ ΜΕ ΜΟΣΧΕΥΜΑΤΑ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57850"/>
          </a:xfr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 fontScale="70000" lnSpcReduction="2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απλά</a:t>
            </a:r>
          </a:p>
          <a:p>
            <a:pPr>
              <a:buNone/>
            </a:pPr>
            <a:r>
              <a:rPr lang="el-GR" sz="3400" dirty="0" smtClean="0"/>
              <a:t>ΚΟΜΜΑΤΙΑ ΞΥΛΟΥ (</a:t>
            </a:r>
            <a:r>
              <a:rPr lang="el-GR" sz="3400" dirty="0" smtClean="0">
                <a:solidFill>
                  <a:srgbClr val="FF0000"/>
                </a:solidFill>
              </a:rPr>
              <a:t>2-3 ΕΤΩΝ</a:t>
            </a:r>
            <a:r>
              <a:rPr lang="el-GR" sz="3400" dirty="0" smtClean="0"/>
              <a:t>)πάχους Ο,5 -5 εκ. και μήκους 10-20 </a:t>
            </a:r>
            <a:r>
              <a:rPr lang="el-GR" sz="3400" dirty="0" err="1" smtClean="0"/>
              <a:t>εκ.Εμβάπτιση</a:t>
            </a:r>
            <a:r>
              <a:rPr lang="el-GR" sz="3400" dirty="0" smtClean="0"/>
              <a:t> σε ορμόνη ΙΒΑ 2000 – 2500 </a:t>
            </a:r>
            <a:r>
              <a:rPr lang="en-US" sz="3400" dirty="0" err="1" smtClean="0"/>
              <a:t>ppm</a:t>
            </a:r>
            <a:r>
              <a:rPr lang="en-US" sz="3400" dirty="0" smtClean="0"/>
              <a:t>/5 </a:t>
            </a:r>
            <a:r>
              <a:rPr lang="el-GR" sz="3400" dirty="0" smtClean="0"/>
              <a:t>δευτερόλεπτα</a:t>
            </a:r>
          </a:p>
          <a:p>
            <a:pPr>
              <a:buNone/>
            </a:pPr>
            <a:r>
              <a:rPr lang="el-GR" sz="3400" dirty="0" smtClean="0"/>
              <a:t>Τα επιλέγουμε συνήθως </a:t>
            </a:r>
            <a:r>
              <a:rPr lang="el-GR" sz="3400" dirty="0" smtClean="0">
                <a:solidFill>
                  <a:srgbClr val="FF0000"/>
                </a:solidFill>
              </a:rPr>
              <a:t>Γενάρη</a:t>
            </a:r>
            <a:r>
              <a:rPr lang="el-GR" sz="3400" dirty="0" smtClean="0"/>
              <a:t> – </a:t>
            </a:r>
            <a:r>
              <a:rPr lang="el-GR" sz="3400" dirty="0" smtClean="0">
                <a:solidFill>
                  <a:srgbClr val="FF0000"/>
                </a:solidFill>
              </a:rPr>
              <a:t>Φλεβάρη. </a:t>
            </a:r>
          </a:p>
          <a:p>
            <a:pPr>
              <a:buNone/>
            </a:pPr>
            <a:r>
              <a:rPr lang="el-GR" sz="3400" dirty="0" smtClean="0"/>
              <a:t>Πλάγια παράχωση σε λάκκους  μέχρι να εκπτυχθούν βλαστάρια 5-7 εκ.</a:t>
            </a:r>
          </a:p>
          <a:p>
            <a:pPr>
              <a:buNone/>
            </a:pPr>
            <a:r>
              <a:rPr lang="el-GR" sz="3400" dirty="0" smtClean="0"/>
              <a:t>Μεταφύτευση σε σακούλες(φροντίδα)και στο τέλος του φθινοπώρου είναι έτοιμα για φύτευση.. </a:t>
            </a:r>
          </a:p>
          <a:p>
            <a:r>
              <a:rPr lang="el-GR" sz="3400" b="1" dirty="0" err="1" smtClean="0">
                <a:solidFill>
                  <a:srgbClr val="FF0000"/>
                </a:solidFill>
              </a:rPr>
              <a:t>Γροθάρια</a:t>
            </a:r>
            <a:endParaRPr lang="el-GR" sz="3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3400" dirty="0" smtClean="0"/>
              <a:t>ΚΟΜΜΑΤΙΑ ΞΥΛΟΥ (μήκους 50-80 εκ) και πάχος  5-10 εκ. σε μόνιμα φυτώρια .Οριζόντια  παράχωση  </a:t>
            </a:r>
          </a:p>
          <a:p>
            <a:pPr>
              <a:buNone/>
            </a:pPr>
            <a:r>
              <a:rPr lang="el-GR" sz="3400" dirty="0" smtClean="0"/>
              <a:t>Βλάστηση μετά από 2 μήνες..</a:t>
            </a:r>
          </a:p>
          <a:p>
            <a:pPr>
              <a:buNone/>
            </a:pPr>
            <a:r>
              <a:rPr lang="el-GR" sz="3400" dirty="0" smtClean="0"/>
              <a:t>Τα δενδρύλλια είναι έτοιμα μετά από 5 χρ. Εκριζώνονται ,περιτυλίγονται με βρεγμένο πανί οι ρίζες  και  συσκευάζονται..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l-GR" dirty="0" smtClean="0"/>
              <a:t>ΜΕ ΓΟΓΓΡΟΥΣ Η ΣΦΑΙΡΟΒΛΑΣΤΕΣ</a:t>
            </a:r>
            <a:endParaRPr lang="el-GR" dirty="0"/>
          </a:p>
        </p:txBody>
      </p:sp>
      <p:pic>
        <p:nvPicPr>
          <p:cNvPr id="4" name="Picture 2" descr="F:\DCIM\101MSDCF\DSC04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6813" y="1600200"/>
            <a:ext cx="443037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l-GR" dirty="0" smtClean="0"/>
              <a:t>ΥΠΕΡΠΛΑΣΙΕΣ (ΓΟΓΓΡΟΙ)</a:t>
            </a:r>
            <a:endParaRPr lang="el-GR" dirty="0"/>
          </a:p>
        </p:txBody>
      </p:sp>
      <p:pic>
        <p:nvPicPr>
          <p:cNvPr id="4" name="Picture 2" descr="F:\DCIM\101MSDCF\DSC04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244" y="1600200"/>
            <a:ext cx="339551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l-GR" dirty="0" smtClean="0"/>
              <a:t>ΤΑΚΟΥΝΙΑ</a:t>
            </a:r>
            <a:endParaRPr lang="el-GR" dirty="0"/>
          </a:p>
        </p:txBody>
      </p:sp>
      <p:pic>
        <p:nvPicPr>
          <p:cNvPr id="4" name="Picture 2" descr="C:\Users\Public\Pictures\TEI\DSC02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 smtClean="0"/>
              <a:t>ΦΥΛΛΟΦΟΡΑ ΜΟΣΧΕΥΜΑΤΑ</a:t>
            </a:r>
            <a:endParaRPr lang="el-G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714488"/>
            <a:ext cx="4500594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600-800</a:t>
            </a:r>
            <a:r>
              <a:rPr lang="en-US" sz="6000" dirty="0" smtClean="0"/>
              <a:t> </a:t>
            </a:r>
            <a:r>
              <a:rPr lang="el-GR" sz="6000" dirty="0" smtClean="0"/>
              <a:t> </a:t>
            </a:r>
            <a:r>
              <a:rPr lang="el-GR" sz="6000" dirty="0" smtClean="0">
                <a:solidFill>
                  <a:schemeClr val="bg1"/>
                </a:solidFill>
              </a:rPr>
              <a:t>ΜΟΣΧΕΥΜΑΤΑ ΑΝΑ ΤΕΤΡΑΓΩΝΙΚΟ ΜΕΤΡΟ </a:t>
            </a:r>
            <a:endParaRPr lang="el-GR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tonia\Pictures\05-propagazi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895475"/>
            <a:ext cx="6096000" cy="3067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l-GR" dirty="0" smtClean="0"/>
              <a:t>ΣΥΝΘΗΚΕΣ ΡΙΖΟΒΟΛΙΑΣ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/>
          <a:lstStyle/>
          <a:p>
            <a:r>
              <a:rPr lang="el-GR" sz="4000" dirty="0" smtClean="0"/>
              <a:t>ΘΕΡΜΟΚΡΑΣΙΑ </a:t>
            </a:r>
            <a:r>
              <a:rPr lang="el-GR" sz="4000" dirty="0" smtClean="0">
                <a:solidFill>
                  <a:srgbClr val="FF0000"/>
                </a:solidFill>
              </a:rPr>
              <a:t>20-28</a:t>
            </a:r>
            <a:r>
              <a:rPr lang="el-GR" sz="4000" dirty="0" smtClean="0"/>
              <a:t> ΒΑΘΜΟΥΣ αλλά στη βάση </a:t>
            </a:r>
            <a:r>
              <a:rPr lang="el-GR" sz="4000" dirty="0" smtClean="0">
                <a:solidFill>
                  <a:srgbClr val="FF0000"/>
                </a:solidFill>
              </a:rPr>
              <a:t>5-7</a:t>
            </a:r>
            <a:r>
              <a:rPr lang="el-GR" sz="4000" dirty="0" smtClean="0"/>
              <a:t> ΒΑΘΜΟΥΣ </a:t>
            </a:r>
            <a:r>
              <a:rPr lang="el-GR" sz="4000" dirty="0" smtClean="0">
                <a:solidFill>
                  <a:srgbClr val="FF0000"/>
                </a:solidFill>
              </a:rPr>
              <a:t>ΜΕΓΑΛΥΤΕΡΗ</a:t>
            </a:r>
          </a:p>
          <a:p>
            <a:pPr>
              <a:buNone/>
            </a:pPr>
            <a:r>
              <a:rPr lang="el-GR" sz="4000" dirty="0" smtClean="0"/>
              <a:t>Μετά από 2-3 μήνες ριζοβολούν</a:t>
            </a:r>
            <a:r>
              <a:rPr lang="el-GR" dirty="0" smtClean="0"/>
              <a:t>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ΔΗΜΙΟΥΡΓΙΑ «ΚΑΛΛΟΥ»</a:t>
            </a:r>
            <a:endParaRPr lang="el-GR" dirty="0"/>
          </a:p>
        </p:txBody>
      </p:sp>
      <p:pic>
        <p:nvPicPr>
          <p:cNvPr id="4" name="Picture 2" descr="G:\DCIM\101MSDCF\DSC04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600200"/>
            <a:ext cx="4055209" cy="4829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dirty="0" smtClean="0"/>
              <a:t>ΕΡΡΙΖΟ ΦΥΛΛΟΦΟΡΟ ΜΟΣΧΕΥΜΑ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600200"/>
            <a:ext cx="3571899" cy="50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l-GR" sz="2400" dirty="0" smtClean="0"/>
              <a:t>ΕΓΓΕΝΗΣ ΠΟΛΛΑΠΛΑΣΙΑΣΜΟΣ</a:t>
            </a:r>
            <a:endParaRPr lang="el-GR" sz="24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643050"/>
            <a:ext cx="3008313" cy="448311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ΕΙΝΑΙ ΑΡΓΟΣ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ΑΝΟΜΙΟΜΟΡΦΑ ΔΕΝΔΡΥΛΛΙΑ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ΜΕΓΑΛΟ ΚΟΣΤΟΣ </a:t>
            </a:r>
            <a:endParaRPr lang="el-GR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785926"/>
            <a:ext cx="442915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tonia\Pictures\01-propagazion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310314" cy="3852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tonia\Pictures\assets_LARGE_t_420_360975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90587"/>
            <a:ext cx="7620000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ΜΕΤΑΦΥΤΕΥΣΗ ΣΕ ΣΑΚΚΟΥΛΑΚΙΑ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6362" y="1714488"/>
            <a:ext cx="639127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642918"/>
            <a:ext cx="735811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764386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742955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642918"/>
            <a:ext cx="721523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tonia\Pictures\boxwoo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1711" y="285728"/>
            <a:ext cx="4085566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l-GR" dirty="0" smtClean="0"/>
              <a:t> ΕΠΙΛΟΓΕΣ ΚΟΥΚΟΥΤΣΙΩΝ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solidFill>
            <a:srgbClr val="00B05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/>
          <a:lstStyle/>
          <a:p>
            <a:endParaRPr lang="el-GR" dirty="0" smtClean="0"/>
          </a:p>
          <a:p>
            <a:r>
              <a:rPr lang="el-GR" sz="3600" dirty="0" smtClean="0"/>
              <a:t>ΚΟΡΩΝΕΙΚΗΣ</a:t>
            </a:r>
          </a:p>
          <a:p>
            <a:endParaRPr lang="el-GR" sz="3600" dirty="0" smtClean="0"/>
          </a:p>
          <a:p>
            <a:endParaRPr lang="el-GR" sz="3600" dirty="0" smtClean="0"/>
          </a:p>
          <a:p>
            <a:r>
              <a:rPr lang="el-GR" sz="3600" dirty="0" smtClean="0"/>
              <a:t>ΚΟΥΤΣΟΥΡΕΛΙΑΣ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l-GR" dirty="0" smtClean="0"/>
              <a:t>ΕΠΕΞΕΡΓΑΣΙΑ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l-GR" dirty="0" smtClean="0"/>
              <a:t>ΑΠΑΛΛΑΓΗ ΑΠΟ ΤΗ ΣΑΡΚΑ ΚΑΙ ΤΟ ΛΑΔΙ</a:t>
            </a:r>
          </a:p>
          <a:p>
            <a:pPr>
              <a:buNone/>
            </a:pPr>
            <a:r>
              <a:rPr lang="el-GR" dirty="0" smtClean="0"/>
              <a:t>ΕΜΒΑΠΤΙΣΗ ΣΕ ΔΥΑΛΥΜΜΑ ΚΑΥΣΤΙΚΟΥ ΝΑΤΡΙΟΥ </a:t>
            </a:r>
            <a:r>
              <a:rPr lang="en-US" dirty="0" err="1" smtClean="0"/>
              <a:t>NaOH</a:t>
            </a:r>
            <a:r>
              <a:rPr lang="el-GR" dirty="0" smtClean="0"/>
              <a:t> 1%</a:t>
            </a:r>
            <a:r>
              <a:rPr lang="en-US" dirty="0" smtClean="0"/>
              <a:t> </a:t>
            </a:r>
            <a:r>
              <a:rPr lang="el-GR" dirty="0" smtClean="0"/>
              <a:t> ΓΙΑ 10-2ΟΛΕΠΤΑ</a:t>
            </a:r>
          </a:p>
          <a:p>
            <a:r>
              <a:rPr lang="el-GR" dirty="0" smtClean="0"/>
              <a:t>ΠΥΚΝΟ ΔΙΑΛΥΜΑ( ΘΕΙΙΚΟΥ ΟΞΕΟΣ</a:t>
            </a:r>
            <a:r>
              <a:rPr lang="tr-TR" dirty="0" smtClean="0"/>
              <a:t> H</a:t>
            </a:r>
            <a:r>
              <a:rPr lang="el-GR" baseline="-25000" dirty="0" smtClean="0"/>
              <a:t>2</a:t>
            </a:r>
            <a:r>
              <a:rPr lang="tr-TR" dirty="0" smtClean="0"/>
              <a:t>SO</a:t>
            </a:r>
            <a:r>
              <a:rPr lang="tr-TR" baseline="-25000" dirty="0" smtClean="0"/>
              <a:t>4</a:t>
            </a:r>
            <a:r>
              <a:rPr lang="el-GR" baseline="-25000" dirty="0" smtClean="0"/>
              <a:t> </a:t>
            </a:r>
          </a:p>
          <a:p>
            <a:r>
              <a:rPr lang="el-GR" dirty="0" smtClean="0"/>
              <a:t>ΣΤΡΩΜΑΤΩΣΗ ΣΕ ΠΟΤΑΜΙΣΙΑ ΑΜΜΟ ΜΕ ΦΥΤΡΩΜΑ ΜΕΤΑ ΑΠΟ 8-10 ΒΔΟΜΑΔΕΣ</a:t>
            </a:r>
          </a:p>
          <a:p>
            <a:r>
              <a:rPr lang="el-GR" dirty="0" smtClean="0"/>
              <a:t>Η ΣΤΡΩΜΑΤΩΣΗ ΓΙΝΕΤΑΙ ΜΕΤΑ ΤΗΝ ΩΡΙΜΑΝΣΗ ΤΟΥ ΚΑΡΠΟΥ  Η ΑΠΟ ΤΟΝ ΙΟΥΛΙΟ ΕΩΣ ΤΟΝ ΦΕΒΡΟΥΑΡΙΟ.</a:t>
            </a:r>
          </a:p>
          <a:p>
            <a:pPr>
              <a:buNone/>
            </a:pPr>
            <a:endParaRPr lang="el-GR" sz="1800" dirty="0" smtClean="0"/>
          </a:p>
          <a:p>
            <a:endParaRPr lang="el-GR" baseline="-25000" dirty="0" smtClean="0"/>
          </a:p>
          <a:p>
            <a:pPr>
              <a:buNone/>
            </a:pPr>
            <a:endParaRPr lang="tr-TR" sz="2800" strike="dblStrik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642910" y="500042"/>
            <a:ext cx="7586690" cy="5626121"/>
          </a:xfr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ΧΑΜΗΛΗ ΑΠΑΙΤΗΣΗ ΣΕ ΨΥΧΟΣ  ΓΙΑ ΝΑ ΦΥΤΡΩΣΟΥΝ.</a:t>
            </a:r>
          </a:p>
          <a:p>
            <a:endParaRPr lang="el-GR" dirty="0" smtClean="0"/>
          </a:p>
          <a:p>
            <a:r>
              <a:rPr lang="el-GR" dirty="0" smtClean="0"/>
              <a:t>ΟΙ ΚΑΡΠΟΙ ΟΤΑΝ ΕΙΝΑΙ ΠΡΑΣΙΝΟΙ ΛΙΓΟ ΠΡΙΝ ΤΟ ΜΑΥΡΙΣΜΑ ΦΥΤΡΩΝΟΥΝ ΚΑΛΥΤΕΡΑ</a:t>
            </a:r>
          </a:p>
          <a:p>
            <a:endParaRPr lang="el-GR" dirty="0" smtClean="0"/>
          </a:p>
          <a:p>
            <a:r>
              <a:rPr lang="el-GR" dirty="0" smtClean="0"/>
              <a:t>2 ΧΡΟΝΙΑ ΜΕΤΑ ΕΧΟΥΝ ΑΠΟΚΤΗΣΕΙ ΤΟ ΚΑΤΑΛΛΗΛΟ ΥΨΟΣ</a:t>
            </a:r>
          </a:p>
          <a:p>
            <a:endParaRPr lang="el-GR" dirty="0" smtClean="0"/>
          </a:p>
          <a:p>
            <a:r>
              <a:rPr lang="el-GR" dirty="0" smtClean="0"/>
              <a:t>ΠΑΡΑΜΟΝΗ ΣΤΟ ΦΥΤΩΡΙΟ 1-2 ΧΡΟΝΙΑ ΜΕΧΡΙ ΤΟΝ ΕΜΒΟΛΙΑΣΜΟ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2">
              <a:lumMod val="90000"/>
            </a:schemeClr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/>
          <a:lstStyle/>
          <a:p>
            <a:r>
              <a:rPr lang="el-GR" dirty="0" smtClean="0"/>
              <a:t>ΣΚΑΡΙΦΑΡΙΣΜΑ ΣΠΟΡΟΥ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643050"/>
            <a:ext cx="614366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l-GR" sz="3100" dirty="0" smtClean="0"/>
              <a:t>ΠΟΛ/ΣΜΟΣ ΜΕ ΕΞΗΜΕΡΩΣΗ ΑΓΡΙΕΛΙΩΝ</a:t>
            </a:r>
            <a:br>
              <a:rPr lang="el-GR" sz="3100" dirty="0" smtClean="0"/>
            </a:br>
            <a:r>
              <a:rPr lang="el-GR" sz="3100" dirty="0" smtClean="0"/>
              <a:t>(ΑΜΒΟΛΑΔΩΝ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85860"/>
            <a:ext cx="685804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372</Words>
  <PresentationFormat>Προβολή στην οθόνη (4:3)</PresentationFormat>
  <Paragraphs>94</Paragraphs>
  <Slides>47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48" baseType="lpstr">
      <vt:lpstr>Θέμα του Office</vt:lpstr>
      <vt:lpstr>ΠΟΛΛΑΠΛΑΣΙΑΣΜΟΣ ΕΛΙΑΣ</vt:lpstr>
      <vt:lpstr>ΠΟΛΛΑΠΛΑΣΙΑΣΜΟΣ ΕΛΙΑΣ</vt:lpstr>
      <vt:lpstr>ΕΓΓΕΝΗΣ ΠΟΛΛΑΠΛΑΣΙΑΣΜΟΣ</vt:lpstr>
      <vt:lpstr>ΕΓΓΕΝΗΣ ΠΟΛΛΑΠΛΑΣΙΑΣΜΟΣ</vt:lpstr>
      <vt:lpstr> ΕΠΙΛΟΓΕΣ ΚΟΥΚΟΥΤΣΙΩΝ</vt:lpstr>
      <vt:lpstr>ΕΠΕΞΕΡΓΑΣΙΑ</vt:lpstr>
      <vt:lpstr>Διαφάνεια 7</vt:lpstr>
      <vt:lpstr>ΣΚΑΡΙΦΑΡΙΣΜΑ ΣΠΟΡΟΥ</vt:lpstr>
      <vt:lpstr>ΠΟΛ/ΣΜΟΣ ΜΕ ΕΞΗΜΕΡΩΣΗ ΑΓΡΙΕΛΙΩΝ (ΑΜΒΟΛΑΔΩΝ)</vt:lpstr>
      <vt:lpstr>ΧΡΗΣΙΜΟΠΟΙΗΣΗ ΑΓΡΙΩΝ ΕΛΙΩΝ</vt:lpstr>
      <vt:lpstr>Διαφάνεια 11</vt:lpstr>
      <vt:lpstr>ΠΛΑΚΙΤΗΣ ΕΝΟΦΘΑΛΜΙΣΜΟΣ</vt:lpstr>
      <vt:lpstr>Διαφάνεια 13</vt:lpstr>
      <vt:lpstr>Διαφάνεια 14</vt:lpstr>
      <vt:lpstr>ΥΠΟΦΛΟΙΟΣ ΕΓΚΕΝΤΡΙΣΜΟΣ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ΥΠΟΦΛΟΙΟΣ ΕΓΚΕΝΤΡΙΣΜΟΣ</vt:lpstr>
      <vt:lpstr>Διαφάνεια 24</vt:lpstr>
      <vt:lpstr>Ο ΑΓΕΝΗΣ  ΠΟΛ/ΣΜΟΣ ΤΗΣ ΕΛΙΑΣ ΕΙΝΑΙ ΕΥΚΟΛΟΣ ΔΙΟΤΙ:</vt:lpstr>
      <vt:lpstr>ΑΓΕΝΗΣ ΠΟΛΛΑΠΛΑΣΙΑΣΜΟΣ ΜΕ ΜΟΣΧΕΥΜΑΤΑ</vt:lpstr>
      <vt:lpstr>ΜΕ ΠΑΡΑΦΥΑΔΕΣ </vt:lpstr>
      <vt:lpstr>ΚΑΤΑΒΟΛΑΔΑ</vt:lpstr>
      <vt:lpstr>ΠΛΕΟΝΕΚΤΗΜΑΤΑ ΑΓΕΝΗ ΠΟΛ/ΜΟΥ</vt:lpstr>
      <vt:lpstr>ΑΓΕΝΗΣ ΠΟΛ/ΣΜΟΣ ΜΕ ΜΟΣΧΕΥΜΑΤΑ</vt:lpstr>
      <vt:lpstr>ΜΕ ΓΟΓΓΡΟΥΣ Η ΣΦΑΙΡΟΒΛΑΣΤΕΣ</vt:lpstr>
      <vt:lpstr>ΥΠΕΡΠΛΑΣΙΕΣ (ΓΟΓΓΡΟΙ)</vt:lpstr>
      <vt:lpstr>ΤΑΚΟΥΝΙΑ</vt:lpstr>
      <vt:lpstr>ΦΥΛΛΟΦΟΡΑ ΜΟΣΧΕΥΜΑΤΑ</vt:lpstr>
      <vt:lpstr>Διαφάνεια 35</vt:lpstr>
      <vt:lpstr>Διαφάνεια 36</vt:lpstr>
      <vt:lpstr>ΣΥΝΘΗΚΕΣ ΡΙΖΟΒΟΛΙΑΣ</vt:lpstr>
      <vt:lpstr>ΔΗΜΙΟΥΡΓΙΑ «ΚΑΛΛΟΥ»</vt:lpstr>
      <vt:lpstr>ΕΡΡΙΖΟ ΦΥΛΛΟΦΟΡΟ ΜΟΣΧΕΥΜΑ</vt:lpstr>
      <vt:lpstr>Διαφάνεια 40</vt:lpstr>
      <vt:lpstr>Διαφάνεια 41</vt:lpstr>
      <vt:lpstr>ΜΕΤΑΦΥΤΕΥΣΗ ΣΕ ΣΑΚΚΟΥΛΑΚΙΑ</vt:lpstr>
      <vt:lpstr>Διαφάνεια 43</vt:lpstr>
      <vt:lpstr>Διαφάνεια 44</vt:lpstr>
      <vt:lpstr>Διαφάνεια 45</vt:lpstr>
      <vt:lpstr>Διαφάνεια 46</vt:lpstr>
      <vt:lpstr>Διαφάνεια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ΠΟΛΛΑΠΛΑΣΙΑΣΜΟΣ ΕΛΙΑΣ</dc:title>
  <dc:creator>antonia</dc:creator>
  <cp:lastModifiedBy>antonia</cp:lastModifiedBy>
  <cp:revision>48</cp:revision>
  <dcterms:created xsi:type="dcterms:W3CDTF">2012-03-12T05:11:39Z</dcterms:created>
  <dcterms:modified xsi:type="dcterms:W3CDTF">2017-05-10T19:45:31Z</dcterms:modified>
</cp:coreProperties>
</file>