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1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4E7F4F-6244-46B0-8945-66CF82F77A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E39358E-6276-4863-BC91-4CA58DDD95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746814-5957-4B76-8394-E4EF997F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A7E004-293D-441A-9FE6-5F9D8CB6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A9450D2-F070-428A-8573-3F6761B2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349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996A86-50D4-4476-AE38-074AEC2E3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F3FA3AE-B374-4CA9-9937-7D2EC300B1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50273A6-88FF-4B57-8CD9-8B7A057D8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BE147C8-F097-4284-8D93-B4A74401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D09ACFD-9FED-4077-9570-39D30841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14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8CE8F7B-FFFB-481B-B7D3-CF5B865E1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309210D-F9CF-419B-BBF9-BBBB04523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1305FE-73F6-44D2-AE98-A56FDCC2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6F280D-9D90-4AFF-9E1B-42AE0232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CD5F01-205C-4A71-84F0-B4414F774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286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B84CA2-0CCA-4A77-BDE8-B0613EEAD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5CEF34-31CF-42BE-B193-E651B7671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DBAF2F-E48A-4E39-97BA-29F3CEA1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F33550-965F-4820-B0D1-9D65E13C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544DDF-DA4E-4887-B400-C14762B95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035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3A12BE-C372-49F1-8101-D7AB0F972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160133-F8D5-40EB-BDC4-7AF624187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0FBDFB-D021-4CE1-BBB3-57CEF2F2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8DAF4A-2FB0-4266-B5BF-202FA860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D2CDC7C-0BF9-46C6-AD66-D6272B968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05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E5F8E8-6855-459D-B64E-0D6DBE90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C6182E-79E2-4036-99BC-8E4BFB6C7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22EC908-10F9-4AFA-8B69-DBAE7A09A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307083F-E53C-486C-9C10-AD0E8F0C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CB409C-EB67-4785-B6BD-BDC9DA2EC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885080E-1CEC-4673-B82B-9BAC0E2F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985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FA8454-6B8B-4AB8-9C61-D1F466DB0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982FEA4-2BB1-4A04-932C-0E8D86FE4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AA9BFCA-1F87-4E98-970D-C27CCBE66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4B6AD0D-DBFC-4479-94EC-51320F615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CF4ED1C-6195-427E-8570-951AAB1FB6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1AB156B-199C-4AD9-AF3C-22454F83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5141D66-87A3-49E7-9F55-FF5FB924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4BA7391-16BC-47B3-A176-ECDC3BD1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982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971767-1F04-4C92-99AF-1122D0005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1782FA0-B2EA-416C-B76D-81FD1428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EC68D65-BC98-45BB-BA0E-3437E6D56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51FC568-04FF-4343-964E-6F8CE9B65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641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F09BFD4-E71F-41BB-AA06-89FE8E55F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738E5D9-48F0-48EC-A9C9-6963ACB78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D74985B-D8AD-4150-B30F-AB335FB19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240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352398-F3F5-4089-8A54-0320DA14B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3CCE4F-12F1-48AD-931E-9B14F0B6A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D62B536-A842-4BA7-A764-D8F514905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80F5694-C830-4475-AF4E-B7C719BCC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B97075-07B4-42FB-9F7B-9212C59D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6091AE0-9031-4792-BD40-F0D864B4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112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994D4-B456-4FEF-8949-3031D38B9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DA44ABA-21FF-4BC1-926E-72FD6939F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319F3C-F66B-4E9A-B372-A0C588E03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AD6A710-2452-44AD-A8F0-9C935DB4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CDDD352-AC80-45BA-A6A8-FF7CCF50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D78480F-9D84-4960-8DA4-2AEFA4C04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89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EC4F4A4-ED28-4AA8-9938-142C4AF8E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3AA0F3F-5309-4707-AA18-0E1DB092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0D0542-DA7B-44C1-B730-3090EAE47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2C7C3-F54E-4711-99E9-8B90684E34BB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C4908E-A51B-4BE4-8D50-09E26D158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90CA66-A6C3-4225-85F4-6F0020104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D395-CA06-45A0-AE83-D519459D6B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888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98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βάλ 5">
            <a:extLst>
              <a:ext uri="{FF2B5EF4-FFF2-40B4-BE49-F238E27FC236}">
                <a16:creationId xmlns:a16="http://schemas.microsoft.com/office/drawing/2014/main" id="{A16C51DC-C89F-4B34-97EE-4F14B64A91C2}"/>
              </a:ext>
            </a:extLst>
          </p:cNvPr>
          <p:cNvSpPr/>
          <p:nvPr/>
        </p:nvSpPr>
        <p:spPr>
          <a:xfrm>
            <a:off x="4602164" y="2449513"/>
            <a:ext cx="263525" cy="2730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E74E7651-5D22-4AB6-A5CF-D5A06FF9B973}"/>
              </a:ext>
            </a:extLst>
          </p:cNvPr>
          <p:cNvSpPr/>
          <p:nvPr/>
        </p:nvSpPr>
        <p:spPr>
          <a:xfrm>
            <a:off x="3956050" y="1812926"/>
            <a:ext cx="1555750" cy="15462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dirty="0"/>
          </a:p>
        </p:txBody>
      </p:sp>
      <p:sp>
        <p:nvSpPr>
          <p:cNvPr id="9" name="Ελεύθερη σχεδίαση: Σχήμα 8">
            <a:extLst>
              <a:ext uri="{FF2B5EF4-FFF2-40B4-BE49-F238E27FC236}">
                <a16:creationId xmlns:a16="http://schemas.microsoft.com/office/drawing/2014/main" id="{ED68E310-FAAE-4ED4-B6B3-B7BC5EAF6B3F}"/>
              </a:ext>
            </a:extLst>
          </p:cNvPr>
          <p:cNvSpPr/>
          <p:nvPr/>
        </p:nvSpPr>
        <p:spPr>
          <a:xfrm>
            <a:off x="3678239" y="3184526"/>
            <a:ext cx="2149475" cy="500063"/>
          </a:xfrm>
          <a:custGeom>
            <a:avLst/>
            <a:gdLst>
              <a:gd name="connsiteX0" fmla="*/ 556181 w 2149311"/>
              <a:gd name="connsiteY0" fmla="*/ 0 h 499621"/>
              <a:gd name="connsiteX1" fmla="*/ 414779 w 2149311"/>
              <a:gd name="connsiteY1" fmla="*/ 282804 h 499621"/>
              <a:gd name="connsiteX2" fmla="*/ 0 w 2149311"/>
              <a:gd name="connsiteY2" fmla="*/ 282804 h 499621"/>
              <a:gd name="connsiteX3" fmla="*/ 0 w 2149311"/>
              <a:gd name="connsiteY3" fmla="*/ 499621 h 499621"/>
              <a:gd name="connsiteX4" fmla="*/ 2149311 w 2149311"/>
              <a:gd name="connsiteY4" fmla="*/ 499621 h 499621"/>
              <a:gd name="connsiteX5" fmla="*/ 2149311 w 2149311"/>
              <a:gd name="connsiteY5" fmla="*/ 301658 h 499621"/>
              <a:gd name="connsiteX6" fmla="*/ 1772239 w 2149311"/>
              <a:gd name="connsiteY6" fmla="*/ 301658 h 499621"/>
              <a:gd name="connsiteX7" fmla="*/ 1555422 w 2149311"/>
              <a:gd name="connsiteY7" fmla="*/ 0 h 499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49311" h="499621">
                <a:moveTo>
                  <a:pt x="556181" y="0"/>
                </a:moveTo>
                <a:lnTo>
                  <a:pt x="414779" y="282804"/>
                </a:lnTo>
                <a:lnTo>
                  <a:pt x="0" y="282804"/>
                </a:lnTo>
                <a:lnTo>
                  <a:pt x="0" y="499621"/>
                </a:lnTo>
                <a:lnTo>
                  <a:pt x="2149311" y="499621"/>
                </a:lnTo>
                <a:lnTo>
                  <a:pt x="2149311" y="301658"/>
                </a:lnTo>
                <a:lnTo>
                  <a:pt x="1772239" y="301658"/>
                </a:lnTo>
                <a:lnTo>
                  <a:pt x="155542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7F8FABCC-E6E0-4520-8BA9-C8488731B9FC}"/>
              </a:ext>
            </a:extLst>
          </p:cNvPr>
          <p:cNvSpPr/>
          <p:nvPr/>
        </p:nvSpPr>
        <p:spPr>
          <a:xfrm>
            <a:off x="2968626" y="3684588"/>
            <a:ext cx="3876675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87C5C2EF-5D63-4D4B-9BED-CBE55C876672}"/>
              </a:ext>
            </a:extLst>
          </p:cNvPr>
          <p:cNvSpPr/>
          <p:nvPr/>
        </p:nvSpPr>
        <p:spPr>
          <a:xfrm>
            <a:off x="6808789" y="3684589"/>
            <a:ext cx="141287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4" name="Τόξο 13">
            <a:extLst>
              <a:ext uri="{FF2B5EF4-FFF2-40B4-BE49-F238E27FC236}">
                <a16:creationId xmlns:a16="http://schemas.microsoft.com/office/drawing/2014/main" id="{BC1DEB35-6EB8-41F2-AC15-42248C178E7E}"/>
              </a:ext>
            </a:extLst>
          </p:cNvPr>
          <p:cNvSpPr/>
          <p:nvPr/>
        </p:nvSpPr>
        <p:spPr>
          <a:xfrm>
            <a:off x="6786563" y="3621089"/>
            <a:ext cx="222250" cy="263525"/>
          </a:xfrm>
          <a:prstGeom prst="arc">
            <a:avLst>
              <a:gd name="adj1" fmla="val 15841937"/>
              <a:gd name="adj2" fmla="val 5173844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6" name="Ελεύθερη σχεδίαση: Σχήμα 15">
            <a:extLst>
              <a:ext uri="{FF2B5EF4-FFF2-40B4-BE49-F238E27FC236}">
                <a16:creationId xmlns:a16="http://schemas.microsoft.com/office/drawing/2014/main" id="{5C8E5A0C-AC26-4338-813A-8BC5BF333250}"/>
              </a:ext>
            </a:extLst>
          </p:cNvPr>
          <p:cNvSpPr/>
          <p:nvPr/>
        </p:nvSpPr>
        <p:spPr>
          <a:xfrm>
            <a:off x="6883401" y="3530600"/>
            <a:ext cx="238125" cy="419100"/>
          </a:xfrm>
          <a:custGeom>
            <a:avLst/>
            <a:gdLst>
              <a:gd name="connsiteX0" fmla="*/ 0 w 238125"/>
              <a:gd name="connsiteY0" fmla="*/ 85725 h 419100"/>
              <a:gd name="connsiteX1" fmla="*/ 0 w 238125"/>
              <a:gd name="connsiteY1" fmla="*/ 0 h 419100"/>
              <a:gd name="connsiteX2" fmla="*/ 238125 w 238125"/>
              <a:gd name="connsiteY2" fmla="*/ 0 h 419100"/>
              <a:gd name="connsiteX3" fmla="*/ 238125 w 238125"/>
              <a:gd name="connsiteY3" fmla="*/ 419100 h 419100"/>
              <a:gd name="connsiteX4" fmla="*/ 23812 w 238125"/>
              <a:gd name="connsiteY4" fmla="*/ 419100 h 419100"/>
              <a:gd name="connsiteX5" fmla="*/ 23812 w 238125"/>
              <a:gd name="connsiteY5" fmla="*/ 34766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25" h="419100">
                <a:moveTo>
                  <a:pt x="0" y="85725"/>
                </a:moveTo>
                <a:lnTo>
                  <a:pt x="0" y="0"/>
                </a:lnTo>
                <a:lnTo>
                  <a:pt x="238125" y="0"/>
                </a:lnTo>
                <a:lnTo>
                  <a:pt x="238125" y="419100"/>
                </a:lnTo>
                <a:lnTo>
                  <a:pt x="23812" y="419100"/>
                </a:lnTo>
                <a:lnTo>
                  <a:pt x="23812" y="34766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7" name="Οβάλ 16">
            <a:extLst>
              <a:ext uri="{FF2B5EF4-FFF2-40B4-BE49-F238E27FC236}">
                <a16:creationId xmlns:a16="http://schemas.microsoft.com/office/drawing/2014/main" id="{A2C9C83E-049D-455A-A564-1759C98F3067}"/>
              </a:ext>
            </a:extLst>
          </p:cNvPr>
          <p:cNvSpPr/>
          <p:nvPr/>
        </p:nvSpPr>
        <p:spPr>
          <a:xfrm>
            <a:off x="3094039" y="5446714"/>
            <a:ext cx="141287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8" name="Τόξο 17">
            <a:extLst>
              <a:ext uri="{FF2B5EF4-FFF2-40B4-BE49-F238E27FC236}">
                <a16:creationId xmlns:a16="http://schemas.microsoft.com/office/drawing/2014/main" id="{E00F79DE-7337-499D-B7D1-3B012D05DD83}"/>
              </a:ext>
            </a:extLst>
          </p:cNvPr>
          <p:cNvSpPr/>
          <p:nvPr/>
        </p:nvSpPr>
        <p:spPr>
          <a:xfrm rot="5618295">
            <a:off x="3052764" y="5384801"/>
            <a:ext cx="223837" cy="265113"/>
          </a:xfrm>
          <a:prstGeom prst="arc">
            <a:avLst>
              <a:gd name="adj1" fmla="val 15841937"/>
              <a:gd name="adj2" fmla="val 5173844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9" name="Ελεύθερη σχεδίαση: Σχήμα 18">
            <a:extLst>
              <a:ext uri="{FF2B5EF4-FFF2-40B4-BE49-F238E27FC236}">
                <a16:creationId xmlns:a16="http://schemas.microsoft.com/office/drawing/2014/main" id="{16003715-EC4B-4850-BB32-D9F463BE7E76}"/>
              </a:ext>
            </a:extLst>
          </p:cNvPr>
          <p:cNvSpPr/>
          <p:nvPr/>
        </p:nvSpPr>
        <p:spPr>
          <a:xfrm rot="5400000">
            <a:off x="3059113" y="5424488"/>
            <a:ext cx="238125" cy="419100"/>
          </a:xfrm>
          <a:custGeom>
            <a:avLst/>
            <a:gdLst>
              <a:gd name="connsiteX0" fmla="*/ 0 w 238125"/>
              <a:gd name="connsiteY0" fmla="*/ 85725 h 419100"/>
              <a:gd name="connsiteX1" fmla="*/ 0 w 238125"/>
              <a:gd name="connsiteY1" fmla="*/ 0 h 419100"/>
              <a:gd name="connsiteX2" fmla="*/ 238125 w 238125"/>
              <a:gd name="connsiteY2" fmla="*/ 0 h 419100"/>
              <a:gd name="connsiteX3" fmla="*/ 238125 w 238125"/>
              <a:gd name="connsiteY3" fmla="*/ 419100 h 419100"/>
              <a:gd name="connsiteX4" fmla="*/ 23812 w 238125"/>
              <a:gd name="connsiteY4" fmla="*/ 419100 h 419100"/>
              <a:gd name="connsiteX5" fmla="*/ 23812 w 238125"/>
              <a:gd name="connsiteY5" fmla="*/ 34766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25" h="419100">
                <a:moveTo>
                  <a:pt x="0" y="85725"/>
                </a:moveTo>
                <a:lnTo>
                  <a:pt x="0" y="0"/>
                </a:lnTo>
                <a:lnTo>
                  <a:pt x="238125" y="0"/>
                </a:lnTo>
                <a:lnTo>
                  <a:pt x="238125" y="419100"/>
                </a:lnTo>
                <a:lnTo>
                  <a:pt x="23812" y="419100"/>
                </a:lnTo>
                <a:lnTo>
                  <a:pt x="23812" y="34766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0" name="Ορθογώνιο 19">
            <a:extLst>
              <a:ext uri="{FF2B5EF4-FFF2-40B4-BE49-F238E27FC236}">
                <a16:creationId xmlns:a16="http://schemas.microsoft.com/office/drawing/2014/main" id="{A8841D17-D3AF-4D19-A7BB-58220606EF49}"/>
              </a:ext>
            </a:extLst>
          </p:cNvPr>
          <p:cNvSpPr/>
          <p:nvPr/>
        </p:nvSpPr>
        <p:spPr>
          <a:xfrm>
            <a:off x="3025776" y="4240213"/>
            <a:ext cx="277813" cy="939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2" name="Οβάλ 21">
            <a:extLst>
              <a:ext uri="{FF2B5EF4-FFF2-40B4-BE49-F238E27FC236}">
                <a16:creationId xmlns:a16="http://schemas.microsoft.com/office/drawing/2014/main" id="{758967BA-4EE6-423D-9279-F19A07CB38FF}"/>
              </a:ext>
            </a:extLst>
          </p:cNvPr>
          <p:cNvSpPr/>
          <p:nvPr/>
        </p:nvSpPr>
        <p:spPr>
          <a:xfrm>
            <a:off x="3094039" y="3843339"/>
            <a:ext cx="141287" cy="136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3" name="Τόξο 22">
            <a:extLst>
              <a:ext uri="{FF2B5EF4-FFF2-40B4-BE49-F238E27FC236}">
                <a16:creationId xmlns:a16="http://schemas.microsoft.com/office/drawing/2014/main" id="{9DA69A23-5D9F-40C6-B25F-2C342B3A0090}"/>
              </a:ext>
            </a:extLst>
          </p:cNvPr>
          <p:cNvSpPr/>
          <p:nvPr/>
        </p:nvSpPr>
        <p:spPr>
          <a:xfrm rot="16200000">
            <a:off x="3052764" y="3778251"/>
            <a:ext cx="223837" cy="265113"/>
          </a:xfrm>
          <a:prstGeom prst="arc">
            <a:avLst>
              <a:gd name="adj1" fmla="val 15841937"/>
              <a:gd name="adj2" fmla="val 5173844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4" name="Ελεύθερη σχεδίαση: Σχήμα 23">
            <a:extLst>
              <a:ext uri="{FF2B5EF4-FFF2-40B4-BE49-F238E27FC236}">
                <a16:creationId xmlns:a16="http://schemas.microsoft.com/office/drawing/2014/main" id="{873C56DA-A7FC-4E70-8F04-AA8AAF730314}"/>
              </a:ext>
            </a:extLst>
          </p:cNvPr>
          <p:cNvSpPr/>
          <p:nvPr/>
        </p:nvSpPr>
        <p:spPr>
          <a:xfrm rot="16200000">
            <a:off x="3059113" y="3582988"/>
            <a:ext cx="238125" cy="419100"/>
          </a:xfrm>
          <a:custGeom>
            <a:avLst/>
            <a:gdLst>
              <a:gd name="connsiteX0" fmla="*/ 0 w 238125"/>
              <a:gd name="connsiteY0" fmla="*/ 85725 h 419100"/>
              <a:gd name="connsiteX1" fmla="*/ 0 w 238125"/>
              <a:gd name="connsiteY1" fmla="*/ 0 h 419100"/>
              <a:gd name="connsiteX2" fmla="*/ 238125 w 238125"/>
              <a:gd name="connsiteY2" fmla="*/ 0 h 419100"/>
              <a:gd name="connsiteX3" fmla="*/ 238125 w 238125"/>
              <a:gd name="connsiteY3" fmla="*/ 419100 h 419100"/>
              <a:gd name="connsiteX4" fmla="*/ 23812 w 238125"/>
              <a:gd name="connsiteY4" fmla="*/ 419100 h 419100"/>
              <a:gd name="connsiteX5" fmla="*/ 23812 w 238125"/>
              <a:gd name="connsiteY5" fmla="*/ 34766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8125" h="419100">
                <a:moveTo>
                  <a:pt x="0" y="85725"/>
                </a:moveTo>
                <a:lnTo>
                  <a:pt x="0" y="0"/>
                </a:lnTo>
                <a:lnTo>
                  <a:pt x="238125" y="0"/>
                </a:lnTo>
                <a:lnTo>
                  <a:pt x="238125" y="419100"/>
                </a:lnTo>
                <a:lnTo>
                  <a:pt x="23812" y="419100"/>
                </a:lnTo>
                <a:lnTo>
                  <a:pt x="23812" y="34766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5" name="Ορθογώνιο 24">
            <a:extLst>
              <a:ext uri="{FF2B5EF4-FFF2-40B4-BE49-F238E27FC236}">
                <a16:creationId xmlns:a16="http://schemas.microsoft.com/office/drawing/2014/main" id="{ABCFD6F9-7D1C-49EC-86DA-D99F9516AC57}"/>
              </a:ext>
            </a:extLst>
          </p:cNvPr>
          <p:cNvSpPr/>
          <p:nvPr/>
        </p:nvSpPr>
        <p:spPr>
          <a:xfrm>
            <a:off x="3094039" y="3979863"/>
            <a:ext cx="141287" cy="260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26" name="Ορθογώνιο 25">
            <a:extLst>
              <a:ext uri="{FF2B5EF4-FFF2-40B4-BE49-F238E27FC236}">
                <a16:creationId xmlns:a16="http://schemas.microsoft.com/office/drawing/2014/main" id="{5E42ED51-BC12-4545-9A1C-35990B48A585}"/>
              </a:ext>
            </a:extLst>
          </p:cNvPr>
          <p:cNvSpPr/>
          <p:nvPr/>
        </p:nvSpPr>
        <p:spPr>
          <a:xfrm>
            <a:off x="3094039" y="5197475"/>
            <a:ext cx="141287" cy="249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cxnSp>
        <p:nvCxnSpPr>
          <p:cNvPr id="28" name="Ευθεία γραμμή σύνδεσης 27">
            <a:extLst>
              <a:ext uri="{FF2B5EF4-FFF2-40B4-BE49-F238E27FC236}">
                <a16:creationId xmlns:a16="http://schemas.microsoft.com/office/drawing/2014/main" id="{7F338A67-4A5C-45C1-A77E-D7877B3ED62E}"/>
              </a:ext>
            </a:extLst>
          </p:cNvPr>
          <p:cNvCxnSpPr>
            <a:cxnSpLocks/>
          </p:cNvCxnSpPr>
          <p:nvPr/>
        </p:nvCxnSpPr>
        <p:spPr>
          <a:xfrm>
            <a:off x="3879851" y="3184526"/>
            <a:ext cx="17463" cy="96837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Ευθεία γραμμή σύνδεσης 29">
            <a:extLst>
              <a:ext uri="{FF2B5EF4-FFF2-40B4-BE49-F238E27FC236}">
                <a16:creationId xmlns:a16="http://schemas.microsoft.com/office/drawing/2014/main" id="{F14E1F56-58B4-481A-842D-F4C2F08B02BB}"/>
              </a:ext>
            </a:extLst>
          </p:cNvPr>
          <p:cNvCxnSpPr>
            <a:cxnSpLocks/>
          </p:cNvCxnSpPr>
          <p:nvPr/>
        </p:nvCxnSpPr>
        <p:spPr>
          <a:xfrm>
            <a:off x="5662614" y="3184526"/>
            <a:ext cx="15875" cy="96837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Ευθύγραμμο βέλος σύνδεσης 31">
            <a:extLst>
              <a:ext uri="{FF2B5EF4-FFF2-40B4-BE49-F238E27FC236}">
                <a16:creationId xmlns:a16="http://schemas.microsoft.com/office/drawing/2014/main" id="{784EF3D1-4B86-4C6C-84DC-B70D96050AC8}"/>
              </a:ext>
            </a:extLst>
          </p:cNvPr>
          <p:cNvCxnSpPr>
            <a:stCxn id="22" idx="0"/>
          </p:cNvCxnSpPr>
          <p:nvPr/>
        </p:nvCxnSpPr>
        <p:spPr>
          <a:xfrm flipV="1">
            <a:off x="3163888" y="3001964"/>
            <a:ext cx="0" cy="84137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Ευθύγραμμο βέλος σύνδεσης 32">
            <a:extLst>
              <a:ext uri="{FF2B5EF4-FFF2-40B4-BE49-F238E27FC236}">
                <a16:creationId xmlns:a16="http://schemas.microsoft.com/office/drawing/2014/main" id="{204AB246-D4C2-4BC1-B147-99F84EBA84B1}"/>
              </a:ext>
            </a:extLst>
          </p:cNvPr>
          <p:cNvCxnSpPr/>
          <p:nvPr/>
        </p:nvCxnSpPr>
        <p:spPr>
          <a:xfrm flipV="1">
            <a:off x="6894513" y="3001964"/>
            <a:ext cx="0" cy="84137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Ευθύγραμμο βέλος σύνδεσης 33">
            <a:extLst>
              <a:ext uri="{FF2B5EF4-FFF2-40B4-BE49-F238E27FC236}">
                <a16:creationId xmlns:a16="http://schemas.microsoft.com/office/drawing/2014/main" id="{42439C7F-199C-4EF8-BE1E-5BD0587501D1}"/>
              </a:ext>
            </a:extLst>
          </p:cNvPr>
          <p:cNvCxnSpPr>
            <a:cxnSpLocks/>
          </p:cNvCxnSpPr>
          <p:nvPr/>
        </p:nvCxnSpPr>
        <p:spPr>
          <a:xfrm>
            <a:off x="4906963" y="3843339"/>
            <a:ext cx="0" cy="941387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Τόξο 35">
            <a:extLst>
              <a:ext uri="{FF2B5EF4-FFF2-40B4-BE49-F238E27FC236}">
                <a16:creationId xmlns:a16="http://schemas.microsoft.com/office/drawing/2014/main" id="{095574D7-9AAE-4746-A7D8-EDA3E72BBE59}"/>
              </a:ext>
            </a:extLst>
          </p:cNvPr>
          <p:cNvSpPr/>
          <p:nvPr/>
        </p:nvSpPr>
        <p:spPr>
          <a:xfrm>
            <a:off x="4379914" y="2262189"/>
            <a:ext cx="650875" cy="655637"/>
          </a:xfrm>
          <a:prstGeom prst="arc">
            <a:avLst>
              <a:gd name="adj1" fmla="val 16200000"/>
              <a:gd name="adj2" fmla="val 3900141"/>
            </a:avLst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16760" name="TextBox 36">
            <a:extLst>
              <a:ext uri="{FF2B5EF4-FFF2-40B4-BE49-F238E27FC236}">
                <a16:creationId xmlns:a16="http://schemas.microsoft.com/office/drawing/2014/main" id="{019D5F05-3491-42E2-95F3-A8ACC903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526" y="2659064"/>
            <a:ext cx="327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F</a:t>
            </a:r>
            <a:endParaRPr lang="el-GR" altLang="el-GR"/>
          </a:p>
        </p:txBody>
      </p:sp>
      <p:sp>
        <p:nvSpPr>
          <p:cNvPr id="116761" name="TextBox 37">
            <a:extLst>
              <a:ext uri="{FF2B5EF4-FFF2-40B4-BE49-F238E27FC236}">
                <a16:creationId xmlns:a16="http://schemas.microsoft.com/office/drawing/2014/main" id="{64F9B72D-5C89-4004-8A75-C671C4C95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6964" y="4502150"/>
            <a:ext cx="339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B</a:t>
            </a:r>
            <a:endParaRPr lang="el-GR" altLang="el-GR"/>
          </a:p>
        </p:txBody>
      </p:sp>
      <p:sp>
        <p:nvSpPr>
          <p:cNvPr id="116762" name="TextBox 38">
            <a:extLst>
              <a:ext uri="{FF2B5EF4-FFF2-40B4-BE49-F238E27FC236}">
                <a16:creationId xmlns:a16="http://schemas.microsoft.com/office/drawing/2014/main" id="{A2699543-3B47-4857-887C-18659C2C9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7639" y="2843214"/>
            <a:ext cx="3381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A</a:t>
            </a:r>
            <a:endParaRPr lang="el-GR" altLang="el-GR"/>
          </a:p>
        </p:txBody>
      </p:sp>
      <p:sp>
        <p:nvSpPr>
          <p:cNvPr id="116763" name="TextBox 39">
            <a:extLst>
              <a:ext uri="{FF2B5EF4-FFF2-40B4-BE49-F238E27FC236}">
                <a16:creationId xmlns:a16="http://schemas.microsoft.com/office/drawing/2014/main" id="{82D15672-9141-4450-A8D6-96C705A54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2384425"/>
            <a:ext cx="37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M</a:t>
            </a:r>
            <a:endParaRPr lang="el-GR" altLang="el-GR"/>
          </a:p>
        </p:txBody>
      </p:sp>
      <p:cxnSp>
        <p:nvCxnSpPr>
          <p:cNvPr id="42" name="Ευθύγραμμο βέλος σύνδεσης 41">
            <a:extLst>
              <a:ext uri="{FF2B5EF4-FFF2-40B4-BE49-F238E27FC236}">
                <a16:creationId xmlns:a16="http://schemas.microsoft.com/office/drawing/2014/main" id="{2C52F895-756A-4524-94B9-A7ACB5074614}"/>
              </a:ext>
            </a:extLst>
          </p:cNvPr>
          <p:cNvCxnSpPr>
            <a:cxnSpLocks/>
            <a:stCxn id="17" idx="0"/>
          </p:cNvCxnSpPr>
          <p:nvPr/>
        </p:nvCxnSpPr>
        <p:spPr>
          <a:xfrm>
            <a:off x="3163889" y="5446714"/>
            <a:ext cx="3730625" cy="15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65" name="TextBox 44">
            <a:extLst>
              <a:ext uri="{FF2B5EF4-FFF2-40B4-BE49-F238E27FC236}">
                <a16:creationId xmlns:a16="http://schemas.microsoft.com/office/drawing/2014/main" id="{472CE885-E2D4-4E79-AC93-AE69CFA65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138739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L</a:t>
            </a:r>
            <a:endParaRPr lang="el-GR" altLang="el-GR"/>
          </a:p>
        </p:txBody>
      </p:sp>
      <p:cxnSp>
        <p:nvCxnSpPr>
          <p:cNvPr id="46" name="Ευθύγραμμο βέλος σύνδεσης 45">
            <a:extLst>
              <a:ext uri="{FF2B5EF4-FFF2-40B4-BE49-F238E27FC236}">
                <a16:creationId xmlns:a16="http://schemas.microsoft.com/office/drawing/2014/main" id="{A44B80C8-3DD4-4F5F-9077-DCBA2BD4160B}"/>
              </a:ext>
            </a:extLst>
          </p:cNvPr>
          <p:cNvCxnSpPr>
            <a:cxnSpLocks/>
          </p:cNvCxnSpPr>
          <p:nvPr/>
        </p:nvCxnSpPr>
        <p:spPr>
          <a:xfrm>
            <a:off x="4906963" y="4395789"/>
            <a:ext cx="1987550" cy="79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67" name="TextBox 47">
            <a:extLst>
              <a:ext uri="{FF2B5EF4-FFF2-40B4-BE49-F238E27FC236}">
                <a16:creationId xmlns:a16="http://schemas.microsoft.com/office/drawing/2014/main" id="{560C01C1-3E6D-4B96-9883-E3262486A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8188" y="4083050"/>
            <a:ext cx="234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l</a:t>
            </a:r>
            <a:endParaRPr lang="el-GR" altLang="el-GR"/>
          </a:p>
        </p:txBody>
      </p:sp>
      <p:sp>
        <p:nvSpPr>
          <p:cNvPr id="116768" name="TextBox 48">
            <a:extLst>
              <a:ext uri="{FF2B5EF4-FFF2-40B4-BE49-F238E27FC236}">
                <a16:creationId xmlns:a16="http://schemas.microsoft.com/office/drawing/2014/main" id="{EF731EE7-FF3C-4DDE-96CB-43BCFD61E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0188" y="2659064"/>
            <a:ext cx="20129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/>
              <a:t>ΣΜ</a:t>
            </a:r>
            <a:r>
              <a:rPr lang="en-US" altLang="el-GR" sz="1100"/>
              <a:t>A</a:t>
            </a:r>
            <a:r>
              <a:rPr lang="en-US" altLang="el-GR"/>
              <a:t>=0 =&gt;</a:t>
            </a:r>
          </a:p>
          <a:p>
            <a:endParaRPr lang="en-US" altLang="el-GR"/>
          </a:p>
          <a:p>
            <a:r>
              <a:rPr lang="en-US" altLang="el-GR"/>
              <a:t>F*L - B*l + M = 0</a:t>
            </a:r>
            <a:endParaRPr lang="el-GR" altLang="el-GR"/>
          </a:p>
        </p:txBody>
      </p:sp>
      <p:sp>
        <p:nvSpPr>
          <p:cNvPr id="116769" name="TextBox 49">
            <a:extLst>
              <a:ext uri="{FF2B5EF4-FFF2-40B4-BE49-F238E27FC236}">
                <a16:creationId xmlns:a16="http://schemas.microsoft.com/office/drawing/2014/main" id="{ED933FAD-3AAA-43B2-A4A9-137883FE7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100" y="434975"/>
            <a:ext cx="72850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l-GR" altLang="el-GR" sz="2800"/>
              <a:t>Υπολογισμός ροπής στρεφομένου άξονα με μέτρηση δύναμης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Ευρεία οθόνη</PresentationFormat>
  <Paragraphs>10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</cp:revision>
  <dcterms:created xsi:type="dcterms:W3CDTF">2020-05-13T08:10:18Z</dcterms:created>
  <dcterms:modified xsi:type="dcterms:W3CDTF">2020-05-13T08:10:41Z</dcterms:modified>
</cp:coreProperties>
</file>