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1" r:id="rId18"/>
    <p:sldId id="28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18546-7536-43C7-86F9-1FEA2C775A56}" type="datetimeFigureOut">
              <a:rPr lang="el-GR" smtClean="0"/>
              <a:pPr/>
              <a:t>21/05/2021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2B08D-62FA-4D3D-8B3B-2F4344CF376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5343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21/05/2021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21/05/2021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21/05/2021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21/05/2021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21/05/2021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21/05/2021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21/05/2021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21/05/2021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21/05/2021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21/05/2021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21/05/2021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21/05/2021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7584" y="1022871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Πλατφόρμες </a:t>
            </a:r>
            <a:r>
              <a:rPr lang="el-GR" sz="4000" dirty="0" err="1" smtClean="0">
                <a:solidFill>
                  <a:schemeClr val="tx1"/>
                </a:solidFill>
              </a:rPr>
              <a:t>παιχνιδοποίηση</a:t>
            </a:r>
            <a:r>
              <a:rPr lang="el-GR" sz="4000" dirty="0" err="1">
                <a:solidFill>
                  <a:schemeClr val="tx1"/>
                </a:solidFill>
              </a:rPr>
              <a:t>ς</a:t>
            </a:r>
            <a:r>
              <a:rPr lang="el-GR" sz="4000" dirty="0" smtClean="0">
                <a:solidFill>
                  <a:schemeClr val="tx1"/>
                </a:solidFill>
              </a:rPr>
              <a:t>:</a:t>
            </a:r>
            <a:br>
              <a:rPr lang="el-GR" sz="4000" dirty="0" smtClean="0">
                <a:solidFill>
                  <a:schemeClr val="tx1"/>
                </a:solidFill>
              </a:rPr>
            </a:br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https://kahoot.com/</a:t>
            </a:r>
            <a:endParaRPr lang="el-GR" sz="4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alkis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68503"/>
            <a:ext cx="4464552" cy="255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kis\Desktop\Kahoo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56" y="3368503"/>
            <a:ext cx="4464552" cy="25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09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7171" name="Picture 3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0873"/>
            <a:ext cx="8728496" cy="40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5608" y="1669450"/>
            <a:ext cx="377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Βασική σελίδα</a:t>
            </a:r>
            <a:endParaRPr lang="el-GR" sz="2800" dirty="0"/>
          </a:p>
        </p:txBody>
      </p:sp>
      <p:sp>
        <p:nvSpPr>
          <p:cNvPr id="4" name="Βέλος προς τα κάτω 3"/>
          <p:cNvSpPr/>
          <p:nvPr/>
        </p:nvSpPr>
        <p:spPr>
          <a:xfrm>
            <a:off x="7996484" y="2060848"/>
            <a:ext cx="288032" cy="3800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8106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62880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Πως δημιουργούμε το δικό μας </a:t>
            </a:r>
            <a:r>
              <a:rPr lang="en-US" sz="2400" dirty="0" err="1" smtClean="0"/>
              <a:t>Kahoot</a:t>
            </a:r>
            <a:endParaRPr lang="el-GR" sz="2400" dirty="0"/>
          </a:p>
        </p:txBody>
      </p:sp>
      <p:pic>
        <p:nvPicPr>
          <p:cNvPr id="8195" name="Picture 3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298" y="2365498"/>
            <a:ext cx="5453038" cy="430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06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9218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434" y="2276872"/>
            <a:ext cx="7779100" cy="37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9836" y="149813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Βασικό περίγραμμα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81064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189630"/>
            <a:ext cx="47525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+mj-lt"/>
              </a:rPr>
              <a:t>Είδη που μπορείς να δημιουργήσεις (δωρεάν):</a:t>
            </a:r>
          </a:p>
          <a:p>
            <a:endParaRPr lang="en-US" sz="2400" dirty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1.Τεστ γνώσεων: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j-lt"/>
              </a:rPr>
              <a:t>Κουίζ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j-lt"/>
              </a:rPr>
              <a:t>Σωστό ή λάθος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sz="24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2. Συλλογή απόψεων</a:t>
            </a:r>
          </a:p>
          <a:p>
            <a:endParaRPr lang="el-GR" sz="24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3. Παρουσίαση πληροφοριών: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j-lt"/>
              </a:rPr>
              <a:t>Διαφάνειες</a:t>
            </a:r>
            <a:endParaRPr lang="el-GR" sz="2400" dirty="0">
              <a:latin typeface="+mj-lt"/>
            </a:endParaRPr>
          </a:p>
        </p:txBody>
      </p:sp>
      <p:pic>
        <p:nvPicPr>
          <p:cNvPr id="10242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2587930" cy="52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06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11266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7"/>
            <a:ext cx="2341861" cy="4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lkis\Desktop\Καταγραφ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6"/>
            <a:ext cx="2341862" cy="4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lkis\Desktop\3Καταγραφή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8" t="-411" r="-1218" b="32338"/>
          <a:stretch/>
        </p:blipFill>
        <p:spPr bwMode="auto">
          <a:xfrm>
            <a:off x="6372200" y="2060846"/>
            <a:ext cx="2333228" cy="464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7197" y="121381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Χρονικό όριο ερωτήσεων</a:t>
            </a:r>
            <a:endParaRPr lang="el-GR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121381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Διαμοιρασμός πόντων</a:t>
            </a:r>
            <a:endParaRPr lang="el-GR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122985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Εμφάνιση εικόνας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064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12290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5256584" cy="42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98072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Δημιουργία ερωτήσεων με  πολλαπλές απαντήσεις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06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13316" name="Picture 4" descr="C:\Users\alkis\Desktop\11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760" y="1462718"/>
            <a:ext cx="2376512" cy="16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lkis\Desktop\4Καταγραφ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8820"/>
            <a:ext cx="4284836" cy="338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alkis\Desktop\12Καταγραφή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275037" cy="338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9208" y="100105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Προσθήκη πολυμέσων:</a:t>
            </a:r>
            <a:endParaRPr lang="el-GR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74101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Εικόνες</a:t>
            </a:r>
            <a:endParaRPr lang="el-GR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9338" y="256103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Βίντεο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300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18434" name="Picture 2" descr="C:\Users\alkis\Desktop\6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039468" cy="42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lkis\Desktop\7Καταγραφ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9744" y="2263676"/>
            <a:ext cx="4067944" cy="42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566083"/>
            <a:ext cx="559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Δυνατότητες διαμόρφωσης στις εικόνες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749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19458" name="Picture 2" descr="C:\Users\alkis\Desktop\10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572" y="1982509"/>
            <a:ext cx="3667720" cy="48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1172724"/>
            <a:ext cx="520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Δυνατότητες διαμόρφωσης στα βίντεο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03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13315" name="Picture 3" descr="C:\Users\alkis\Desktop\1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6228" y="1628800"/>
            <a:ext cx="2664296" cy="51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05273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Εισαγωγή νέων ερωτήσεων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25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844824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Το </a:t>
            </a:r>
            <a:r>
              <a:rPr lang="en-US" dirty="0" err="1" smtClean="0">
                <a:latin typeface="+mj-lt"/>
              </a:rPr>
              <a:t>Kahoot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είναι μία </a:t>
            </a:r>
            <a:r>
              <a:rPr lang="el-GR" dirty="0">
                <a:latin typeface="+mj-lt"/>
              </a:rPr>
              <a:t>πλατφόρμα είναι μια πλατφόρμα μάθησης βασισμένη </a:t>
            </a:r>
            <a:r>
              <a:rPr lang="el-GR" dirty="0" smtClean="0">
                <a:latin typeface="+mj-lt"/>
              </a:rPr>
              <a:t>στην </a:t>
            </a:r>
            <a:r>
              <a:rPr lang="el-GR" dirty="0" err="1" smtClean="0">
                <a:latin typeface="+mj-lt"/>
              </a:rPr>
              <a:t>παιχνίδοποίηση</a:t>
            </a:r>
            <a:r>
              <a:rPr lang="el-GR" dirty="0" smtClean="0">
                <a:latin typeface="+mj-lt"/>
              </a:rPr>
              <a:t> </a:t>
            </a:r>
            <a:r>
              <a:rPr lang="el-GR" dirty="0">
                <a:latin typeface="+mj-lt"/>
              </a:rPr>
              <a:t>που χρησιμοποιείται για την αναθεώρηση των γνώσεων των μαθητών, </a:t>
            </a:r>
            <a:r>
              <a:rPr lang="el-GR" dirty="0" smtClean="0">
                <a:latin typeface="+mj-lt"/>
              </a:rPr>
              <a:t>για ενίσχυση της μαθησιακής διαδικασίας, έλεγχο του περιεχομένου, ως διαμορφωτική αξιολόγηση, </a:t>
            </a:r>
            <a:r>
              <a:rPr lang="el-GR" dirty="0">
                <a:latin typeface="+mj-lt"/>
              </a:rPr>
              <a:t>ή ως διάλειμμα από τις παραδοσιακές δραστηριότητες στην τάξη.</a:t>
            </a:r>
          </a:p>
        </p:txBody>
      </p:sp>
    </p:spTree>
    <p:extLst>
      <p:ext uri="{BB962C8B-B14F-4D97-AF65-F5344CB8AC3E}">
        <p14:creationId xmlns:p14="http://schemas.microsoft.com/office/powerpoint/2010/main" xmlns="" val="3514712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14338" name="Picture 2" descr="C:\Users\alkis\Desktop\Κατα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2380"/>
          <a:stretch/>
        </p:blipFill>
        <p:spPr bwMode="auto">
          <a:xfrm>
            <a:off x="2527300" y="2492896"/>
            <a:ext cx="4102100" cy="426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1185" y="1315840"/>
            <a:ext cx="611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Τελευταία στοιχεία πριν την αποθήκευση του κουίζ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032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15362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707635" cy="42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119675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Κεντρική σελίδα</a:t>
            </a:r>
            <a:endParaRPr lang="el-GR" sz="2400" dirty="0">
              <a:latin typeface="+mj-lt"/>
            </a:endParaRPr>
          </a:p>
        </p:txBody>
      </p:sp>
      <p:sp>
        <p:nvSpPr>
          <p:cNvPr id="4" name="Βέλος προς τα κάτω 3"/>
          <p:cNvSpPr/>
          <p:nvPr/>
        </p:nvSpPr>
        <p:spPr>
          <a:xfrm>
            <a:off x="1763688" y="1556792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60032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16386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67129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 προς τα κάτω 3"/>
          <p:cNvSpPr/>
          <p:nvPr/>
        </p:nvSpPr>
        <p:spPr>
          <a:xfrm>
            <a:off x="1940124" y="1556792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3203848" y="137212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Σελίδα «</a:t>
            </a:r>
            <a:r>
              <a:rPr lang="en-US" dirty="0" smtClean="0"/>
              <a:t>Discover</a:t>
            </a:r>
            <a:r>
              <a:rPr lang="el-GR" dirty="0" smtClean="0"/>
              <a:t>»</a:t>
            </a:r>
            <a:r>
              <a:rPr lang="en-US" dirty="0" smtClean="0"/>
              <a:t> </a:t>
            </a:r>
            <a:r>
              <a:rPr lang="el-GR" dirty="0" smtClean="0"/>
              <a:t>Εύρεση άλλων Κ</a:t>
            </a:r>
            <a:r>
              <a:rPr lang="en-US" dirty="0" err="1" smtClean="0"/>
              <a:t>ahoot</a:t>
            </a:r>
            <a:r>
              <a:rPr lang="en-US" dirty="0" smtClean="0"/>
              <a:t> </a:t>
            </a:r>
            <a:r>
              <a:rPr lang="el-GR" dirty="0" smtClean="0"/>
              <a:t>για χρήση</a:t>
            </a:r>
          </a:p>
        </p:txBody>
      </p:sp>
    </p:spTree>
    <p:extLst>
      <p:ext uri="{BB962C8B-B14F-4D97-AF65-F5344CB8AC3E}">
        <p14:creationId xmlns:p14="http://schemas.microsoft.com/office/powerpoint/2010/main" xmlns="" val="1960032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17410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6048672" cy="45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Βέλος προς τα κάτω 4"/>
          <p:cNvSpPr/>
          <p:nvPr/>
        </p:nvSpPr>
        <p:spPr>
          <a:xfrm>
            <a:off x="2690416" y="1560116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3122464" y="1305183"/>
            <a:ext cx="3798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Εύρεση με τη χρήση λέξεων και φίλτρων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767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6" y="2892276"/>
            <a:ext cx="448151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C:\Users\alkis\Desktop\16Καταγραφ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6555" y="2891904"/>
            <a:ext cx="4457105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99" y="157278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Εύρεση και επεξεργασία άλλων </a:t>
            </a:r>
            <a:r>
              <a:rPr lang="en-US" sz="2400" dirty="0" err="1" smtClean="0">
                <a:latin typeface="+mj-lt"/>
              </a:rPr>
              <a:t>Kahoot</a:t>
            </a:r>
            <a:r>
              <a:rPr lang="el-GR" sz="2400" dirty="0" smtClean="0">
                <a:latin typeface="+mj-lt"/>
              </a:rPr>
              <a:t> για χρήση</a:t>
            </a:r>
            <a:endParaRPr lang="el-GR" sz="2400" dirty="0">
              <a:latin typeface="+mj-lt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 rot="10800000">
            <a:off x="395536" y="4869160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90767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21506" name="Picture 2" descr="C:\Users\alkis\Desktop\18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911420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 προς τα κάτω 3"/>
          <p:cNvSpPr/>
          <p:nvPr/>
        </p:nvSpPr>
        <p:spPr>
          <a:xfrm rot="10800000">
            <a:off x="2906440" y="2348880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699792" y="980728"/>
            <a:ext cx="445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Βιβλιοθήκη: όλα τα </a:t>
            </a:r>
            <a:r>
              <a:rPr lang="en-US" sz="2400" dirty="0" err="1" smtClean="0">
                <a:latin typeface="+mj-lt"/>
              </a:rPr>
              <a:t>Kahoot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σου αρχειοθετημένα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767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22530" name="Picture 2" descr="C:\Users\alkis\Desktop\17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077075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 προς τα κάτω 3"/>
          <p:cNvSpPr/>
          <p:nvPr/>
        </p:nvSpPr>
        <p:spPr>
          <a:xfrm rot="10800000">
            <a:off x="3779912" y="2276872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3039045" y="1067772"/>
            <a:ext cx="3230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Επίβλεψη αποτελεσμάτων </a:t>
            </a:r>
            <a:r>
              <a:rPr lang="en-US" sz="2400" dirty="0" err="1" smtClean="0">
                <a:latin typeface="+mj-lt"/>
              </a:rPr>
              <a:t>Kahoot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767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3832" y="-47957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23555" name="Picture 3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0567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126876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Δυνατότητα δημιουργία ομάδας </a:t>
            </a:r>
            <a:endParaRPr lang="el-GR" sz="2400" dirty="0">
              <a:latin typeface="+mj-lt"/>
            </a:endParaRPr>
          </a:p>
        </p:txBody>
      </p:sp>
      <p:sp>
        <p:nvSpPr>
          <p:cNvPr id="7" name="Βέλος προς τα κάτω 6"/>
          <p:cNvSpPr/>
          <p:nvPr/>
        </p:nvSpPr>
        <p:spPr>
          <a:xfrm rot="10800000">
            <a:off x="3422551" y="2420888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90767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24578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21" y="3136140"/>
            <a:ext cx="4033439" cy="33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alkis\Desktop\15Καταγραφ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55279"/>
            <a:ext cx="4033439" cy="3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088" y="22768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Επιλογή </a:t>
            </a:r>
            <a:r>
              <a:rPr lang="en-US" sz="2400" dirty="0" err="1" smtClean="0">
                <a:latin typeface="+mj-lt"/>
              </a:rPr>
              <a:t>Kahoot</a:t>
            </a:r>
            <a:endParaRPr lang="el-GR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196599"/>
            <a:ext cx="3527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Επιλογή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χρήσεις </a:t>
            </a:r>
            <a:r>
              <a:rPr lang="en-US" sz="2400" dirty="0" err="1" smtClean="0">
                <a:latin typeface="+mj-lt"/>
              </a:rPr>
              <a:t>Kahoot</a:t>
            </a:r>
            <a:r>
              <a:rPr lang="en-US" sz="2400" dirty="0" smtClean="0">
                <a:latin typeface="+mj-lt"/>
              </a:rPr>
              <a:t> (</a:t>
            </a:r>
            <a:r>
              <a:rPr lang="el-GR" sz="2400" dirty="0" smtClean="0">
                <a:latin typeface="+mj-lt"/>
              </a:rPr>
              <a:t>Ζωντανά ή Πρόκλησης)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72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25602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648328" cy="459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1768" y="1135063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Επιλογή χρήσης Ζωντανά:</a:t>
            </a:r>
          </a:p>
          <a:p>
            <a:pPr algn="ctr"/>
            <a:r>
              <a:rPr lang="el-GR" sz="2400" dirty="0" smtClean="0">
                <a:latin typeface="+mj-lt"/>
              </a:rPr>
              <a:t>Ρυθμίσεις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00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96752"/>
            <a:ext cx="6264696" cy="487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Στοιχεία παιχνιδιών και μηχανισμοί που μπορούν να χρησιμοποιηθούν (</a:t>
            </a:r>
            <a:r>
              <a:rPr lang="en-US" dirty="0" smtClean="0">
                <a:latin typeface="+mj-lt"/>
              </a:rPr>
              <a:t>Gaming elements and mechanisms)</a:t>
            </a:r>
            <a:r>
              <a:rPr lang="el-GR" dirty="0" smtClean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l-GR" dirty="0" smtClean="0">
              <a:latin typeface="+mj-lt"/>
            </a:endParaRPr>
          </a:p>
          <a:p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+mj-lt"/>
              </a:rPr>
              <a:t>Διήγηση ιστοριών (</a:t>
            </a:r>
            <a:r>
              <a:rPr lang="en-US" dirty="0" smtClean="0">
                <a:latin typeface="+mj-lt"/>
              </a:rPr>
              <a:t>storytelling)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+mj-lt"/>
              </a:rPr>
              <a:t>Πόντοι</a:t>
            </a:r>
            <a:r>
              <a:rPr lang="en-US" dirty="0" smtClean="0">
                <a:latin typeface="+mj-lt"/>
              </a:rPr>
              <a:t> (points)</a:t>
            </a:r>
            <a:endParaRPr lang="el-G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+mj-lt"/>
              </a:rPr>
              <a:t>Πίνακες κατάταξης</a:t>
            </a:r>
            <a:r>
              <a:rPr lang="en-US" dirty="0" smtClean="0">
                <a:latin typeface="+mj-lt"/>
              </a:rPr>
              <a:t> (leaderboards)</a:t>
            </a:r>
            <a:endParaRPr lang="el-G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+mj-lt"/>
              </a:rPr>
              <a:t>Ομαδικές/συνεργατικές δραστηριότητες (</a:t>
            </a:r>
            <a:r>
              <a:rPr lang="en-US" dirty="0" smtClean="0">
                <a:latin typeface="+mj-lt"/>
              </a:rPr>
              <a:t>team-based/ cooperative activities)</a:t>
            </a:r>
            <a:endParaRPr lang="el-G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υποστήριξη </a:t>
            </a:r>
            <a:r>
              <a:rPr lang="el-GR" dirty="0" smtClean="0">
                <a:latin typeface="+mj-lt"/>
              </a:rPr>
              <a:t>πολυμέσων</a:t>
            </a:r>
            <a:r>
              <a:rPr lang="en-US" dirty="0" smtClean="0">
                <a:latin typeface="+mj-lt"/>
              </a:rPr>
              <a:t> </a:t>
            </a:r>
            <a:r>
              <a:rPr lang="el-GR" dirty="0">
                <a:latin typeface="+mj-lt"/>
              </a:rPr>
              <a:t>/</a:t>
            </a:r>
            <a:r>
              <a:rPr lang="el-GR" dirty="0" smtClean="0">
                <a:latin typeface="+mj-lt"/>
              </a:rPr>
              <a:t>μουσική και βίντεο</a:t>
            </a:r>
            <a:r>
              <a:rPr lang="el-GR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(multimedia support</a:t>
            </a:r>
            <a:r>
              <a:rPr lang="el-GR" dirty="0" smtClean="0">
                <a:latin typeface="+mj-lt"/>
              </a:rPr>
              <a:t> /</a:t>
            </a:r>
            <a:r>
              <a:rPr lang="en-US" dirty="0" smtClean="0">
                <a:latin typeface="+mj-lt"/>
              </a:rPr>
              <a:t>music and video)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61375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26626" name="Picture 2" descr="C:\Users\alkis\Desktop\4Κατα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"/>
          <a:stretch/>
        </p:blipFill>
        <p:spPr bwMode="auto">
          <a:xfrm>
            <a:off x="2000250" y="1844824"/>
            <a:ext cx="5495466" cy="44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7743" y="105772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Επιλογή χρήσης ως Πρόκλησης: Ρυθμίσεις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008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184482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latin typeface="+mj-lt"/>
              </a:rPr>
              <a:t>Σας ευχαριστώ πολύ!!!</a:t>
            </a:r>
            <a:endParaRPr lang="el-GR" sz="4000" dirty="0">
              <a:latin typeface="+mj-lt"/>
            </a:endParaRPr>
          </a:p>
        </p:txBody>
      </p:sp>
      <p:pic>
        <p:nvPicPr>
          <p:cNvPr id="27650" name="Picture 2" descr="C:\Users\alkis\Desktop\downl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849" y="3062089"/>
            <a:ext cx="3540993" cy="35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alkis\Desktop\downlo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2089"/>
            <a:ext cx="3534122" cy="35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099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412776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+mj-lt"/>
              </a:rPr>
              <a:t>Τρόποι χρήσ</a:t>
            </a:r>
            <a:r>
              <a:rPr lang="el-GR" sz="2800" dirty="0">
                <a:latin typeface="+mj-lt"/>
              </a:rPr>
              <a:t>η</a:t>
            </a:r>
            <a:r>
              <a:rPr lang="el-GR" sz="2800" dirty="0" smtClean="0">
                <a:latin typeface="+mj-lt"/>
              </a:rPr>
              <a:t>ς του </a:t>
            </a:r>
            <a:r>
              <a:rPr lang="en-US" sz="2800" dirty="0" err="1" smtClean="0">
                <a:latin typeface="+mj-lt"/>
              </a:rPr>
              <a:t>kahoot</a:t>
            </a:r>
            <a:r>
              <a:rPr lang="el-GR" sz="2800" dirty="0" smtClean="0">
                <a:latin typeface="+mj-lt"/>
              </a:rPr>
              <a:t> ως</a:t>
            </a:r>
            <a:r>
              <a:rPr lang="en-US" sz="2800" dirty="0" smtClean="0">
                <a:latin typeface="+mj-lt"/>
              </a:rPr>
              <a:t>:</a:t>
            </a:r>
            <a:endParaRPr lang="el-GR" sz="2800" dirty="0" smtClean="0">
              <a:latin typeface="+mj-lt"/>
            </a:endParaRPr>
          </a:p>
          <a:p>
            <a:endParaRPr lang="el-GR" sz="2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Διαμορφωτική </a:t>
            </a:r>
            <a:r>
              <a:rPr lang="el-GR" sz="2800" dirty="0" smtClean="0">
                <a:latin typeface="+mj-lt"/>
              </a:rPr>
              <a:t>αξιολόγηση</a:t>
            </a:r>
          </a:p>
          <a:p>
            <a:endParaRPr lang="el-GR" sz="2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>
                <a:latin typeface="+mj-lt"/>
              </a:rPr>
              <a:t>Διδασκαλία περιεχομένου</a:t>
            </a:r>
          </a:p>
          <a:p>
            <a:endParaRPr lang="el-GR" sz="2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>
                <a:latin typeface="+mj-lt"/>
              </a:rPr>
              <a:t>Επιβράβευση ή εναλλακτική δραστηριότητα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Ε</a:t>
            </a:r>
            <a:r>
              <a:rPr lang="el-GR" sz="2800" dirty="0" smtClean="0">
                <a:latin typeface="+mj-lt"/>
              </a:rPr>
              <a:t>ργασία </a:t>
            </a:r>
            <a:r>
              <a:rPr lang="el-GR" sz="2800" dirty="0">
                <a:latin typeface="+mj-lt"/>
              </a:rPr>
              <a:t>στο </a:t>
            </a:r>
            <a:r>
              <a:rPr lang="el-GR" sz="2800" dirty="0" smtClean="0">
                <a:latin typeface="+mj-lt"/>
              </a:rPr>
              <a:t>σπίτι</a:t>
            </a:r>
          </a:p>
          <a:p>
            <a:endParaRPr lang="el-GR" sz="2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>
                <a:latin typeface="+mj-lt"/>
              </a:rPr>
              <a:t>Επανάληψη</a:t>
            </a:r>
            <a:endParaRPr lang="el-G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06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844824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Σε πραγματικό χρόνο</a:t>
            </a:r>
            <a:r>
              <a:rPr lang="en-US" dirty="0" smtClean="0">
                <a:latin typeface="+mj-lt"/>
              </a:rPr>
              <a:t>/</a:t>
            </a:r>
            <a:r>
              <a:rPr lang="el-GR" dirty="0" smtClean="0">
                <a:latin typeface="+mj-lt"/>
              </a:rPr>
              <a:t>εντός μαθησιακής διαδικασίας (σύγχρονη μάθηση)</a:t>
            </a:r>
            <a:r>
              <a:rPr lang="en-US" dirty="0" smtClean="0">
                <a:latin typeface="+mj-lt"/>
              </a:rPr>
              <a:t>.</a:t>
            </a:r>
            <a:endParaRPr lang="el-GR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l-GR" dirty="0" smtClean="0">
                <a:latin typeface="+mj-lt"/>
              </a:rPr>
              <a:t>Παιχνίδι </a:t>
            </a:r>
            <a:r>
              <a:rPr lang="el-GR" dirty="0">
                <a:latin typeface="+mj-lt"/>
              </a:rPr>
              <a:t>αυτοπροσώπως ή μέσω </a:t>
            </a:r>
            <a:r>
              <a:rPr lang="el-GR" dirty="0" smtClean="0">
                <a:latin typeface="+mj-lt"/>
              </a:rPr>
              <a:t>τηλεδιάσκεψης</a:t>
            </a:r>
            <a:r>
              <a:rPr lang="en-US" dirty="0" smtClean="0">
                <a:latin typeface="+mj-lt"/>
              </a:rPr>
              <a:t> .</a:t>
            </a:r>
          </a:p>
          <a:p>
            <a:endParaRPr lang="en-US" dirty="0" smtClean="0">
              <a:latin typeface="+mj-lt"/>
            </a:endParaRPr>
          </a:p>
          <a:p>
            <a:r>
              <a:rPr lang="el-GR" dirty="0" smtClean="0">
                <a:latin typeface="+mj-lt"/>
              </a:rPr>
              <a:t>Όλοι </a:t>
            </a:r>
            <a:r>
              <a:rPr lang="el-GR" dirty="0">
                <a:latin typeface="+mj-lt"/>
              </a:rPr>
              <a:t>παίζουν ταυτόχρονα με ερωτήσεις και απαντήσεις στην οθόνη του κεντρικού υπολογιστή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8" y="903638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+mj-lt"/>
              </a:rPr>
              <a:t>Τρόποι χρήσης</a:t>
            </a:r>
            <a:r>
              <a:rPr lang="el-GR" sz="2400" b="1" dirty="0" smtClean="0">
                <a:latin typeface="+mj-lt"/>
              </a:rPr>
              <a:t>:</a:t>
            </a:r>
          </a:p>
          <a:p>
            <a:pPr algn="ctr"/>
            <a:r>
              <a:rPr lang="el-GR" sz="2400" dirty="0" smtClean="0">
                <a:latin typeface="+mj-lt"/>
              </a:rPr>
              <a:t>Ζωντανά</a:t>
            </a:r>
            <a:endParaRPr lang="el-GR" sz="2400" dirty="0">
              <a:latin typeface="+mj-lt"/>
            </a:endParaRPr>
          </a:p>
          <a:p>
            <a:endParaRPr lang="el-GR" dirty="0"/>
          </a:p>
        </p:txBody>
      </p:sp>
      <p:pic>
        <p:nvPicPr>
          <p:cNvPr id="2050" name="Picture 2" descr="C:\Users\alkis\Desktop\Kahoot-in-game-screensh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856" y="4077070"/>
            <a:ext cx="5264200" cy="272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06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935890"/>
            <a:ext cx="26642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Τρόποι χρήσης</a:t>
            </a:r>
            <a:r>
              <a:rPr lang="el-GR" sz="2400" b="1" dirty="0" smtClean="0"/>
              <a:t>:</a:t>
            </a:r>
          </a:p>
          <a:p>
            <a:pPr algn="ctr"/>
            <a:r>
              <a:rPr lang="el-GR" sz="2000" dirty="0" smtClean="0"/>
              <a:t>Προκλήσεις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772816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Διαφορετικός χρόνος, εκτός διδακτικής αίθουσας (Ασύγχρονη μάθηση)</a:t>
            </a:r>
          </a:p>
          <a:p>
            <a:endParaRPr lang="el-GR" dirty="0" smtClean="0"/>
          </a:p>
          <a:p>
            <a:r>
              <a:rPr lang="el-GR" dirty="0"/>
              <a:t>Μπορεί να παιχτεί οποιαδήποτε στιγμή από οπουδήποτε.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παίκτες βλέπουν τόσο τις ερωτήσεις όσο και τις απαντήσεις στη συσκευή τους (ζωντανά ή όχι</a:t>
            </a:r>
            <a:r>
              <a:rPr lang="el-GR" dirty="0" smtClean="0"/>
              <a:t>)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3077" name="Picture 5" descr="C:\Users\alkis\Desktop\Kahoot-business-challenge-a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7672"/>
            <a:ext cx="5148573" cy="27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06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164340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j-lt"/>
              </a:rPr>
              <a:t>Βήματα για την εγγραφή στο </a:t>
            </a:r>
            <a:r>
              <a:rPr lang="en-US" sz="2800" dirty="0" err="1" smtClean="0">
                <a:latin typeface="+mj-lt"/>
              </a:rPr>
              <a:t>Kahoot</a:t>
            </a:r>
            <a:r>
              <a:rPr lang="el-GR" sz="2800" dirty="0" smtClean="0"/>
              <a:t>:</a:t>
            </a:r>
            <a:endParaRPr lang="el-GR" sz="2800" dirty="0"/>
          </a:p>
        </p:txBody>
      </p:sp>
      <p:pic>
        <p:nvPicPr>
          <p:cNvPr id="4098" name="Picture 2" descr="C:\Users\alkis\Desktop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1" t="13889" r="6020" b="15708"/>
          <a:stretch/>
        </p:blipFill>
        <p:spPr bwMode="auto">
          <a:xfrm>
            <a:off x="1631233" y="3140968"/>
            <a:ext cx="6326801" cy="278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06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22953" y="206084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+mj-lt"/>
              </a:rPr>
              <a:t>1.Εγγραφή</a:t>
            </a:r>
            <a:endParaRPr lang="el-GR" sz="1600" dirty="0">
              <a:latin typeface="+mj-lt"/>
            </a:endParaRPr>
          </a:p>
        </p:txBody>
      </p:sp>
      <p:pic>
        <p:nvPicPr>
          <p:cNvPr id="5122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728" y="2693517"/>
            <a:ext cx="4158618" cy="22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kis\Desktop\Καταγραφή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6692" y="2693517"/>
            <a:ext cx="4220586" cy="23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203007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2. Επιλογή </a:t>
            </a:r>
            <a:r>
              <a:rPr lang="el-GR" dirty="0">
                <a:latin typeface="+mj-lt"/>
              </a:rPr>
              <a:t>λογαριασμού</a:t>
            </a:r>
          </a:p>
        </p:txBody>
      </p:sp>
      <p:sp>
        <p:nvSpPr>
          <p:cNvPr id="6" name="Βέλος προς τα κάτω 5"/>
          <p:cNvSpPr/>
          <p:nvPr/>
        </p:nvSpPr>
        <p:spPr>
          <a:xfrm rot="10800000">
            <a:off x="3928313" y="2956012"/>
            <a:ext cx="216024" cy="3699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 προς τα κάτω 9"/>
          <p:cNvSpPr/>
          <p:nvPr/>
        </p:nvSpPr>
        <p:spPr>
          <a:xfrm>
            <a:off x="6084168" y="3212976"/>
            <a:ext cx="216024" cy="3699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8106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Kahoot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pic>
        <p:nvPicPr>
          <p:cNvPr id="6146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72" y="3212976"/>
            <a:ext cx="406794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kis\Desktop\4Καταγραφ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03096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376" y="2636912"/>
            <a:ext cx="3841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j-lt"/>
              </a:rPr>
              <a:t>3</a:t>
            </a:r>
            <a:r>
              <a:rPr lang="el-GR" sz="1600" dirty="0" smtClean="0">
                <a:latin typeface="+mj-lt"/>
              </a:rPr>
              <a:t>.Επιλογή επιπέδου εκπαίδευσης</a:t>
            </a:r>
            <a:endParaRPr lang="el-GR" sz="1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2938" y="2660556"/>
            <a:ext cx="3841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+mj-lt"/>
              </a:rPr>
              <a:t>4.Δημιουργία λογαριασμού</a:t>
            </a:r>
            <a:endParaRPr lang="el-G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064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704</TotalTime>
  <Words>2077</Words>
  <Application>Microsoft Office PowerPoint</Application>
  <PresentationFormat>Προβολή στην οθόνη (4:3)</PresentationFormat>
  <Paragraphs>170</Paragraphs>
  <Slides>31</Slides>
  <Notes>30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Ροή</vt:lpstr>
      <vt:lpstr>Πλατφόρμες παιχνιδοποίησης: Kahoot  https://kahoot.com/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Πλατφόρμες παιχνιδοποίησης: Kahoot</dc:title>
  <dc:creator>alkis</dc:creator>
  <cp:lastModifiedBy>User</cp:lastModifiedBy>
  <cp:revision>33</cp:revision>
  <dcterms:created xsi:type="dcterms:W3CDTF">2021-04-28T11:41:08Z</dcterms:created>
  <dcterms:modified xsi:type="dcterms:W3CDTF">2021-05-21T05:01:09Z</dcterms:modified>
</cp:coreProperties>
</file>