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 autoAdjust="0"/>
    <p:restoredTop sz="95833"/>
  </p:normalViewPr>
  <p:slideViewPr>
    <p:cSldViewPr snapToGrid="0">
      <p:cViewPr varScale="1">
        <p:scale>
          <a:sx n="113" d="100"/>
          <a:sy n="113" d="100"/>
        </p:scale>
        <p:origin x="3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4/20/2017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6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991D-C7E2-4BC4-BC1C-4664C3D747EC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3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884-93B1-4446-A05B-7C999F49EC80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4053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B213-C4EB-4A6B-AA44-E9E20C4A81DE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996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2843264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082661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71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90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5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1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3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0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4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16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54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20/4/2017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3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για το σπίτι</a:t>
            </a:r>
            <a:r>
              <a:rPr lang="en-US" dirty="0"/>
              <a:t>(.</a:t>
            </a:r>
            <a:r>
              <a:rPr lang="en-US" dirty="0" err="1"/>
              <a:t>ppt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800" dirty="0"/>
              <a:t>Τρείς ομάδες θα προετοιμάσουν και θα παρουσιάσουν</a:t>
            </a:r>
            <a:r>
              <a:rPr lang="en-US" sz="2800" dirty="0"/>
              <a:t> </a:t>
            </a:r>
            <a:r>
              <a:rPr lang="el-GR" sz="2800" dirty="0"/>
              <a:t>ένα από τα παρακάτω θέματα:</a:t>
            </a:r>
          </a:p>
          <a:p>
            <a:pPr lvl="1"/>
            <a:r>
              <a:rPr lang="en-US" sz="2400" dirty="0"/>
              <a:t>RIP v1 &amp; v2 (Routing Information Protocol)</a:t>
            </a:r>
          </a:p>
          <a:p>
            <a:pPr lvl="1"/>
            <a:r>
              <a:rPr lang="en-US" sz="2400" dirty="0"/>
              <a:t>OSPF (Open Shortest Path First)</a:t>
            </a:r>
          </a:p>
          <a:p>
            <a:pPr lvl="1"/>
            <a:r>
              <a:rPr lang="en-US" sz="2400" dirty="0"/>
              <a:t>BGP (Border Gateway Protocol)</a:t>
            </a:r>
          </a:p>
        </p:txBody>
      </p:sp>
    </p:spTree>
    <p:extLst>
      <p:ext uri="{BB962C8B-B14F-4D97-AF65-F5344CB8AC3E}">
        <p14:creationId xmlns:p14="http://schemas.microsoft.com/office/powerpoint/2010/main" val="17603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Ανοίξτε το </a:t>
            </a:r>
            <a:r>
              <a:rPr lang="en-US" dirty="0"/>
              <a:t>Packet tracer</a:t>
            </a:r>
          </a:p>
          <a:p>
            <a:r>
              <a:rPr lang="el-GR" dirty="0"/>
              <a:t>Εισάγετε </a:t>
            </a:r>
            <a:r>
              <a:rPr lang="en-US" dirty="0"/>
              <a:t>3</a:t>
            </a:r>
            <a:r>
              <a:rPr lang="el-GR" dirty="0"/>
              <a:t> </a:t>
            </a:r>
            <a:r>
              <a:rPr lang="en-US" dirty="0"/>
              <a:t>Router (1841)</a:t>
            </a:r>
          </a:p>
          <a:p>
            <a:r>
              <a:rPr lang="el-GR" dirty="0"/>
              <a:t>Μετονομάστε τα </a:t>
            </a:r>
            <a:r>
              <a:rPr lang="en-US" dirty="0"/>
              <a:t>Router </a:t>
            </a:r>
            <a:r>
              <a:rPr lang="el-GR" dirty="0"/>
              <a:t>σε </a:t>
            </a:r>
            <a:r>
              <a:rPr lang="en-US" dirty="0"/>
              <a:t>R1, R2 </a:t>
            </a:r>
            <a:r>
              <a:rPr lang="el-GR" dirty="0"/>
              <a:t>και </a:t>
            </a:r>
            <a:r>
              <a:rPr lang="en-US" dirty="0"/>
              <a:t>R3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3" t="17733" r="25437" b="15284"/>
          <a:stretch/>
        </p:blipFill>
        <p:spPr>
          <a:xfrm>
            <a:off x="424095" y="3377697"/>
            <a:ext cx="3016333" cy="29688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83" t="4520" r="7088" b="7527"/>
          <a:stretch/>
        </p:blipFill>
        <p:spPr>
          <a:xfrm>
            <a:off x="6282047" y="3377697"/>
            <a:ext cx="3004457" cy="2870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74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885" y="1279956"/>
            <a:ext cx="8946541" cy="4195481"/>
          </a:xfrm>
        </p:spPr>
        <p:txBody>
          <a:bodyPr/>
          <a:lstStyle/>
          <a:p>
            <a:r>
              <a:rPr lang="el-GR" dirty="0"/>
              <a:t>Κάντε αριστερό </a:t>
            </a:r>
            <a:r>
              <a:rPr lang="el-GR" dirty="0" err="1"/>
              <a:t>κλίκ</a:t>
            </a:r>
            <a:r>
              <a:rPr lang="el-GR" dirty="0"/>
              <a:t> σε κάθε </a:t>
            </a:r>
            <a:r>
              <a:rPr lang="en-US" dirty="0"/>
              <a:t>Router </a:t>
            </a:r>
            <a:r>
              <a:rPr lang="el-GR" dirty="0"/>
              <a:t>και επιλέξτε την καρτέλα </a:t>
            </a:r>
            <a:r>
              <a:rPr lang="en-US" dirty="0"/>
              <a:t>Physical</a:t>
            </a:r>
          </a:p>
          <a:p>
            <a:r>
              <a:rPr lang="el-GR" dirty="0"/>
              <a:t>Κάντε </a:t>
            </a:r>
            <a:r>
              <a:rPr lang="el-GR" dirty="0" err="1"/>
              <a:t>κλίκ</a:t>
            </a:r>
            <a:r>
              <a:rPr lang="el-GR" dirty="0"/>
              <a:t> στο διακόπτη δεξιά για να σβήσουμε το </a:t>
            </a:r>
            <a:r>
              <a:rPr lang="en-US" dirty="0"/>
              <a:t>Router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9" t="3307" b="3478"/>
          <a:stretch/>
        </p:blipFill>
        <p:spPr>
          <a:xfrm>
            <a:off x="646110" y="2439163"/>
            <a:ext cx="7357859" cy="421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55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447800"/>
            <a:ext cx="8946541" cy="4195481"/>
          </a:xfrm>
        </p:spPr>
        <p:txBody>
          <a:bodyPr/>
          <a:lstStyle/>
          <a:p>
            <a:r>
              <a:rPr lang="el-GR" dirty="0"/>
              <a:t>Κάντε </a:t>
            </a:r>
            <a:r>
              <a:rPr lang="en-US" dirty="0"/>
              <a:t>drag and drop </a:t>
            </a:r>
            <a:r>
              <a:rPr lang="el-GR" dirty="0"/>
              <a:t>το </a:t>
            </a:r>
            <a:r>
              <a:rPr lang="en-US" dirty="0"/>
              <a:t>module </a:t>
            </a:r>
            <a:r>
              <a:rPr lang="en-US" b="1" dirty="0"/>
              <a:t>WIC-1T </a:t>
            </a:r>
            <a:r>
              <a:rPr lang="el-GR" dirty="0"/>
              <a:t>στα κενά </a:t>
            </a:r>
            <a:r>
              <a:rPr lang="en-US" dirty="0"/>
              <a:t>slot </a:t>
            </a:r>
            <a:r>
              <a:rPr lang="el-GR" dirty="0"/>
              <a:t>του </a:t>
            </a:r>
            <a:r>
              <a:rPr lang="en-US" dirty="0"/>
              <a:t>Router</a:t>
            </a:r>
          </a:p>
          <a:p>
            <a:r>
              <a:rPr lang="el-GR" dirty="0"/>
              <a:t>Ξανά-ανάψτε το </a:t>
            </a:r>
            <a:r>
              <a:rPr lang="en-US" dirty="0"/>
              <a:t>Router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" t="6910" b="4619"/>
          <a:stretch/>
        </p:blipFill>
        <p:spPr>
          <a:xfrm>
            <a:off x="424095" y="2553195"/>
            <a:ext cx="7042478" cy="4098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97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Tracer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Από τις συνδέσεις (</a:t>
            </a:r>
            <a:r>
              <a:rPr lang="en-US" dirty="0" smtClean="0"/>
              <a:t>connections) </a:t>
            </a:r>
            <a:r>
              <a:rPr lang="el-GR" dirty="0" smtClean="0"/>
              <a:t>επιλέγουμε το </a:t>
            </a:r>
            <a:r>
              <a:rPr lang="en-US" b="1" dirty="0" smtClean="0"/>
              <a:t>Serial DCE </a:t>
            </a:r>
          </a:p>
          <a:p>
            <a:r>
              <a:rPr lang="el-GR" dirty="0" smtClean="0"/>
              <a:t>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R1</a:t>
            </a:r>
            <a:r>
              <a:rPr lang="en-US" dirty="0" smtClean="0"/>
              <a:t>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Serial0/0/0</a:t>
            </a:r>
            <a:endParaRPr lang="el-GR" b="1" dirty="0" smtClean="0"/>
          </a:p>
          <a:p>
            <a:r>
              <a:rPr lang="el-GR" dirty="0" smtClean="0"/>
              <a:t>Έπειτα 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R2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Serial0/0/0</a:t>
            </a:r>
          </a:p>
          <a:p>
            <a:r>
              <a:rPr lang="el-GR" dirty="0" smtClean="0"/>
              <a:t>Ομοίως, επιλέγουμε ξανά το </a:t>
            </a:r>
            <a:r>
              <a:rPr lang="en-US" b="1" dirty="0" smtClean="0"/>
              <a:t>Serial DCE </a:t>
            </a:r>
            <a:r>
              <a:rPr lang="el-GR" b="1" dirty="0" smtClean="0"/>
              <a:t>         </a:t>
            </a:r>
          </a:p>
          <a:p>
            <a:r>
              <a:rPr lang="el-GR" dirty="0" smtClean="0"/>
              <a:t>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R1</a:t>
            </a:r>
            <a:r>
              <a:rPr lang="en-US" dirty="0" smtClean="0"/>
              <a:t>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Serial0/1/0</a:t>
            </a:r>
            <a:endParaRPr lang="el-GR" b="1" dirty="0" smtClean="0"/>
          </a:p>
          <a:p>
            <a:r>
              <a:rPr lang="el-GR" dirty="0" smtClean="0"/>
              <a:t>Έπειτα 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R2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Serial0/1/0</a:t>
            </a:r>
          </a:p>
          <a:p>
            <a:r>
              <a:rPr lang="el-GR" dirty="0" smtClean="0"/>
              <a:t>Τέλος, επιλέγουμε ξανά το </a:t>
            </a:r>
            <a:r>
              <a:rPr lang="en-US" b="1" dirty="0" smtClean="0"/>
              <a:t>Serial DCE </a:t>
            </a:r>
            <a:endParaRPr lang="el-GR" b="1" dirty="0" smtClean="0"/>
          </a:p>
          <a:p>
            <a:r>
              <a:rPr lang="el-GR" dirty="0" smtClean="0"/>
              <a:t>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</a:t>
            </a:r>
            <a:r>
              <a:rPr lang="el-GR" b="1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Serial0/1/0</a:t>
            </a:r>
          </a:p>
          <a:p>
            <a:r>
              <a:rPr lang="el-GR" dirty="0" smtClean="0"/>
              <a:t>Έπειτα κάνουμε </a:t>
            </a:r>
            <a:r>
              <a:rPr lang="el-GR" dirty="0" err="1" smtClean="0"/>
              <a:t>κλίκ</a:t>
            </a:r>
            <a:r>
              <a:rPr lang="el-GR" dirty="0" smtClean="0"/>
              <a:t> στο </a:t>
            </a:r>
            <a:r>
              <a:rPr lang="en-US" b="1" dirty="0" smtClean="0"/>
              <a:t>R3 </a:t>
            </a:r>
            <a:r>
              <a:rPr lang="el-GR" dirty="0" smtClean="0"/>
              <a:t>και επιλέγουμε τη </a:t>
            </a:r>
            <a:r>
              <a:rPr lang="el-GR" dirty="0" err="1" smtClean="0"/>
              <a:t>διεπαφή</a:t>
            </a:r>
            <a:r>
              <a:rPr lang="el-GR" dirty="0" smtClean="0"/>
              <a:t> </a:t>
            </a:r>
            <a:r>
              <a:rPr lang="en-US" b="1" dirty="0" smtClean="0"/>
              <a:t>Serial0/0/0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607" y="1656398"/>
            <a:ext cx="457200" cy="393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633" y="1995826"/>
            <a:ext cx="5207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672" y="1853248"/>
            <a:ext cx="4025900" cy="3327400"/>
          </a:xfrm>
        </p:spPr>
      </p:pic>
    </p:spTree>
    <p:extLst>
      <p:ext uri="{BB962C8B-B14F-4D97-AF65-F5344CB8AC3E}">
        <p14:creationId xmlns:p14="http://schemas.microsoft.com/office/powerpoint/2010/main" val="101065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</a:t>
            </a:r>
            <a:r>
              <a:rPr lang="en-US" dirty="0"/>
              <a:t>Router </a:t>
            </a:r>
            <a:r>
              <a:rPr lang="el-GR" dirty="0"/>
              <a:t>αντιπροσωπεύει ένα δίκτυο. </a:t>
            </a:r>
          </a:p>
          <a:p>
            <a:r>
              <a:rPr lang="el-GR" dirty="0"/>
              <a:t>Για κάθε δίκτυο εισάγουμε</a:t>
            </a:r>
            <a:endParaRPr lang="en-US" dirty="0"/>
          </a:p>
          <a:p>
            <a:pPr lvl="1"/>
            <a:r>
              <a:rPr lang="el-GR" dirty="0"/>
              <a:t> ένα </a:t>
            </a:r>
            <a:r>
              <a:rPr lang="en-US" dirty="0"/>
              <a:t>Switch(</a:t>
            </a:r>
            <a:r>
              <a:rPr lang="en-US" b="1" dirty="0"/>
              <a:t>2960</a:t>
            </a:r>
            <a:r>
              <a:rPr lang="en-US" dirty="0"/>
              <a:t>)</a:t>
            </a:r>
            <a:r>
              <a:rPr lang="el-GR" dirty="0"/>
              <a:t> </a:t>
            </a:r>
            <a:endParaRPr lang="en-US" dirty="0"/>
          </a:p>
          <a:p>
            <a:pPr lvl="1"/>
            <a:r>
              <a:rPr lang="el-GR" dirty="0"/>
              <a:t>και ένα </a:t>
            </a:r>
            <a:r>
              <a:rPr lang="en-US" dirty="0"/>
              <a:t>generic PC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777" y="1284195"/>
            <a:ext cx="4144639" cy="545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64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526" y="2052918"/>
            <a:ext cx="9147328" cy="4195481"/>
          </a:xfrm>
        </p:spPr>
        <p:txBody>
          <a:bodyPr/>
          <a:lstStyle/>
          <a:p>
            <a:r>
              <a:rPr lang="el-GR" dirty="0"/>
              <a:t>Ας υποθέσουμε ότι έχουμε το δίκτυο 192.168.0.0/16, και</a:t>
            </a:r>
            <a:r>
              <a:rPr lang="is-IS" dirty="0"/>
              <a:t>…</a:t>
            </a:r>
            <a:endParaRPr lang="en-US" dirty="0"/>
          </a:p>
          <a:p>
            <a:pPr lvl="1"/>
            <a:r>
              <a:rPr lang="el-GR" dirty="0"/>
              <a:t>Το </a:t>
            </a:r>
            <a:r>
              <a:rPr lang="en-US" dirty="0"/>
              <a:t>R1 </a:t>
            </a:r>
            <a:r>
              <a:rPr lang="el-GR" dirty="0"/>
              <a:t>αντιπροσωπεύει το </a:t>
            </a:r>
            <a:r>
              <a:rPr lang="el-GR" dirty="0" err="1"/>
              <a:t>υποδίκτυο</a:t>
            </a:r>
            <a:r>
              <a:rPr lang="el-GR" dirty="0"/>
              <a:t> </a:t>
            </a:r>
            <a:r>
              <a:rPr lang="el-GR" b="1" dirty="0"/>
              <a:t>Α</a:t>
            </a:r>
            <a:r>
              <a:rPr lang="en-US" dirty="0"/>
              <a:t> (2000 addresses)</a:t>
            </a:r>
            <a:endParaRPr lang="el-GR" dirty="0"/>
          </a:p>
          <a:p>
            <a:pPr lvl="1"/>
            <a:r>
              <a:rPr lang="el-GR" dirty="0"/>
              <a:t>Το </a:t>
            </a:r>
            <a:r>
              <a:rPr lang="en-US" dirty="0"/>
              <a:t>R2, </a:t>
            </a:r>
            <a:r>
              <a:rPr lang="el-GR" dirty="0"/>
              <a:t>το </a:t>
            </a:r>
            <a:r>
              <a:rPr lang="el-GR" dirty="0" err="1"/>
              <a:t>υποδίκτυο</a:t>
            </a:r>
            <a:r>
              <a:rPr lang="el-GR" dirty="0"/>
              <a:t> </a:t>
            </a:r>
            <a:r>
              <a:rPr lang="el-GR" b="1" dirty="0"/>
              <a:t>Β</a:t>
            </a:r>
            <a:r>
              <a:rPr lang="en-US" dirty="0"/>
              <a:t> (1000 addresses)</a:t>
            </a:r>
            <a:endParaRPr lang="el-GR" dirty="0"/>
          </a:p>
          <a:p>
            <a:pPr lvl="1"/>
            <a:r>
              <a:rPr lang="el-GR" dirty="0"/>
              <a:t>Και το </a:t>
            </a:r>
            <a:r>
              <a:rPr lang="en-US" dirty="0"/>
              <a:t>R3, </a:t>
            </a:r>
            <a:r>
              <a:rPr lang="el-GR" dirty="0"/>
              <a:t>το </a:t>
            </a:r>
            <a:r>
              <a:rPr lang="el-GR" dirty="0" err="1"/>
              <a:t>υποδίκτυο</a:t>
            </a:r>
            <a:r>
              <a:rPr lang="el-GR" dirty="0"/>
              <a:t> </a:t>
            </a:r>
            <a:r>
              <a:rPr lang="en-US" b="1" dirty="0"/>
              <a:t>C</a:t>
            </a:r>
            <a:r>
              <a:rPr lang="en-US" dirty="0"/>
              <a:t> (500 addresses)</a:t>
            </a:r>
            <a:endParaRPr lang="el-GR" dirty="0"/>
          </a:p>
          <a:p>
            <a:r>
              <a:rPr lang="el-GR" dirty="0"/>
              <a:t>Φτιάξτε και τα 3 δίκτυα</a:t>
            </a:r>
            <a:r>
              <a:rPr lang="en-US" dirty="0"/>
              <a:t> (</a:t>
            </a:r>
            <a:r>
              <a:rPr lang="en-US" b="1" dirty="0"/>
              <a:t>D, E, F</a:t>
            </a:r>
            <a:r>
              <a:rPr lang="en-US" dirty="0"/>
              <a:t>)</a:t>
            </a:r>
            <a:r>
              <a:rPr lang="el-GR" dirty="0"/>
              <a:t> για τα 3 </a:t>
            </a:r>
            <a:r>
              <a:rPr lang="en-US" dirty="0"/>
              <a:t>point to point </a:t>
            </a:r>
            <a:r>
              <a:rPr lang="el-GR" dirty="0"/>
              <a:t>δίκτυα 2 διευθύνσεων</a:t>
            </a:r>
            <a:r>
              <a:rPr lang="en-US" dirty="0"/>
              <a:t> </a:t>
            </a:r>
            <a:r>
              <a:rPr lang="el-GR" dirty="0"/>
              <a:t>(δίκτυα από </a:t>
            </a:r>
            <a:r>
              <a:rPr lang="en-US" dirty="0"/>
              <a:t>Router </a:t>
            </a:r>
            <a:r>
              <a:rPr lang="el-GR" dirty="0"/>
              <a:t>σε </a:t>
            </a:r>
            <a:r>
              <a:rPr lang="en-US" dirty="0"/>
              <a:t>Router)</a:t>
            </a:r>
          </a:p>
          <a:p>
            <a:r>
              <a:rPr lang="el-GR" dirty="0"/>
              <a:t>Δώστε διευθύνσεις στα: </a:t>
            </a:r>
            <a:endParaRPr lang="en-US" dirty="0"/>
          </a:p>
          <a:p>
            <a:pPr lvl="1"/>
            <a:r>
              <a:rPr lang="en-US" b="1" dirty="0"/>
              <a:t>FastEthernet0/0, Serial0/0/0, Serial0/1/0 </a:t>
            </a:r>
            <a:r>
              <a:rPr lang="el-GR" dirty="0"/>
              <a:t>των </a:t>
            </a:r>
            <a:r>
              <a:rPr lang="en-US" b="1" dirty="0"/>
              <a:t>R1, R2 </a:t>
            </a:r>
            <a:r>
              <a:rPr lang="el-GR" b="1" dirty="0"/>
              <a:t>και </a:t>
            </a:r>
            <a:r>
              <a:rPr lang="en-US" b="1" dirty="0"/>
              <a:t>R3</a:t>
            </a:r>
          </a:p>
          <a:p>
            <a:pPr lvl="1"/>
            <a:r>
              <a:rPr lang="el-GR" b="1" dirty="0"/>
              <a:t>Και </a:t>
            </a:r>
            <a:r>
              <a:rPr lang="en-US" b="1" dirty="0"/>
              <a:t>PC1, PC2 </a:t>
            </a:r>
            <a:r>
              <a:rPr lang="el-GR" b="1" dirty="0"/>
              <a:t>και </a:t>
            </a:r>
            <a:r>
              <a:rPr lang="en-US" b="1" dirty="0"/>
              <a:t>PC3</a:t>
            </a:r>
          </a:p>
        </p:txBody>
      </p:sp>
    </p:spTree>
    <p:extLst>
      <p:ext uri="{BB962C8B-B14F-4D97-AF65-F5344CB8AC3E}">
        <p14:creationId xmlns:p14="http://schemas.microsoft.com/office/powerpoint/2010/main" val="52471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tracer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Κάντε </a:t>
            </a:r>
            <a:r>
              <a:rPr lang="en-US" dirty="0"/>
              <a:t>Ping </a:t>
            </a:r>
            <a:r>
              <a:rPr lang="el-GR" dirty="0"/>
              <a:t>από δίκτυο σε δίκτυο</a:t>
            </a:r>
          </a:p>
          <a:p>
            <a:pPr lvl="1"/>
            <a:r>
              <a:rPr lang="el-GR" dirty="0"/>
              <a:t>Είχε επιτυχία?</a:t>
            </a:r>
          </a:p>
          <a:p>
            <a:pPr lvl="1"/>
            <a:r>
              <a:rPr lang="el-GR" dirty="0"/>
              <a:t>Ναι/Όχι</a:t>
            </a:r>
            <a:r>
              <a:rPr lang="is-IS" dirty="0"/>
              <a:t>……</a:t>
            </a:r>
            <a:r>
              <a:rPr lang="el-GR" dirty="0"/>
              <a:t>Γιατί?</a:t>
            </a:r>
          </a:p>
          <a:p>
            <a:r>
              <a:rPr lang="el-GR" dirty="0"/>
              <a:t>Κατεβάστε από το </a:t>
            </a:r>
            <a:r>
              <a:rPr lang="en-US" dirty="0"/>
              <a:t>e</a:t>
            </a:r>
            <a:r>
              <a:rPr lang="el-GR" dirty="0"/>
              <a:t>-</a:t>
            </a:r>
            <a:r>
              <a:rPr lang="en-US" dirty="0"/>
              <a:t>class </a:t>
            </a:r>
            <a:r>
              <a:rPr lang="el-GR" dirty="0"/>
              <a:t>το αρχείο </a:t>
            </a:r>
            <a:r>
              <a:rPr lang="en-US" b="1" dirty="0"/>
              <a:t>class1.zip</a:t>
            </a:r>
          </a:p>
          <a:p>
            <a:pPr lvl="1"/>
            <a:r>
              <a:rPr lang="el-GR" dirty="0"/>
              <a:t>Τρέξτε το αρχείο και κάντε </a:t>
            </a:r>
            <a:r>
              <a:rPr lang="en-US" dirty="0"/>
              <a:t>ping </a:t>
            </a:r>
            <a:r>
              <a:rPr lang="el-GR" dirty="0"/>
              <a:t>από δίκτυο σε δίκτυο.</a:t>
            </a:r>
          </a:p>
          <a:p>
            <a:pPr lvl="1"/>
            <a:r>
              <a:rPr lang="el-GR" dirty="0"/>
              <a:t>Είχε επιτυχία?</a:t>
            </a:r>
          </a:p>
          <a:p>
            <a:pPr lvl="1"/>
            <a:r>
              <a:rPr lang="el-GR" dirty="0"/>
              <a:t>Ναι/Όχι</a:t>
            </a:r>
            <a:r>
              <a:rPr lang="is-IS" dirty="0"/>
              <a:t>……</a:t>
            </a:r>
            <a:r>
              <a:rPr lang="el-GR" dirty="0"/>
              <a:t>Γιατί?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1437</TotalTime>
  <Words>366</Words>
  <Application>Microsoft Office PowerPoint</Application>
  <PresentationFormat>Widescreen</PresentationFormat>
  <Paragraphs>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Δίκτυα Υπολογιστών Ι</vt:lpstr>
      <vt:lpstr>Packet Tracer</vt:lpstr>
      <vt:lpstr>Packet Tracer</vt:lpstr>
      <vt:lpstr>Packet Tracer</vt:lpstr>
      <vt:lpstr>Packet Tracer</vt:lpstr>
      <vt:lpstr>Packet Tracer</vt:lpstr>
      <vt:lpstr>Packet Tracer</vt:lpstr>
      <vt:lpstr>Packet Tracer</vt:lpstr>
      <vt:lpstr>Packet tracer</vt:lpstr>
      <vt:lpstr>Άσκηση για το σπίτι(.ppt)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Markakis</cp:lastModifiedBy>
  <cp:revision>53</cp:revision>
  <dcterms:created xsi:type="dcterms:W3CDTF">2016-02-24T08:43:44Z</dcterms:created>
  <dcterms:modified xsi:type="dcterms:W3CDTF">2017-04-20T08:44:57Z</dcterms:modified>
</cp:coreProperties>
</file>