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84" r:id="rId2"/>
    <p:sldId id="292" r:id="rId3"/>
    <p:sldId id="285" r:id="rId4"/>
    <p:sldId id="293" r:id="rId5"/>
    <p:sldId id="286" r:id="rId6"/>
    <p:sldId id="287" r:id="rId7"/>
    <p:sldId id="288" r:id="rId8"/>
    <p:sldId id="289" r:id="rId9"/>
    <p:sldId id="294" r:id="rId10"/>
    <p:sldId id="290" r:id="rId11"/>
    <p:sldId id="295" r:id="rId12"/>
    <p:sldId id="291" r:id="rId13"/>
    <p:sldId id="305" r:id="rId14"/>
    <p:sldId id="296" r:id="rId15"/>
    <p:sldId id="297" r:id="rId16"/>
    <p:sldId id="299" r:id="rId17"/>
    <p:sldId id="298" r:id="rId18"/>
    <p:sldId id="300" r:id="rId19"/>
    <p:sldId id="301" r:id="rId20"/>
    <p:sldId id="302" r:id="rId21"/>
    <p:sldId id="303" r:id="rId22"/>
    <p:sldId id="306" r:id="rId23"/>
    <p:sldId id="307" r:id="rId24"/>
    <p:sldId id="308" r:id="rId25"/>
    <p:sldId id="309" r:id="rId26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60843-E58A-4E64-8069-87AB67F2A63B}" type="datetimeFigureOut">
              <a:rPr lang="el-GR" smtClean="0"/>
              <a:t>17/1/2013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7CB3F-6038-4561-866D-DE3CFEF4B9C2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23953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618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93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988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061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230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419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614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9743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91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293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3C4D7-505E-4A22-A2E2-858FCAB338D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976D2-5B47-4F65-B867-E4BD6273EA5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247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26469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Transform DEF="</a:t>
            </a:r>
            <a:r>
              <a:rPr lang="en-US" dirty="0" err="1"/>
              <a:t>MyTransf</a:t>
            </a:r>
            <a:r>
              <a:rPr lang="en-US" dirty="0"/>
              <a:t>" rotation="0 1 0 0.8"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MySensor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Box/&gt;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Appearance&gt;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 </a:t>
            </a:r>
          </a:p>
          <a:p>
            <a:pPr marL="0" indent="0">
              <a:buNone/>
            </a:pPr>
            <a:r>
              <a:rPr lang="en-US" dirty="0" smtClean="0"/>
              <a:t>		&lt;/Appearance</a:t>
            </a:r>
            <a:r>
              <a:rPr lang="en-US" dirty="0"/>
              <a:t>&gt; </a:t>
            </a:r>
          </a:p>
          <a:p>
            <a:pPr marL="0" indent="0">
              <a:buNone/>
            </a:pPr>
            <a:r>
              <a:rPr lang="en-US" dirty="0" smtClean="0"/>
              <a:t>	&lt;/</a:t>
            </a:r>
            <a:r>
              <a:rPr lang="en-US" dirty="0"/>
              <a:t>Shape&gt; </a:t>
            </a:r>
          </a:p>
          <a:p>
            <a:pPr marL="0" indent="0">
              <a:buNone/>
            </a:pPr>
            <a:r>
              <a:rPr lang="en-US" dirty="0"/>
              <a:t>&lt;/Transform&gt;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="5" 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ColorInterpolator</a:t>
            </a:r>
            <a:r>
              <a:rPr lang="en-US" dirty="0"/>
              <a:t> DEF="</a:t>
            </a:r>
            <a:r>
              <a:rPr lang="en-US" dirty="0" err="1"/>
              <a:t>ColorChanger</a:t>
            </a:r>
            <a:r>
              <a:rPr lang="en-US" dirty="0"/>
              <a:t>" key="0 0.33 0.66 1"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keyValue</a:t>
            </a:r>
            <a:r>
              <a:rPr lang="en-US" dirty="0"/>
              <a:t>="1 0 0, 0 1 0, 0 0 1, 1 0 0"/&gt;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touchTime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MyMaterial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diffuseColor</a:t>
            </a:r>
            <a:r>
              <a:rPr lang="en-US" dirty="0" smtClean="0"/>
              <a:t>"/&gt;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0510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CylinderTransform</a:t>
            </a:r>
            <a:r>
              <a:rPr lang="en-US" dirty="0" smtClean="0"/>
              <a:t>"&gt;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Cylinder radius="0.2" height="5</a:t>
            </a:r>
            <a:r>
              <a:rPr lang="en-US" dirty="0" smtClean="0"/>
              <a:t>"/&gt; &lt;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Material</a:t>
            </a:r>
            <a:r>
              <a:rPr lang="en-US" dirty="0" smtClean="0"/>
              <a:t>/&gt; &lt;/</a:t>
            </a:r>
            <a:r>
              <a:rPr lang="en-US" dirty="0"/>
              <a:t>Appearance</a:t>
            </a:r>
            <a:r>
              <a:rPr lang="en-US" dirty="0" smtClean="0"/>
              <a:t>&gt; &lt;/</a:t>
            </a:r>
            <a:r>
              <a:rPr lang="en-US" dirty="0"/>
              <a:t>Shape</a:t>
            </a:r>
            <a:r>
              <a:rPr lang="en-US" dirty="0" smtClean="0"/>
              <a:t>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Transform translation="5 0 0"&gt;</a:t>
            </a:r>
          </a:p>
          <a:p>
            <a:pPr marL="0" indent="0">
              <a:buNone/>
            </a:pPr>
            <a:r>
              <a:rPr lang="en-US" dirty="0"/>
              <a:t>	&lt;</a:t>
            </a:r>
            <a:r>
              <a:rPr lang="en-US" dirty="0" err="1"/>
              <a:t>TouchSensor</a:t>
            </a:r>
            <a:r>
              <a:rPr lang="en-US" dirty="0"/>
              <a:t> DEF='Sensor1'/&gt;</a:t>
            </a:r>
          </a:p>
          <a:p>
            <a:pPr marL="0" indent="0">
              <a:buNone/>
            </a:pPr>
            <a:r>
              <a:rPr lang="en-US" dirty="0"/>
              <a:t>	&lt;Shape</a:t>
            </a:r>
            <a:r>
              <a:rPr lang="en-US" dirty="0" smtClean="0"/>
              <a:t>&gt; &lt;</a:t>
            </a:r>
            <a:r>
              <a:rPr lang="en-US" dirty="0"/>
              <a:t>Appearance</a:t>
            </a:r>
            <a:r>
              <a:rPr lang="en-US" dirty="0" smtClean="0"/>
              <a:t>&gt;&lt;</a:t>
            </a:r>
            <a:r>
              <a:rPr lang="en-US" dirty="0"/>
              <a:t>Material </a:t>
            </a:r>
            <a:r>
              <a:rPr lang="en-US" dirty="0" err="1"/>
              <a:t>diffuseColor</a:t>
            </a:r>
            <a:r>
              <a:rPr lang="en-US" dirty="0"/>
              <a:t>="0.6 0.1 0.1</a:t>
            </a:r>
            <a:r>
              <a:rPr lang="en-US" dirty="0" smtClean="0"/>
              <a:t>"/&gt;&lt;/</a:t>
            </a:r>
            <a:r>
              <a:rPr lang="en-US" dirty="0"/>
              <a:t>Appearance</a:t>
            </a:r>
            <a:r>
              <a:rPr lang="en-US" dirty="0" smtClean="0"/>
              <a:t>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Box size="1 1 1</a:t>
            </a:r>
            <a:r>
              <a:rPr lang="en-US" dirty="0" smtClean="0"/>
              <a:t>"/&gt; &lt;/</a:t>
            </a:r>
            <a:r>
              <a:rPr lang="en-US" dirty="0"/>
              <a:t>Shape</a:t>
            </a:r>
            <a:r>
              <a:rPr lang="en-US" dirty="0" smtClean="0"/>
              <a:t>&gt; &lt;/</a:t>
            </a:r>
            <a:r>
              <a:rPr lang="en-US" dirty="0"/>
              <a:t>Transform</a:t>
            </a:r>
            <a:r>
              <a:rPr lang="en-US" dirty="0" smtClean="0"/>
              <a:t>&gt;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Transform translation="7 0 0"&gt;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</a:t>
            </a:r>
            <a:r>
              <a:rPr lang="en-US" dirty="0" err="1"/>
              <a:t>TouchSensor</a:t>
            </a:r>
            <a:r>
              <a:rPr lang="en-US" dirty="0"/>
              <a:t> DEF='Sensor2'/&gt;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Appearance&gt; &lt;Material </a:t>
            </a:r>
            <a:r>
              <a:rPr lang="en-US" dirty="0" err="1"/>
              <a:t>diffuseColor</a:t>
            </a:r>
            <a:r>
              <a:rPr lang="en-US" dirty="0"/>
              <a:t>="0.1 0.6 0.1"/&gt; &lt;/Appearance&gt;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Box size="1 1 1</a:t>
            </a:r>
            <a:r>
              <a:rPr lang="en-US" dirty="0" smtClean="0"/>
              <a:t>"/&gt; &lt;/</a:t>
            </a:r>
            <a:r>
              <a:rPr lang="en-US" dirty="0"/>
              <a:t>Shape</a:t>
            </a:r>
            <a:r>
              <a:rPr lang="en-US" dirty="0" smtClean="0"/>
              <a:t>&gt; &lt;/</a:t>
            </a:r>
            <a:r>
              <a:rPr lang="en-US" dirty="0"/>
              <a:t>Transform</a:t>
            </a:r>
            <a:r>
              <a:rPr lang="en-US" dirty="0" smtClean="0"/>
              <a:t>&gt;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interval="5" loop="true"/&gt;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OrientationInterpolator</a:t>
            </a:r>
            <a:r>
              <a:rPr lang="en-US" dirty="0"/>
              <a:t> DEF="</a:t>
            </a:r>
            <a:r>
              <a:rPr lang="en-US" dirty="0" err="1"/>
              <a:t>MyOrientations</a:t>
            </a:r>
            <a:r>
              <a:rPr lang="en-US" dirty="0"/>
              <a:t>" key="0 0.5 1"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keyValue</a:t>
            </a:r>
            <a:r>
              <a:rPr lang="en-US" dirty="0"/>
              <a:t>="0 0 1 0, 0 0 1 1.57, 0 0 1 3.14"/&gt;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ROUTE </a:t>
            </a:r>
            <a:r>
              <a:rPr lang="en-US" dirty="0" err="1"/>
              <a:t>fromNode</a:t>
            </a:r>
            <a:r>
              <a:rPr lang="en-US" dirty="0"/>
              <a:t>='</a:t>
            </a:r>
            <a:r>
              <a:rPr lang="en-US" dirty="0" err="1"/>
              <a:t>MyTimer</a:t>
            </a:r>
            <a:r>
              <a:rPr lang="en-US" dirty="0"/>
              <a:t>' </a:t>
            </a:r>
            <a:r>
              <a:rPr lang="en-US" dirty="0" err="1"/>
              <a:t>fromField</a:t>
            </a:r>
            <a:r>
              <a:rPr lang="en-US" dirty="0"/>
              <a:t>='</a:t>
            </a:r>
            <a:r>
              <a:rPr lang="en-US" dirty="0" err="1"/>
              <a:t>fraction_changed</a:t>
            </a:r>
            <a:r>
              <a:rPr lang="en-US" dirty="0"/>
              <a:t>'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='</a:t>
            </a:r>
            <a:r>
              <a:rPr lang="en-US" dirty="0" err="1"/>
              <a:t>MyOrientations</a:t>
            </a:r>
            <a:r>
              <a:rPr lang="en-US" dirty="0"/>
              <a:t>' </a:t>
            </a:r>
            <a:r>
              <a:rPr lang="en-US" dirty="0" err="1"/>
              <a:t>toField</a:t>
            </a:r>
            <a:r>
              <a:rPr lang="en-US" dirty="0"/>
              <a:t>='</a:t>
            </a:r>
            <a:r>
              <a:rPr lang="en-US" dirty="0" err="1"/>
              <a:t>set_fraction</a:t>
            </a:r>
            <a:r>
              <a:rPr lang="en-US" dirty="0"/>
              <a:t>' 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='</a:t>
            </a:r>
            <a:r>
              <a:rPr lang="en-US" dirty="0" err="1"/>
              <a:t>MyOrientations</a:t>
            </a:r>
            <a:r>
              <a:rPr lang="en-US" dirty="0"/>
              <a:t>' </a:t>
            </a:r>
            <a:r>
              <a:rPr lang="en-US" dirty="0" err="1"/>
              <a:t>fromField</a:t>
            </a:r>
            <a:r>
              <a:rPr lang="en-US" dirty="0"/>
              <a:t>='</a:t>
            </a:r>
            <a:r>
              <a:rPr lang="en-US" dirty="0" err="1"/>
              <a:t>value_changed</a:t>
            </a:r>
            <a:r>
              <a:rPr lang="en-US" dirty="0"/>
              <a:t>'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='</a:t>
            </a:r>
            <a:r>
              <a:rPr lang="en-US" dirty="0" err="1"/>
              <a:t>CylinderTransform</a:t>
            </a:r>
            <a:r>
              <a:rPr lang="en-US" dirty="0"/>
              <a:t>' </a:t>
            </a:r>
            <a:r>
              <a:rPr lang="en-US" dirty="0" err="1"/>
              <a:t>toField</a:t>
            </a:r>
            <a:r>
              <a:rPr lang="en-US" dirty="0"/>
              <a:t>='rotation' </a:t>
            </a:r>
            <a:r>
              <a:rPr lang="en-US" dirty="0" smtClean="0"/>
              <a:t>/&gt;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='Sensor1' </a:t>
            </a:r>
            <a:r>
              <a:rPr lang="en-US" dirty="0" err="1"/>
              <a:t>fromField</a:t>
            </a:r>
            <a:r>
              <a:rPr lang="en-US" dirty="0"/>
              <a:t>='</a:t>
            </a:r>
            <a:r>
              <a:rPr lang="en-US" dirty="0" err="1"/>
              <a:t>touchTime</a:t>
            </a:r>
            <a:r>
              <a:rPr lang="en-US" dirty="0"/>
              <a:t>'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='</a:t>
            </a:r>
            <a:r>
              <a:rPr lang="en-US" dirty="0" err="1"/>
              <a:t>MyTimer</a:t>
            </a:r>
            <a:r>
              <a:rPr lang="en-US" dirty="0"/>
              <a:t>' </a:t>
            </a:r>
            <a:r>
              <a:rPr lang="en-US" dirty="0" err="1" smtClean="0"/>
              <a:t>toField</a:t>
            </a:r>
            <a:r>
              <a:rPr lang="en-US" dirty="0"/>
              <a:t>='</a:t>
            </a:r>
            <a:r>
              <a:rPr lang="en-US" dirty="0" err="1"/>
              <a:t>pauseTime</a:t>
            </a:r>
            <a:r>
              <a:rPr lang="en-US" dirty="0"/>
              <a:t>' 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='Sensor2' </a:t>
            </a:r>
            <a:r>
              <a:rPr lang="en-US" dirty="0" err="1"/>
              <a:t>fromField</a:t>
            </a:r>
            <a:r>
              <a:rPr lang="en-US" dirty="0"/>
              <a:t>='</a:t>
            </a:r>
            <a:r>
              <a:rPr lang="en-US" dirty="0" err="1"/>
              <a:t>touchTime</a:t>
            </a:r>
            <a:r>
              <a:rPr lang="en-US" dirty="0"/>
              <a:t>'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='</a:t>
            </a:r>
            <a:r>
              <a:rPr lang="en-US" dirty="0" err="1"/>
              <a:t>MyTimer</a:t>
            </a:r>
            <a:r>
              <a:rPr lang="en-US" dirty="0"/>
              <a:t>' </a:t>
            </a:r>
            <a:r>
              <a:rPr lang="en-US" dirty="0" err="1"/>
              <a:t>toField</a:t>
            </a:r>
            <a:r>
              <a:rPr lang="en-US" dirty="0"/>
              <a:t>='</a:t>
            </a:r>
            <a:r>
              <a:rPr lang="en-US" dirty="0" err="1"/>
              <a:t>resumeTime</a:t>
            </a:r>
            <a:r>
              <a:rPr lang="en-US" dirty="0"/>
              <a:t>' /&gt;</a:t>
            </a:r>
          </a:p>
        </p:txBody>
      </p:sp>
    </p:spTree>
    <p:extLst>
      <p:ext uri="{BB962C8B-B14F-4D97-AF65-F5344CB8AC3E}">
        <p14:creationId xmlns:p14="http://schemas.microsoft.com/office/powerpoint/2010/main" val="3551275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2636912"/>
            <a:ext cx="46101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15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Collision DEF="</a:t>
            </a:r>
            <a:r>
              <a:rPr lang="en-US" dirty="0" err="1"/>
              <a:t>MySensor</a:t>
            </a:r>
            <a:r>
              <a:rPr lang="en-US" dirty="0"/>
              <a:t>"  size="8 6 8"&gt;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 &lt;</a:t>
            </a:r>
            <a:r>
              <a:rPr lang="en-US" dirty="0"/>
              <a:t>Sphere</a:t>
            </a:r>
            <a:r>
              <a:rPr lang="en-US" dirty="0" smtClean="0"/>
              <a:t>/&gt;  &lt;</a:t>
            </a:r>
            <a:r>
              <a:rPr lang="en-US" dirty="0"/>
              <a:t>Appearance&gt; 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</a:t>
            </a:r>
            <a:r>
              <a:rPr lang="en-US" dirty="0"/>
              <a:t>Material </a:t>
            </a:r>
            <a:r>
              <a:rPr lang="en-US" dirty="0" err="1"/>
              <a:t>diffuseColor</a:t>
            </a:r>
            <a:r>
              <a:rPr lang="en-US" dirty="0"/>
              <a:t>="0.2 0.2 0.2" </a:t>
            </a:r>
            <a:r>
              <a:rPr lang="en-US" dirty="0" err="1" smtClean="0"/>
              <a:t>emissiveColor</a:t>
            </a:r>
            <a:r>
              <a:rPr lang="en-US" dirty="0"/>
              <a:t>="0.2 0.2 0.2"/&gt; </a:t>
            </a:r>
            <a:r>
              <a:rPr lang="en-US" dirty="0" smtClean="0"/>
              <a:t>	&lt;/</a:t>
            </a:r>
            <a:r>
              <a:rPr lang="en-US" dirty="0"/>
              <a:t>Appearance</a:t>
            </a:r>
            <a:r>
              <a:rPr lang="en-US" dirty="0" smtClean="0"/>
              <a:t>&gt; &lt;/</a:t>
            </a:r>
            <a:r>
              <a:rPr lang="en-US" dirty="0"/>
              <a:t>Shape&gt;</a:t>
            </a:r>
          </a:p>
          <a:p>
            <a:pPr marL="0" indent="0">
              <a:buNone/>
            </a:pPr>
            <a:r>
              <a:rPr lang="en-US" dirty="0"/>
              <a:t>&lt;/Collision&gt;</a:t>
            </a:r>
          </a:p>
          <a:p>
            <a:pPr marL="0" indent="0">
              <a:buNone/>
            </a:pPr>
            <a:r>
              <a:rPr lang="en-US" dirty="0"/>
              <a:t>&lt;Sound</a:t>
            </a:r>
            <a:r>
              <a:rPr lang="en-US" dirty="0" smtClean="0"/>
              <a:t>&gt; &lt;</a:t>
            </a:r>
            <a:r>
              <a:rPr lang="en-US" dirty="0" err="1"/>
              <a:t>AudioClip</a:t>
            </a:r>
            <a:r>
              <a:rPr lang="en-US" dirty="0"/>
              <a:t> DEF="</a:t>
            </a:r>
            <a:r>
              <a:rPr lang="en-US" dirty="0" err="1"/>
              <a:t>MySound</a:t>
            </a:r>
            <a:r>
              <a:rPr lang="en-US" dirty="0"/>
              <a:t>" </a:t>
            </a:r>
            <a:r>
              <a:rPr lang="en-US" dirty="0" err="1"/>
              <a:t>url</a:t>
            </a:r>
            <a:r>
              <a:rPr lang="en-US" dirty="0"/>
              <a:t>='Boom.mp3</a:t>
            </a:r>
            <a:r>
              <a:rPr lang="en-US" dirty="0" smtClean="0"/>
              <a:t>'/&gt; &lt;/</a:t>
            </a:r>
            <a:r>
              <a:rPr lang="en-US" dirty="0"/>
              <a:t>Sound&gt;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&lt;Transform translation="-4 0 -4</a:t>
            </a:r>
            <a:r>
              <a:rPr lang="en-US" dirty="0" smtClean="0"/>
              <a:t>"&gt;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 DEF="Pillar</a:t>
            </a:r>
            <a:r>
              <a:rPr lang="en-US" dirty="0" smtClean="0"/>
              <a:t>"&gt; &lt;</a:t>
            </a:r>
            <a:r>
              <a:rPr lang="en-US" dirty="0"/>
              <a:t>Box size="1 6 1</a:t>
            </a:r>
            <a:r>
              <a:rPr lang="en-US" dirty="0" smtClean="0"/>
              <a:t>"/&gt; &lt;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Material</a:t>
            </a:r>
            <a:r>
              <a:rPr lang="en-US" dirty="0" smtClean="0"/>
              <a:t>/&gt; &lt;/</a:t>
            </a:r>
            <a:r>
              <a:rPr lang="en-US" dirty="0"/>
              <a:t>Appearance</a:t>
            </a:r>
            <a:r>
              <a:rPr lang="en-US" dirty="0" smtClean="0"/>
              <a:t>&gt; &lt;/</a:t>
            </a:r>
            <a:r>
              <a:rPr lang="en-US" dirty="0"/>
              <a:t>Shape&gt;</a:t>
            </a:r>
          </a:p>
          <a:p>
            <a:pPr marL="0" indent="0">
              <a:buNone/>
            </a:pPr>
            <a:r>
              <a:rPr lang="en-US" dirty="0"/>
              <a:t>&lt;/Transform&gt;</a:t>
            </a:r>
          </a:p>
          <a:p>
            <a:pPr marL="0" indent="0">
              <a:buNone/>
            </a:pPr>
            <a:r>
              <a:rPr lang="en-US" dirty="0"/>
              <a:t>&lt;Transform translation="-4 0 4"&gt;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 USE="Pillar</a:t>
            </a:r>
            <a:r>
              <a:rPr lang="en-US" dirty="0" smtClean="0"/>
              <a:t>"/&gt;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Transform translation="4 0 -4"&gt;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 USE="Pillar</a:t>
            </a:r>
            <a:r>
              <a:rPr lang="en-US" dirty="0" smtClean="0"/>
              <a:t>"/&gt;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Transform translation="4 0 4"&gt;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 USE="Pillar</a:t>
            </a:r>
            <a:r>
              <a:rPr lang="en-US" dirty="0" smtClean="0"/>
              <a:t>"/&gt;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='</a:t>
            </a:r>
            <a:r>
              <a:rPr lang="en-US" dirty="0" err="1"/>
              <a:t>MySensor</a:t>
            </a:r>
            <a:r>
              <a:rPr lang="en-US" dirty="0"/>
              <a:t>' </a:t>
            </a:r>
            <a:r>
              <a:rPr lang="en-US" dirty="0" err="1"/>
              <a:t>fromField</a:t>
            </a:r>
            <a:r>
              <a:rPr lang="en-US" dirty="0"/>
              <a:t>='</a:t>
            </a:r>
            <a:r>
              <a:rPr lang="en-US" dirty="0" err="1"/>
              <a:t>collideTime</a:t>
            </a:r>
            <a:r>
              <a:rPr lang="en-US" dirty="0"/>
              <a:t>' </a:t>
            </a:r>
            <a:r>
              <a:rPr lang="en-US" dirty="0" err="1"/>
              <a:t>toNode</a:t>
            </a:r>
            <a:r>
              <a:rPr lang="en-US" dirty="0"/>
              <a:t>='</a:t>
            </a:r>
            <a:r>
              <a:rPr lang="en-US" dirty="0" err="1"/>
              <a:t>MySound</a:t>
            </a:r>
            <a:r>
              <a:rPr lang="en-US" dirty="0"/>
              <a:t>' </a:t>
            </a:r>
            <a:r>
              <a:rPr lang="en-US" dirty="0" err="1"/>
              <a:t>toField</a:t>
            </a:r>
            <a:r>
              <a:rPr lang="en-US" dirty="0"/>
              <a:t>='</a:t>
            </a:r>
            <a:r>
              <a:rPr lang="en-US" dirty="0" err="1"/>
              <a:t>startTime</a:t>
            </a:r>
            <a:r>
              <a:rPr lang="en-US" dirty="0"/>
              <a:t>' /&gt;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3605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1409700"/>
            <a:ext cx="649605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62873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07504" y="0"/>
            <a:ext cx="8856984" cy="6858000"/>
          </a:xfrm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300"/>
              </a:spcBef>
              <a:buNone/>
            </a:pPr>
            <a:r>
              <a:rPr lang="en-US" dirty="0" smtClean="0"/>
              <a:t>&lt;</a:t>
            </a:r>
            <a:r>
              <a:rPr lang="en-US" dirty="0"/>
              <a:t>Group&gt;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MyTouchSensor</a:t>
            </a:r>
            <a:r>
              <a:rPr lang="en-US" dirty="0"/>
              <a:t>"/&gt;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&lt;Shape</a:t>
            </a:r>
            <a:r>
              <a:rPr lang="en-US" dirty="0" smtClean="0"/>
              <a:t>&gt; &lt;</a:t>
            </a:r>
            <a:r>
              <a:rPr lang="en-US" dirty="0"/>
              <a:t>Cone</a:t>
            </a:r>
            <a:r>
              <a:rPr lang="en-US" dirty="0" smtClean="0"/>
              <a:t>/&gt; &lt;/</a:t>
            </a:r>
            <a:r>
              <a:rPr lang="en-US" dirty="0"/>
              <a:t>Shape&gt;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&lt;/Group&gt;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&lt;Transform DEF="</a:t>
            </a:r>
            <a:r>
              <a:rPr lang="en-US" dirty="0" err="1"/>
              <a:t>MyTranslator</a:t>
            </a:r>
            <a:r>
              <a:rPr lang="en-US" dirty="0"/>
              <a:t>" translation="0 0 5"&gt;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 smtClean="0"/>
              <a:t>	&lt;</a:t>
            </a:r>
            <a:r>
              <a:rPr lang="en-US" dirty="0"/>
              <a:t>Transform DEF="</a:t>
            </a:r>
            <a:r>
              <a:rPr lang="en-US" dirty="0" err="1"/>
              <a:t>MyRotator</a:t>
            </a:r>
            <a:r>
              <a:rPr lang="en-US" dirty="0"/>
              <a:t>" translation="0 0 </a:t>
            </a:r>
            <a:r>
              <a:rPr lang="en-US" dirty="0" smtClean="0"/>
              <a:t>5“ center</a:t>
            </a:r>
            <a:r>
              <a:rPr lang="en-US" dirty="0"/>
              <a:t>="0 0 -5"&gt;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	&lt;</a:t>
            </a:r>
            <a:r>
              <a:rPr lang="en-US" dirty="0" smtClean="0"/>
              <a:t>Shape&gt; &lt;Box/&gt; &lt;/Shape</a:t>
            </a:r>
            <a:r>
              <a:rPr lang="en-US" dirty="0"/>
              <a:t>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 smtClean="0"/>
              <a:t>	&lt;/</a:t>
            </a:r>
            <a:r>
              <a:rPr lang="en-US" dirty="0"/>
              <a:t>Transform&gt;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&lt;/Transform&gt;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="2"  </a:t>
            </a:r>
            <a:r>
              <a:rPr lang="en-US" dirty="0" smtClean="0"/>
              <a:t>loop</a:t>
            </a:r>
            <a:r>
              <a:rPr lang="en-US" dirty="0"/>
              <a:t>="true"/&gt;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</a:t>
            </a:r>
            <a:r>
              <a:rPr lang="en-US" dirty="0" err="1"/>
              <a:t>OrientationInterpolator</a:t>
            </a:r>
            <a:r>
              <a:rPr lang="en-US" dirty="0"/>
              <a:t> DEF="</a:t>
            </a:r>
            <a:r>
              <a:rPr lang="en-US" dirty="0" err="1"/>
              <a:t>MyInterpolator</a:t>
            </a:r>
            <a:r>
              <a:rPr lang="en-US" dirty="0"/>
              <a:t>" </a:t>
            </a:r>
            <a:r>
              <a:rPr lang="en-US" dirty="0" smtClean="0"/>
              <a:t>key</a:t>
            </a:r>
            <a:r>
              <a:rPr lang="en-US" dirty="0"/>
              <a:t>="0 0.5 1"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   </a:t>
            </a:r>
            <a:r>
              <a:rPr lang="en-US" dirty="0" err="1"/>
              <a:t>keyValue</a:t>
            </a:r>
            <a:r>
              <a:rPr lang="en-US" dirty="0"/>
              <a:t>="0 1 0 0, 0 1 0 3.1415, 0 1 0 6.28"/&gt;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 smtClean="0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 smtClean="0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</a:t>
            </a:r>
            <a:r>
              <a:rPr lang="en-US" dirty="0" smtClean="0"/>
              <a:t>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MyRotator</a:t>
            </a:r>
            <a:r>
              <a:rPr lang="en-US" dirty="0"/>
              <a:t>" </a:t>
            </a:r>
            <a:r>
              <a:rPr lang="en-US" dirty="0" err="1" smtClean="0"/>
              <a:t>toField</a:t>
            </a:r>
            <a:r>
              <a:rPr lang="en-US" dirty="0"/>
              <a:t>="rotation</a:t>
            </a:r>
            <a:r>
              <a:rPr lang="en-US" dirty="0" smtClean="0"/>
              <a:t>"/&gt;  </a:t>
            </a:r>
            <a:endParaRPr lang="en-US" dirty="0"/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MyOtherTimer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="8"/&gt;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</a:t>
            </a:r>
            <a:r>
              <a:rPr lang="en-US" dirty="0" err="1"/>
              <a:t>PositionInterpolator</a:t>
            </a:r>
            <a:r>
              <a:rPr lang="en-US" dirty="0"/>
              <a:t> DEF="</a:t>
            </a:r>
            <a:r>
              <a:rPr lang="en-US" dirty="0" err="1"/>
              <a:t>MyInterpolator</a:t>
            </a:r>
            <a:r>
              <a:rPr lang="en-US" dirty="0"/>
              <a:t>" </a:t>
            </a:r>
            <a:r>
              <a:rPr lang="en-US" dirty="0" smtClean="0"/>
              <a:t>key</a:t>
            </a:r>
            <a:r>
              <a:rPr lang="en-US" dirty="0"/>
              <a:t>="0 0.25 0.5 0.75 1" </a:t>
            </a:r>
            <a:r>
              <a:rPr lang="en-US" dirty="0" smtClean="0"/>
              <a:t>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	</a:t>
            </a:r>
            <a:r>
              <a:rPr lang="en-US" dirty="0" err="1" smtClean="0"/>
              <a:t>keyValue</a:t>
            </a:r>
            <a:r>
              <a:rPr lang="en-US" dirty="0"/>
              <a:t>="0 0 0, 0 3 0, 0 0 0, 0 -3 0, 0 0 0"/&gt;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MyTouchSensor</a:t>
            </a:r>
            <a:r>
              <a:rPr lang="en-US" dirty="0"/>
              <a:t>" </a:t>
            </a:r>
            <a:r>
              <a:rPr lang="en-US" dirty="0" err="1" smtClean="0"/>
              <a:t>fromField</a:t>
            </a:r>
            <a:r>
              <a:rPr lang="en-US" dirty="0"/>
              <a:t>="</a:t>
            </a:r>
            <a:r>
              <a:rPr lang="en-US" dirty="0" err="1"/>
              <a:t>touchTime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spcBef>
                <a:spcPts val="300"/>
              </a:spcBef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MyOtherTimer</a:t>
            </a:r>
            <a:r>
              <a:rPr lang="en-US" dirty="0"/>
              <a:t>" </a:t>
            </a:r>
            <a:r>
              <a:rPr lang="en-US" dirty="0" smtClean="0"/>
              <a:t>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   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MyOtherTimer</a:t>
            </a:r>
            <a:r>
              <a:rPr lang="en-US" dirty="0"/>
              <a:t>" </a:t>
            </a:r>
            <a:r>
              <a:rPr lang="en-US" dirty="0" err="1" smtClean="0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 </a:t>
            </a:r>
            <a:r>
              <a:rPr lang="en-US" dirty="0" err="1" smtClean="0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</a:t>
            </a:r>
            <a:r>
              <a:rPr lang="en-US" dirty="0" err="1" smtClean="0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spcBef>
                <a:spcPts val="300"/>
              </a:spcBef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MyTranslator</a:t>
            </a:r>
            <a:r>
              <a:rPr lang="en-US" dirty="0"/>
              <a:t>" </a:t>
            </a:r>
            <a:r>
              <a:rPr lang="en-US" dirty="0" smtClean="0"/>
              <a:t> </a:t>
            </a:r>
            <a:r>
              <a:rPr lang="en-US" dirty="0" err="1" smtClean="0"/>
              <a:t>toField</a:t>
            </a:r>
            <a:r>
              <a:rPr lang="en-US" dirty="0"/>
              <a:t>="translation"/&gt;  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570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540" y="2276872"/>
            <a:ext cx="4238625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117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65973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 err="1"/>
              <a:t>NavigationInfo</a:t>
            </a:r>
            <a:r>
              <a:rPr lang="en-US" dirty="0"/>
              <a:t> headlight="false"/&gt;</a:t>
            </a:r>
          </a:p>
          <a:p>
            <a:pPr marL="0" indent="0">
              <a:buNone/>
            </a:pPr>
            <a:r>
              <a:rPr lang="en-US" dirty="0"/>
              <a:t>&lt;Group&gt;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&lt;Cone/&gt; &lt;Appearance DEF="</a:t>
            </a:r>
            <a:r>
              <a:rPr lang="en-US" dirty="0" err="1"/>
              <a:t>MyAppearance</a:t>
            </a:r>
            <a:r>
              <a:rPr lang="en-US" dirty="0"/>
              <a:t>"&gt; </a:t>
            </a:r>
            <a:r>
              <a:rPr lang="en-US" dirty="0" smtClean="0"/>
              <a:t>	&lt;</a:t>
            </a:r>
            <a:r>
              <a:rPr lang="en-US" dirty="0"/>
              <a:t>Material/&gt; &lt;/Appearance&gt; &lt;/Shape&gt;</a:t>
            </a:r>
          </a:p>
          <a:p>
            <a:pPr marL="0" indent="0">
              <a:buNone/>
            </a:pPr>
            <a:r>
              <a:rPr lang="en-US" dirty="0"/>
              <a:t>&lt;/Group&gt;</a:t>
            </a:r>
          </a:p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MyRotator</a:t>
            </a:r>
            <a:r>
              <a:rPr lang="en-US" dirty="0"/>
              <a:t>" translation="0 0 5" center="0 0 -5"&gt;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&lt;Sphere/&gt; &lt;Appearance&gt;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</a:t>
            </a:r>
            <a:r>
              <a:rPr lang="en-US" dirty="0"/>
              <a:t>Material </a:t>
            </a:r>
            <a:r>
              <a:rPr lang="en-US" dirty="0" err="1" smtClean="0"/>
              <a:t>emissiveColor</a:t>
            </a:r>
            <a:r>
              <a:rPr lang="en-US" dirty="0"/>
              <a:t>="0.6 0.6 0.1"/&gt;&lt;/Appearance&gt; </a:t>
            </a:r>
            <a:r>
              <a:rPr lang="en-US" dirty="0" smtClean="0"/>
              <a:t>	&lt;/</a:t>
            </a:r>
            <a:r>
              <a:rPr lang="en-US" dirty="0"/>
              <a:t>Shape&gt;&lt;</a:t>
            </a:r>
            <a:r>
              <a:rPr lang="en-US" dirty="0" err="1"/>
              <a:t>PointLight</a:t>
            </a:r>
            <a:r>
              <a:rPr lang="en-US" dirty="0"/>
              <a:t>/&gt; </a:t>
            </a:r>
          </a:p>
          <a:p>
            <a:pPr marL="0" indent="0">
              <a:buNone/>
            </a:pPr>
            <a:r>
              <a:rPr lang="en-US" dirty="0"/>
              <a:t>&lt;/Transform&gt;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="4"  loop="true"/&gt;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OrientationInterpolator</a:t>
            </a:r>
            <a:r>
              <a:rPr lang="en-US" dirty="0"/>
              <a:t> DEF="</a:t>
            </a:r>
            <a:r>
              <a:rPr lang="en-US" dirty="0" err="1"/>
              <a:t>MyInterpolator</a:t>
            </a:r>
            <a:r>
              <a:rPr lang="en-US" dirty="0"/>
              <a:t>" key="0 0.5 1"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keyValue</a:t>
            </a:r>
            <a:r>
              <a:rPr lang="en-US" dirty="0"/>
              <a:t>="0 1 0 0, 0 1 0 3.1415, 0 1 0 6.28"/&gt;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MyRotator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="rotation"/&gt; </a:t>
            </a:r>
          </a:p>
        </p:txBody>
      </p:sp>
    </p:spTree>
    <p:extLst>
      <p:ext uri="{BB962C8B-B14F-4D97-AF65-F5344CB8AC3E}">
        <p14:creationId xmlns:p14="http://schemas.microsoft.com/office/powerpoint/2010/main" val="3890938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5015" y="2420293"/>
            <a:ext cx="50482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1279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 err="1"/>
              <a:t>NavigationInfo</a:t>
            </a:r>
            <a:r>
              <a:rPr lang="en-US" dirty="0"/>
              <a:t> headlight="false"/&gt;</a:t>
            </a:r>
          </a:p>
          <a:p>
            <a:pPr marL="0" indent="0">
              <a:buNone/>
            </a:pPr>
            <a:r>
              <a:rPr lang="en-US" dirty="0"/>
              <a:t>&lt;Group</a:t>
            </a:r>
            <a:r>
              <a:rPr lang="en-US" dirty="0" smtClean="0"/>
              <a:t>&gt; 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MyTouchSensor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&lt;Cone/&gt; &lt;Appearance DEF="</a:t>
            </a:r>
            <a:r>
              <a:rPr lang="en-US" dirty="0" err="1"/>
              <a:t>MyAppearance</a:t>
            </a:r>
            <a:r>
              <a:rPr lang="en-US" dirty="0"/>
              <a:t>"&gt;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</a:t>
            </a:r>
            <a:r>
              <a:rPr lang="en-US" dirty="0"/>
              <a:t>Material/&gt; </a:t>
            </a:r>
            <a:r>
              <a:rPr lang="en-US" dirty="0" smtClean="0"/>
              <a:t>&lt;/</a:t>
            </a:r>
            <a:r>
              <a:rPr lang="en-US" dirty="0"/>
              <a:t>Appearance&gt; &lt;/Shape</a:t>
            </a:r>
            <a:r>
              <a:rPr lang="en-US" dirty="0" smtClean="0"/>
              <a:t>&gt; </a:t>
            </a:r>
          </a:p>
          <a:p>
            <a:pPr marL="0" indent="0">
              <a:buNone/>
            </a:pPr>
            <a:r>
              <a:rPr lang="en-US" dirty="0" smtClean="0"/>
              <a:t>&lt;/</a:t>
            </a:r>
            <a:r>
              <a:rPr lang="en-US" dirty="0"/>
              <a:t>Group&gt;</a:t>
            </a:r>
          </a:p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MyRotator</a:t>
            </a:r>
            <a:r>
              <a:rPr lang="en-US" dirty="0"/>
              <a:t>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DirectionalLight</a:t>
            </a:r>
            <a:r>
              <a:rPr lang="en-US" dirty="0"/>
              <a:t> direction="1 0 0" global="true</a:t>
            </a:r>
            <a:r>
              <a:rPr lang="en-US" dirty="0" smtClean="0"/>
              <a:t>"/&gt;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="3"/&gt;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OrientationInterpolator</a:t>
            </a:r>
            <a:r>
              <a:rPr lang="en-US" dirty="0"/>
              <a:t> DEF="</a:t>
            </a:r>
            <a:r>
              <a:rPr lang="en-US" dirty="0" err="1"/>
              <a:t>MyInterpolator</a:t>
            </a:r>
            <a:r>
              <a:rPr lang="en-US" dirty="0"/>
              <a:t>" key="0 0.5 1"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keyValue</a:t>
            </a:r>
            <a:r>
              <a:rPr lang="en-US" dirty="0"/>
              <a:t>="0 1 0 0, 0 1 0 3.1415, 0 1 0 6.28"/&gt;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MyTouchSensor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touchTime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MyRotator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="rotation</a:t>
            </a:r>
            <a:r>
              <a:rPr lang="en-US" dirty="0" smtClean="0"/>
              <a:t>"/&gt;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4958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589" y="2276872"/>
            <a:ext cx="5048250" cy="276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685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88840"/>
            <a:ext cx="4448175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2400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Scene&gt;</a:t>
            </a:r>
          </a:p>
          <a:p>
            <a:pPr marL="0" indent="0">
              <a:buNone/>
            </a:pPr>
            <a:r>
              <a:rPr lang="en-US" dirty="0"/>
              <a:t>&lt;Fog color="0.2 0 0.2" DEF="</a:t>
            </a:r>
            <a:r>
              <a:rPr lang="en-US" dirty="0" err="1"/>
              <a:t>MyFog</a:t>
            </a:r>
            <a:r>
              <a:rPr lang="en-US" dirty="0"/>
              <a:t>" </a:t>
            </a:r>
            <a:r>
              <a:rPr lang="en-US" dirty="0" err="1"/>
              <a:t>visibilityRange</a:t>
            </a:r>
            <a:r>
              <a:rPr lang="en-US" dirty="0"/>
              <a:t>="50"/&gt;</a:t>
            </a:r>
          </a:p>
          <a:p>
            <a:pPr marL="0" indent="0">
              <a:buNone/>
            </a:pPr>
            <a:r>
              <a:rPr lang="en-US" dirty="0" smtClean="0"/>
              <a:t>&lt;Viewpoint position="0 6 0" orientation="1 0 0 -0.3"/&gt;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Background </a:t>
            </a:r>
            <a:r>
              <a:rPr lang="en-US" dirty="0" err="1"/>
              <a:t>skyColor</a:t>
            </a:r>
            <a:r>
              <a:rPr lang="en-US" dirty="0"/>
              <a:t>="0.2 0 0.2"/&gt;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Transform translation="0.5 6 -2</a:t>
            </a:r>
            <a:r>
              <a:rPr lang="en-US" dirty="0" smtClean="0"/>
              <a:t>"&gt; 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 smtClean="0"/>
              <a:t>TouchSensor</a:t>
            </a:r>
            <a:r>
              <a:rPr lang="en-US" dirty="0" smtClean="0"/>
              <a:t> DEF="</a:t>
            </a:r>
            <a:r>
              <a:rPr lang="en-US" dirty="0" err="1" smtClean="0"/>
              <a:t>MyTouchSensor</a:t>
            </a:r>
            <a:r>
              <a:rPr lang="en-US" dirty="0" smtClean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Sphere radius="0.1"/&gt;&lt;Appearance&gt;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</a:t>
            </a:r>
            <a:r>
              <a:rPr lang="en-US" dirty="0"/>
              <a:t>Material/&gt; &lt;/Appearance</a:t>
            </a:r>
            <a:r>
              <a:rPr lang="en-US" dirty="0" smtClean="0"/>
              <a:t>&gt; &lt;/</a:t>
            </a:r>
            <a:r>
              <a:rPr lang="en-US" dirty="0"/>
              <a:t>Shape&gt;</a:t>
            </a:r>
          </a:p>
          <a:p>
            <a:pPr marL="0" indent="0">
              <a:buNone/>
            </a:pPr>
            <a:r>
              <a:rPr lang="en-US" dirty="0"/>
              <a:t>&lt;/Transform&gt;</a:t>
            </a:r>
          </a:p>
          <a:p>
            <a:pPr marL="0" indent="0">
              <a:buNone/>
            </a:pPr>
            <a:r>
              <a:rPr lang="en-US" dirty="0"/>
              <a:t>&lt;Transform rotation="1 0 0 1.57"&gt;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Cylinder height="1000" radius="0.5"/&gt;</a:t>
            </a:r>
          </a:p>
          <a:p>
            <a:pPr marL="0" indent="0">
              <a:buNone/>
            </a:pPr>
            <a:r>
              <a:rPr lang="en-US" dirty="0"/>
              <a:t>	&lt;Appearance&gt; &lt;Material/&gt; &lt;/Appearance</a:t>
            </a:r>
            <a:r>
              <a:rPr lang="en-US" dirty="0" smtClean="0"/>
              <a:t>&gt; &lt;/</a:t>
            </a:r>
            <a:r>
              <a:rPr lang="en-US" dirty="0"/>
              <a:t>Shape&gt;</a:t>
            </a:r>
          </a:p>
          <a:p>
            <a:pPr marL="0" indent="0">
              <a:buNone/>
            </a:pPr>
            <a:r>
              <a:rPr lang="en-US" dirty="0"/>
              <a:t>&lt;/Transform</a:t>
            </a:r>
            <a:r>
              <a:rPr lang="en-US" dirty="0" smtClean="0"/>
              <a:t>&gt;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="3"/&gt;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ScalarInterpolator</a:t>
            </a:r>
            <a:r>
              <a:rPr lang="en-US" dirty="0"/>
              <a:t> DEF="</a:t>
            </a:r>
            <a:r>
              <a:rPr lang="en-US" dirty="0" err="1"/>
              <a:t>MyInterpolator</a:t>
            </a:r>
            <a:r>
              <a:rPr lang="en-US" dirty="0"/>
              <a:t>" key="0 0.5 1</a:t>
            </a:r>
            <a:r>
              <a:rPr lang="en-US" dirty="0" smtClean="0"/>
              <a:t>" </a:t>
            </a:r>
            <a:r>
              <a:rPr lang="en-US" dirty="0" err="1" smtClean="0"/>
              <a:t>keyValue</a:t>
            </a:r>
            <a:r>
              <a:rPr lang="en-US" dirty="0"/>
              <a:t>="60, 15, 60"/&gt;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MyTouchSensor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touchTime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MyFog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visibilityRange</a:t>
            </a:r>
            <a:r>
              <a:rPr lang="en-US" dirty="0" smtClean="0"/>
              <a:t>"/&gt;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&lt;/Scene</a:t>
            </a:r>
            <a:r>
              <a:rPr lang="en-US" dirty="0" smtClean="0"/>
              <a:t>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77174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3046" y="1052736"/>
            <a:ext cx="5372100" cy="542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37048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Background </a:t>
            </a:r>
            <a:r>
              <a:rPr lang="en-US" dirty="0" err="1"/>
              <a:t>skyColor</a:t>
            </a:r>
            <a:r>
              <a:rPr lang="en-US" dirty="0"/>
              <a:t>="0.2 0 0.1" /&gt;</a:t>
            </a:r>
          </a:p>
          <a:p>
            <a:pPr marL="0" indent="0">
              <a:buNone/>
            </a:pPr>
            <a:r>
              <a:rPr lang="en-US" dirty="0"/>
              <a:t>&lt;Background DEF="</a:t>
            </a:r>
            <a:r>
              <a:rPr lang="en-US" dirty="0" err="1"/>
              <a:t>MyBackground</a:t>
            </a:r>
            <a:r>
              <a:rPr lang="en-US" dirty="0"/>
              <a:t>" </a:t>
            </a:r>
            <a:r>
              <a:rPr lang="en-US" dirty="0" err="1"/>
              <a:t>skyColor</a:t>
            </a:r>
            <a:r>
              <a:rPr lang="en-US" dirty="0"/>
              <a:t>="0.9 0.8 0.9" /&gt;</a:t>
            </a:r>
          </a:p>
          <a:p>
            <a:pPr marL="0" indent="0">
              <a:buNone/>
            </a:pPr>
            <a:r>
              <a:rPr lang="en-US" dirty="0" smtClean="0"/>
              <a:t>&lt;Group&gt;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MyTouchSensor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&lt;Sphere/&gt; &lt;</a:t>
            </a:r>
            <a:r>
              <a:rPr lang="en-US" dirty="0"/>
              <a:t>Appearance</a:t>
            </a:r>
            <a:r>
              <a:rPr lang="en-US" dirty="0" smtClean="0"/>
              <a:t>&gt; &lt;</a:t>
            </a:r>
            <a:r>
              <a:rPr lang="en-US" dirty="0"/>
              <a:t>Material/&gt;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&lt;/</a:t>
            </a:r>
            <a:r>
              <a:rPr lang="en-US" dirty="0"/>
              <a:t>Appearance</a:t>
            </a:r>
            <a:r>
              <a:rPr lang="en-US" dirty="0" smtClean="0"/>
              <a:t>&gt; &lt;/</a:t>
            </a:r>
            <a:r>
              <a:rPr lang="en-US" dirty="0"/>
              <a:t>Shape&gt;</a:t>
            </a:r>
          </a:p>
          <a:p>
            <a:pPr marL="0" indent="0">
              <a:buNone/>
            </a:pPr>
            <a:r>
              <a:rPr lang="en-US" dirty="0" smtClean="0"/>
              <a:t>&lt;/Group&gt;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Sound</a:t>
            </a:r>
            <a:r>
              <a:rPr lang="en-US" dirty="0" smtClean="0"/>
              <a:t>&gt; &lt;</a:t>
            </a:r>
            <a:r>
              <a:rPr lang="en-US" dirty="0" err="1"/>
              <a:t>AudioClip</a:t>
            </a:r>
            <a:r>
              <a:rPr lang="en-US" dirty="0"/>
              <a:t> DEF="</a:t>
            </a:r>
            <a:r>
              <a:rPr lang="en-US" dirty="0" err="1"/>
              <a:t>MySound</a:t>
            </a:r>
            <a:r>
              <a:rPr lang="en-US" dirty="0"/>
              <a:t>" </a:t>
            </a:r>
            <a:r>
              <a:rPr lang="en-US" dirty="0" err="1"/>
              <a:t>url</a:t>
            </a:r>
            <a:r>
              <a:rPr lang="en-US" dirty="0"/>
              <a:t>='Thunder.wav</a:t>
            </a:r>
            <a:r>
              <a:rPr lang="en-US" dirty="0" smtClean="0"/>
              <a:t>'/&gt; &lt;/</a:t>
            </a:r>
            <a:r>
              <a:rPr lang="en-US" dirty="0"/>
              <a:t>Sound</a:t>
            </a:r>
            <a:r>
              <a:rPr lang="en-US" dirty="0" smtClean="0"/>
              <a:t>&gt;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="2"/&gt;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BooleanSequencer</a:t>
            </a:r>
            <a:r>
              <a:rPr lang="en-US" dirty="0"/>
              <a:t> DEF="</a:t>
            </a:r>
            <a:r>
              <a:rPr lang="en-US" dirty="0" err="1"/>
              <a:t>MyInterpolator</a:t>
            </a:r>
            <a:r>
              <a:rPr lang="en-US" dirty="0"/>
              <a:t>" key="0.05 0.07 0.5 0.52 0.59 0.62"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keyValue</a:t>
            </a:r>
            <a:r>
              <a:rPr lang="en-US" dirty="0"/>
              <a:t>="true false true false true false</a:t>
            </a:r>
            <a:r>
              <a:rPr lang="en-US" dirty="0" smtClean="0"/>
              <a:t>"/&gt;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MyTouchSensor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touchTime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MySound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MyTouchSensor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touchTime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MyBackground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set_bind</a:t>
            </a:r>
            <a:r>
              <a:rPr lang="en-US" dirty="0" smtClean="0"/>
              <a:t>"/&gt;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517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88840"/>
            <a:ext cx="4467225" cy="341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63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4624"/>
            <a:ext cx="9144000" cy="681337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&lt;Shape</a:t>
            </a:r>
            <a:r>
              <a:rPr lang="en-US" dirty="0" smtClean="0"/>
              <a:t>&gt; &lt;</a:t>
            </a:r>
            <a:r>
              <a:rPr lang="en-US" dirty="0"/>
              <a:t>Box/&gt;&lt;Appearance&gt; &lt;Material/&gt; </a:t>
            </a:r>
          </a:p>
          <a:p>
            <a:pPr marL="0" indent="0">
              <a:buNone/>
            </a:pPr>
            <a:r>
              <a:rPr lang="en-US" dirty="0"/>
              <a:t>	&lt;</a:t>
            </a:r>
            <a:r>
              <a:rPr lang="en-US" dirty="0" err="1"/>
              <a:t>ImageTexture</a:t>
            </a:r>
            <a:r>
              <a:rPr lang="en-US" dirty="0"/>
              <a:t> </a:t>
            </a:r>
            <a:r>
              <a:rPr lang="en-US" dirty="0" err="1"/>
              <a:t>url</a:t>
            </a:r>
            <a:r>
              <a:rPr lang="en-US" dirty="0"/>
              <a:t>="stars.jpg" DEF="</a:t>
            </a:r>
            <a:r>
              <a:rPr lang="en-US" dirty="0" err="1"/>
              <a:t>StarTexture</a:t>
            </a:r>
            <a:r>
              <a:rPr lang="en-US" dirty="0"/>
              <a:t>"/&gt; </a:t>
            </a:r>
            <a:r>
              <a:rPr lang="en-US" dirty="0" smtClean="0"/>
              <a:t>	&lt;</a:t>
            </a:r>
            <a:r>
              <a:rPr lang="en-US" dirty="0" err="1"/>
              <a:t>TextureTransform</a:t>
            </a:r>
            <a:r>
              <a:rPr lang="en-US" dirty="0"/>
              <a:t> center="0.5 0.5" DEF="</a:t>
            </a:r>
            <a:r>
              <a:rPr lang="en-US" dirty="0" err="1"/>
              <a:t>MyTransform</a:t>
            </a:r>
            <a:r>
              <a:rPr lang="en-US" dirty="0"/>
              <a:t>"/&gt; </a:t>
            </a:r>
            <a:r>
              <a:rPr lang="en-US" dirty="0" smtClean="0"/>
              <a:t>	&lt;/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/>
              <a:t>&lt;/Shape&gt;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LoadSensor</a:t>
            </a:r>
            <a:r>
              <a:rPr lang="en-US" dirty="0"/>
              <a:t> DEF="</a:t>
            </a:r>
            <a:r>
              <a:rPr lang="en-US" dirty="0" err="1"/>
              <a:t>MySensor</a:t>
            </a:r>
            <a:r>
              <a:rPr lang="en-US" dirty="0"/>
              <a:t>" timeout="100"&gt;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ImageTexture</a:t>
            </a:r>
            <a:r>
              <a:rPr lang="en-US" dirty="0"/>
              <a:t> DEF="</a:t>
            </a:r>
            <a:r>
              <a:rPr lang="en-US" dirty="0" err="1"/>
              <a:t>StarTexture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&lt;/</a:t>
            </a:r>
            <a:r>
              <a:rPr lang="en-US" dirty="0" err="1"/>
              <a:t>LoadSensor</a:t>
            </a:r>
            <a:r>
              <a:rPr lang="en-US" dirty="0"/>
              <a:t>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="8"/&gt;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ScalarInterpolator</a:t>
            </a:r>
            <a:r>
              <a:rPr lang="en-US" dirty="0"/>
              <a:t> DEF="</a:t>
            </a:r>
            <a:r>
              <a:rPr lang="en-US" dirty="0" err="1"/>
              <a:t>MyInterpolator</a:t>
            </a:r>
            <a:r>
              <a:rPr lang="en-US" dirty="0"/>
              <a:t>" key="0 0.5 1"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keyValue</a:t>
            </a:r>
            <a:r>
              <a:rPr lang="en-US" dirty="0"/>
              <a:t>="0 3.14 6.28"/&gt;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loadTime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MyInterpolator</a:t>
            </a:r>
            <a:r>
              <a:rPr lang="en-US" dirty="0"/>
              <a:t>" 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MyTransform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="rotation"/&gt;</a:t>
            </a:r>
          </a:p>
        </p:txBody>
      </p:sp>
    </p:spTree>
    <p:extLst>
      <p:ext uri="{BB962C8B-B14F-4D97-AF65-F5344CB8AC3E}">
        <p14:creationId xmlns:p14="http://schemas.microsoft.com/office/powerpoint/2010/main" val="3854459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23085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888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Transform DEF="</a:t>
            </a:r>
            <a:r>
              <a:rPr lang="en-US" dirty="0" err="1"/>
              <a:t>MyTransf</a:t>
            </a:r>
            <a:r>
              <a:rPr lang="en-US" dirty="0"/>
              <a:t>" rotation="0 1 0 0.8"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MySensor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</a:t>
            </a:r>
            <a:r>
              <a:rPr lang="en-US" dirty="0" smtClean="0"/>
              <a:t> &lt;</a:t>
            </a:r>
            <a:r>
              <a:rPr lang="en-US" dirty="0"/>
              <a:t>Box/&gt;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Appearance&gt;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 </a:t>
            </a:r>
          </a:p>
          <a:p>
            <a:pPr marL="0" indent="0">
              <a:buNone/>
            </a:pPr>
            <a:r>
              <a:rPr lang="en-US" dirty="0"/>
              <a:t>&lt;/Appearance&gt; </a:t>
            </a:r>
            <a:r>
              <a:rPr lang="en-US" dirty="0" smtClean="0"/>
              <a:t> &lt;/</a:t>
            </a:r>
            <a:r>
              <a:rPr lang="en-US" dirty="0"/>
              <a:t>Shape&gt; </a:t>
            </a:r>
            <a:r>
              <a:rPr lang="en-US" dirty="0" smtClean="0"/>
              <a:t>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MyTransf</a:t>
            </a:r>
            <a:r>
              <a:rPr lang="en-US" dirty="0"/>
              <a:t>" translation="4 0 0"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 &lt;</a:t>
            </a:r>
            <a:r>
              <a:rPr lang="en-US" dirty="0"/>
              <a:t>Sphere/&gt;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</a:t>
            </a:r>
          </a:p>
          <a:p>
            <a:pPr marL="0" indent="0">
              <a:buNone/>
            </a:pPr>
            <a:r>
              <a:rPr lang="en-US" dirty="0"/>
              <a:t>&lt;/Appearance</a:t>
            </a:r>
            <a:r>
              <a:rPr lang="en-US" dirty="0" smtClean="0"/>
              <a:t>&gt; &lt;/</a:t>
            </a:r>
            <a:r>
              <a:rPr lang="en-US" dirty="0"/>
              <a:t>Shape</a:t>
            </a:r>
            <a:r>
              <a:rPr lang="en-US" dirty="0" smtClean="0"/>
              <a:t>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="5" 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ColorInterpolator</a:t>
            </a:r>
            <a:r>
              <a:rPr lang="en-US" dirty="0"/>
              <a:t> DEF="</a:t>
            </a:r>
            <a:r>
              <a:rPr lang="en-US" dirty="0" err="1"/>
              <a:t>ColorChanger</a:t>
            </a:r>
            <a:r>
              <a:rPr lang="en-US" dirty="0"/>
              <a:t>" key="0 0.33 0.66 1"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keyValue</a:t>
            </a:r>
            <a:r>
              <a:rPr lang="en-US" dirty="0"/>
              <a:t>="1 0 0, 0 1 0, 0 0 1, 1 0 0"/&gt;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touchTime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 smtClean="0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diffuseColor</a:t>
            </a:r>
            <a:r>
              <a:rPr lang="en-US" dirty="0" smtClean="0"/>
              <a:t>"/&gt;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610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7231" y="2564904"/>
            <a:ext cx="4562475" cy="275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9049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MyTransf</a:t>
            </a:r>
            <a:r>
              <a:rPr lang="en-US" dirty="0"/>
              <a:t>" rotation="0 1 0 0.8"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MySensor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</a:t>
            </a:r>
            <a:r>
              <a:rPr lang="en-US" dirty="0" smtClean="0"/>
              <a:t> &lt;</a:t>
            </a:r>
            <a:r>
              <a:rPr lang="en-US" dirty="0"/>
              <a:t>Box/&gt;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Appearance&gt;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 </a:t>
            </a:r>
          </a:p>
          <a:p>
            <a:pPr marL="0" indent="0">
              <a:buNone/>
            </a:pPr>
            <a:r>
              <a:rPr lang="en-US" dirty="0"/>
              <a:t>&lt;/Appearance&gt; </a:t>
            </a:r>
            <a:r>
              <a:rPr lang="en-US" dirty="0" smtClean="0"/>
              <a:t> &lt;/</a:t>
            </a:r>
            <a:r>
              <a:rPr lang="en-US" dirty="0"/>
              <a:t>Shape&gt; </a:t>
            </a:r>
            <a:r>
              <a:rPr lang="en-US" dirty="0" smtClean="0"/>
              <a:t>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MyTransf</a:t>
            </a:r>
            <a:r>
              <a:rPr lang="en-US" dirty="0"/>
              <a:t>" translation="4 0 0"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Sphere/&gt;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</a:t>
            </a:r>
          </a:p>
          <a:p>
            <a:pPr marL="0" indent="0">
              <a:buNone/>
            </a:pPr>
            <a:r>
              <a:rPr lang="en-US" dirty="0"/>
              <a:t>&lt;/Appearance</a:t>
            </a:r>
            <a:r>
              <a:rPr lang="en-US" dirty="0" smtClean="0"/>
              <a:t>&gt; &lt;/</a:t>
            </a:r>
            <a:r>
              <a:rPr lang="en-US" dirty="0"/>
              <a:t>Shape</a:t>
            </a:r>
            <a:r>
              <a:rPr lang="en-US" dirty="0" smtClean="0"/>
              <a:t>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="2" loop="true" enabled="false"/&gt;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ColorInterpolator</a:t>
            </a:r>
            <a:r>
              <a:rPr lang="en-US" dirty="0"/>
              <a:t> DEF="</a:t>
            </a:r>
            <a:r>
              <a:rPr lang="en-US" dirty="0" err="1"/>
              <a:t>ColorChanger</a:t>
            </a:r>
            <a:r>
              <a:rPr lang="en-US" dirty="0"/>
              <a:t>" key="0 0.33 0.66 1"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keyValue</a:t>
            </a:r>
            <a:r>
              <a:rPr lang="en-US" dirty="0"/>
              <a:t>="1 0 0, 0 1 0, 0 0 1, 1 0 0"/&gt;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isOver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 smtClean="0"/>
              <a:t>toField</a:t>
            </a:r>
            <a:r>
              <a:rPr lang="en-US" dirty="0"/>
              <a:t>="enabled"/&gt;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diffuseColor</a:t>
            </a:r>
            <a:r>
              <a:rPr lang="en-US" dirty="0"/>
              <a:t>"/&gt;</a:t>
            </a:r>
          </a:p>
        </p:txBody>
      </p:sp>
    </p:spTree>
    <p:extLst>
      <p:ext uri="{BB962C8B-B14F-4D97-AF65-F5344CB8AC3E}">
        <p14:creationId xmlns:p14="http://schemas.microsoft.com/office/powerpoint/2010/main" val="3862868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62473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MyTransf</a:t>
            </a:r>
            <a:r>
              <a:rPr lang="en-US" dirty="0"/>
              <a:t>" rotation="0 1 0 0.8"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MySensor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</a:t>
            </a:r>
            <a:r>
              <a:rPr lang="en-US" dirty="0" smtClean="0"/>
              <a:t> &lt;</a:t>
            </a:r>
            <a:r>
              <a:rPr lang="en-US" dirty="0"/>
              <a:t>Box/&gt;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Appearance&gt;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 </a:t>
            </a:r>
          </a:p>
          <a:p>
            <a:pPr marL="0" indent="0">
              <a:buNone/>
            </a:pPr>
            <a:r>
              <a:rPr lang="en-US" dirty="0"/>
              <a:t>&lt;/Appearance&gt; </a:t>
            </a:r>
            <a:r>
              <a:rPr lang="en-US" dirty="0" smtClean="0"/>
              <a:t> &lt;/</a:t>
            </a:r>
            <a:r>
              <a:rPr lang="en-US" dirty="0"/>
              <a:t>Shape&gt; </a:t>
            </a:r>
            <a:r>
              <a:rPr lang="en-US" dirty="0" smtClean="0"/>
              <a:t>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MyTransf</a:t>
            </a:r>
            <a:r>
              <a:rPr lang="en-US" dirty="0"/>
              <a:t>" translation="4 0 0"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Sphere/&gt;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</a:t>
            </a:r>
          </a:p>
          <a:p>
            <a:pPr marL="0" indent="0">
              <a:buNone/>
            </a:pPr>
            <a:r>
              <a:rPr lang="en-US" dirty="0"/>
              <a:t>&lt;/Appearance</a:t>
            </a:r>
            <a:r>
              <a:rPr lang="en-US" dirty="0" smtClean="0"/>
              <a:t>&gt;  &lt;/</a:t>
            </a:r>
            <a:r>
              <a:rPr lang="en-US" dirty="0"/>
              <a:t>Shape</a:t>
            </a:r>
            <a:r>
              <a:rPr lang="en-US" dirty="0" smtClean="0"/>
              <a:t>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="2" loop="true" enabled="false"/&gt;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ColorInterpolator</a:t>
            </a:r>
            <a:r>
              <a:rPr lang="en-US" dirty="0"/>
              <a:t> DEF="</a:t>
            </a:r>
            <a:r>
              <a:rPr lang="en-US" dirty="0" err="1"/>
              <a:t>ColorChanger</a:t>
            </a:r>
            <a:r>
              <a:rPr lang="en-US" dirty="0"/>
              <a:t>" key="0 0.33 0.66 1"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keyValue</a:t>
            </a:r>
            <a:r>
              <a:rPr lang="en-US" dirty="0"/>
              <a:t>="1 0 0, 0 1 0, 0 0 1, 1 0 0"/&gt;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isActive</a:t>
            </a:r>
            <a:r>
              <a:rPr lang="en-US" dirty="0"/>
              <a:t>"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 smtClean="0"/>
              <a:t>toField</a:t>
            </a:r>
            <a:r>
              <a:rPr lang="en-US" dirty="0"/>
              <a:t>="enabled"/&gt;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diffuseColor</a:t>
            </a:r>
            <a:r>
              <a:rPr lang="en-US" dirty="0"/>
              <a:t>"/&gt;</a:t>
            </a:r>
          </a:p>
        </p:txBody>
      </p:sp>
    </p:spTree>
    <p:extLst>
      <p:ext uri="{BB962C8B-B14F-4D97-AF65-F5344CB8AC3E}">
        <p14:creationId xmlns:p14="http://schemas.microsoft.com/office/powerpoint/2010/main" val="1516192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MyTransf</a:t>
            </a:r>
            <a:r>
              <a:rPr lang="en-US" dirty="0"/>
              <a:t>" rotation="0 1 0 0.8"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 err="1"/>
              <a:t>TouchSensor</a:t>
            </a:r>
            <a:r>
              <a:rPr lang="en-US" dirty="0"/>
              <a:t> DEF="</a:t>
            </a:r>
            <a:r>
              <a:rPr lang="en-US" dirty="0" err="1"/>
              <a:t>MySensor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Shape&gt; </a:t>
            </a:r>
            <a:r>
              <a:rPr lang="en-US" dirty="0" smtClean="0"/>
              <a:t>&lt;</a:t>
            </a:r>
            <a:r>
              <a:rPr lang="en-US" dirty="0"/>
              <a:t>Box/&gt; </a:t>
            </a:r>
            <a:r>
              <a:rPr lang="en-US" dirty="0" smtClean="0"/>
              <a:t> &lt;</a:t>
            </a:r>
            <a:r>
              <a:rPr lang="en-US" dirty="0"/>
              <a:t>Appearance&gt; 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 </a:t>
            </a:r>
          </a:p>
          <a:p>
            <a:pPr marL="0" indent="0">
              <a:buNone/>
            </a:pPr>
            <a:r>
              <a:rPr lang="en-US" dirty="0"/>
              <a:t>&lt;/Appearance&gt; </a:t>
            </a:r>
            <a:r>
              <a:rPr lang="en-US" dirty="0" smtClean="0"/>
              <a:t>&lt;/</a:t>
            </a:r>
            <a:r>
              <a:rPr lang="en-US" dirty="0"/>
              <a:t>Shape&gt; </a:t>
            </a:r>
            <a:r>
              <a:rPr lang="en-US" dirty="0" smtClean="0"/>
              <a:t>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&lt;Transform DEF="</a:t>
            </a:r>
            <a:r>
              <a:rPr lang="en-US" dirty="0" err="1"/>
              <a:t>MyTransf</a:t>
            </a:r>
            <a:r>
              <a:rPr lang="en-US" dirty="0"/>
              <a:t>" translation="4 0 0" 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Sphere</a:t>
            </a:r>
            <a:r>
              <a:rPr lang="en-US" dirty="0" smtClean="0"/>
              <a:t>/&gt;  &lt;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 DEF="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diffuseColor</a:t>
            </a:r>
            <a:r>
              <a:rPr lang="en-US" dirty="0"/>
              <a:t>="1 0 0"/&gt;</a:t>
            </a:r>
          </a:p>
          <a:p>
            <a:pPr marL="0" indent="0">
              <a:buNone/>
            </a:pPr>
            <a:r>
              <a:rPr lang="en-US" dirty="0"/>
              <a:t>&lt;/Appearance</a:t>
            </a:r>
            <a:r>
              <a:rPr lang="en-US" dirty="0" smtClean="0"/>
              <a:t>&gt; &lt;/</a:t>
            </a:r>
            <a:r>
              <a:rPr lang="en-US" dirty="0"/>
              <a:t>Shape</a:t>
            </a:r>
            <a:r>
              <a:rPr lang="en-US" dirty="0" smtClean="0"/>
              <a:t>&gt; &lt;/</a:t>
            </a:r>
            <a:r>
              <a:rPr lang="en-US" dirty="0"/>
              <a:t>Transform&gt;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TimeSensor</a:t>
            </a:r>
            <a:r>
              <a:rPr lang="en-US" dirty="0"/>
              <a:t> DEF="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cycleInterval</a:t>
            </a:r>
            <a:r>
              <a:rPr lang="en-US" dirty="0"/>
              <a:t>="2" loop="true" enabled="false"/&gt;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ColorInterpolator</a:t>
            </a:r>
            <a:r>
              <a:rPr lang="en-US" dirty="0"/>
              <a:t> DEF="</a:t>
            </a:r>
            <a:r>
              <a:rPr lang="en-US" dirty="0" err="1"/>
              <a:t>ColorChanger</a:t>
            </a:r>
            <a:r>
              <a:rPr lang="en-US" dirty="0"/>
              <a:t>" key="0 0.33 0.66 1" </a:t>
            </a:r>
            <a:br>
              <a:rPr lang="en-US" dirty="0"/>
            </a:br>
            <a:r>
              <a:rPr lang="en-US" dirty="0"/>
              <a:t>	</a:t>
            </a:r>
            <a:r>
              <a:rPr lang="en-US" dirty="0" err="1" smtClean="0"/>
              <a:t>keyValue</a:t>
            </a:r>
            <a:r>
              <a:rPr lang="en-US" dirty="0"/>
              <a:t>="1 0 0, 0 1 0, 0 0 1, 1 0 0"/&gt;</a:t>
            </a:r>
          </a:p>
          <a:p>
            <a:pPr marL="0" indent="0">
              <a:buNone/>
            </a:pPr>
            <a:r>
              <a:rPr lang="en-US" dirty="0"/>
              <a:t>&lt;</a:t>
            </a:r>
            <a:r>
              <a:rPr lang="en-US" dirty="0" err="1"/>
              <a:t>TimeTrigger</a:t>
            </a:r>
            <a:r>
              <a:rPr lang="en-US" dirty="0"/>
              <a:t> DEF="</a:t>
            </a:r>
            <a:r>
              <a:rPr lang="en-US" dirty="0" err="1"/>
              <a:t>MyTimeTrigger</a:t>
            </a:r>
            <a:r>
              <a:rPr lang="en-US" dirty="0" smtClean="0"/>
              <a:t>"/&gt;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isActive</a:t>
            </a:r>
            <a:r>
              <a:rPr lang="en-US" dirty="0"/>
              <a:t>" </a:t>
            </a:r>
            <a:br>
              <a:rPr lang="en-US" dirty="0"/>
            </a:br>
            <a:r>
              <a:rPr lang="en-US" dirty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="enabled"/&gt;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fraction_changed</a:t>
            </a:r>
            <a:r>
              <a:rPr lang="en-US" dirty="0"/>
              <a:t>" </a:t>
            </a:r>
            <a:br>
              <a:rPr lang="en-US" dirty="0"/>
            </a:b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set_fraction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ColorChanger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value_changed</a:t>
            </a:r>
            <a:r>
              <a:rPr lang="en-US" dirty="0"/>
              <a:t>" </a:t>
            </a:r>
            <a:br>
              <a:rPr lang="en-US" dirty="0"/>
            </a:b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MyOtherMaterial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diffuseColor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 smtClean="0"/>
              <a:t>&lt;</a:t>
            </a:r>
            <a:r>
              <a:rPr lang="en-US" dirty="0"/>
              <a:t>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MySensor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isActive</a:t>
            </a:r>
            <a:r>
              <a:rPr lang="en-US" dirty="0"/>
              <a:t>"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dirty="0" err="1" smtClean="0"/>
              <a:t>toNode</a:t>
            </a:r>
            <a:r>
              <a:rPr lang="en-US" dirty="0"/>
              <a:t>="</a:t>
            </a:r>
            <a:r>
              <a:rPr lang="en-US" dirty="0" err="1"/>
              <a:t>MyTimeTrigger</a:t>
            </a:r>
            <a:r>
              <a:rPr lang="en-US" dirty="0"/>
              <a:t>" </a:t>
            </a:r>
            <a:r>
              <a:rPr lang="en-US" dirty="0" err="1"/>
              <a:t>toField</a:t>
            </a:r>
            <a:r>
              <a:rPr lang="en-US" dirty="0"/>
              <a:t>="</a:t>
            </a:r>
            <a:r>
              <a:rPr lang="en-US" dirty="0" err="1"/>
              <a:t>set_boolean</a:t>
            </a:r>
            <a:r>
              <a:rPr lang="en-US" dirty="0"/>
              <a:t>"/&gt;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fromNode</a:t>
            </a:r>
            <a:r>
              <a:rPr lang="en-US" dirty="0"/>
              <a:t>="</a:t>
            </a:r>
            <a:r>
              <a:rPr lang="en-US" dirty="0" err="1"/>
              <a:t>MyTimeTrigger</a:t>
            </a:r>
            <a:r>
              <a:rPr lang="en-US" dirty="0"/>
              <a:t>" </a:t>
            </a:r>
            <a:r>
              <a:rPr lang="en-US" dirty="0" err="1"/>
              <a:t>fromField</a:t>
            </a:r>
            <a:r>
              <a:rPr lang="en-US" dirty="0"/>
              <a:t>="</a:t>
            </a:r>
            <a:r>
              <a:rPr lang="en-US" dirty="0" err="1"/>
              <a:t>triggerTime</a:t>
            </a:r>
            <a:r>
              <a:rPr lang="en-US" dirty="0"/>
              <a:t>" </a:t>
            </a:r>
            <a:r>
              <a:rPr lang="en-US" dirty="0" err="1"/>
              <a:t>toNode</a:t>
            </a:r>
            <a:r>
              <a:rPr lang="en-US" dirty="0"/>
              <a:t>="</a:t>
            </a:r>
            <a:r>
              <a:rPr lang="en-US" dirty="0" err="1"/>
              <a:t>MyTimer</a:t>
            </a:r>
            <a:r>
              <a:rPr lang="en-US" dirty="0"/>
              <a:t>" </a:t>
            </a:r>
            <a:r>
              <a:rPr lang="en-US" dirty="0" smtClean="0"/>
              <a:t>	</a:t>
            </a:r>
            <a:r>
              <a:rPr lang="en-US" dirty="0" err="1" smtClean="0"/>
              <a:t>toField</a:t>
            </a:r>
            <a:r>
              <a:rPr lang="en-US" dirty="0"/>
              <a:t>="</a:t>
            </a:r>
            <a:r>
              <a:rPr lang="en-US" dirty="0" err="1"/>
              <a:t>startTime</a:t>
            </a:r>
            <a:r>
              <a:rPr lang="en-US" dirty="0"/>
              <a:t>"/&gt;</a:t>
            </a:r>
          </a:p>
        </p:txBody>
      </p:sp>
    </p:spTree>
    <p:extLst>
      <p:ext uri="{BB962C8B-B14F-4D97-AF65-F5344CB8AC3E}">
        <p14:creationId xmlns:p14="http://schemas.microsoft.com/office/powerpoint/2010/main" val="2251615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856984" cy="67413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&lt;Transform translation="0 0 -0.5"&gt;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Shape</a:t>
            </a:r>
            <a:r>
              <a:rPr lang="en-US" dirty="0" smtClean="0"/>
              <a:t>&gt; &lt;</a:t>
            </a:r>
            <a:r>
              <a:rPr lang="en-US" dirty="0"/>
              <a:t>Box size="3 2 1"/&gt;</a:t>
            </a:r>
          </a:p>
          <a:p>
            <a:pPr marL="0" indent="0">
              <a:buNone/>
            </a:pPr>
            <a:r>
              <a:rPr lang="en-US" dirty="0" smtClean="0"/>
              <a:t>	&lt;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		&lt;</a:t>
            </a:r>
            <a:r>
              <a:rPr lang="en-US" dirty="0"/>
              <a:t>Material/&gt;</a:t>
            </a:r>
          </a:p>
          <a:p>
            <a:pPr marL="0" indent="0">
              <a:buNone/>
            </a:pPr>
            <a:r>
              <a:rPr lang="en-US" dirty="0" smtClean="0"/>
              <a:t>	&lt;/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 smtClean="0"/>
              <a:t>	&lt;/</a:t>
            </a:r>
            <a:r>
              <a:rPr lang="en-US" dirty="0"/>
              <a:t>Shape&gt;</a:t>
            </a:r>
          </a:p>
          <a:p>
            <a:pPr marL="0" indent="0">
              <a:buNone/>
            </a:pPr>
            <a:r>
              <a:rPr lang="en-US" dirty="0"/>
              <a:t>&lt;/Transform&gt;</a:t>
            </a:r>
          </a:p>
          <a:p>
            <a:pPr marL="0" indent="0">
              <a:buNone/>
            </a:pPr>
            <a:r>
              <a:rPr lang="en-US" dirty="0"/>
              <a:t>&lt;Group&gt;</a:t>
            </a:r>
          </a:p>
          <a:p>
            <a:pPr marL="0" indent="0">
              <a:buNone/>
            </a:pPr>
            <a:r>
              <a:rPr lang="en-US" dirty="0"/>
              <a:t>	&lt;</a:t>
            </a:r>
            <a:r>
              <a:rPr lang="en-US" dirty="0" err="1"/>
              <a:t>PlaneSensor</a:t>
            </a:r>
            <a:r>
              <a:rPr lang="en-US" dirty="0"/>
              <a:t> DEF='</a:t>
            </a:r>
            <a:r>
              <a:rPr lang="en-US" dirty="0" err="1"/>
              <a:t>MoveSensor</a:t>
            </a:r>
            <a:r>
              <a:rPr lang="en-US" dirty="0"/>
              <a:t>' </a:t>
            </a:r>
            <a:r>
              <a:rPr lang="en-US" dirty="0" err="1"/>
              <a:t>minPosition</a:t>
            </a:r>
            <a:r>
              <a:rPr lang="en-US" dirty="0"/>
              <a:t>='-1.5 -1'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maxPosition</a:t>
            </a:r>
            <a:r>
              <a:rPr lang="en-US" dirty="0"/>
              <a:t>='1.5 1'/&gt;</a:t>
            </a:r>
          </a:p>
          <a:p>
            <a:pPr marL="0" indent="0">
              <a:buNone/>
            </a:pPr>
            <a:r>
              <a:rPr lang="en-US" dirty="0"/>
              <a:t>	&lt;Transform DEF='</a:t>
            </a:r>
            <a:r>
              <a:rPr lang="en-US" dirty="0" err="1"/>
              <a:t>CylinderGroup</a:t>
            </a:r>
            <a:r>
              <a:rPr lang="en-US" dirty="0"/>
              <a:t>' rotation="1 0 0 1.57"&gt;</a:t>
            </a:r>
          </a:p>
          <a:p>
            <a:pPr marL="0" indent="0">
              <a:buNone/>
            </a:pPr>
            <a:r>
              <a:rPr lang="en-US" dirty="0"/>
              <a:t>		&lt;Shape&gt;</a:t>
            </a:r>
          </a:p>
          <a:p>
            <a:pPr marL="0" indent="0">
              <a:buNone/>
            </a:pPr>
            <a:r>
              <a:rPr lang="en-US" dirty="0"/>
              <a:t>			&lt;Appearance&gt;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		&lt;</a:t>
            </a:r>
            <a:r>
              <a:rPr lang="en-US" dirty="0"/>
              <a:t>Material </a:t>
            </a:r>
            <a:r>
              <a:rPr lang="en-US" dirty="0" err="1"/>
              <a:t>diffuseColor</a:t>
            </a:r>
            <a:r>
              <a:rPr lang="en-US" dirty="0"/>
              <a:t>="0.6 0.1 0.1"/&gt;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			&lt;/</a:t>
            </a:r>
            <a:r>
              <a:rPr lang="en-US" dirty="0"/>
              <a:t>Appearance&gt;</a:t>
            </a:r>
          </a:p>
          <a:p>
            <a:pPr marL="0" indent="0">
              <a:buNone/>
            </a:pPr>
            <a:r>
              <a:rPr lang="en-US" dirty="0"/>
              <a:t>			&lt;Cylinder radius='.3' height="0.1"/&gt;</a:t>
            </a:r>
          </a:p>
          <a:p>
            <a:pPr marL="0" indent="0">
              <a:buNone/>
            </a:pPr>
            <a:r>
              <a:rPr lang="en-US" dirty="0"/>
              <a:t>		&lt;/Shape&gt;</a:t>
            </a:r>
          </a:p>
          <a:p>
            <a:pPr marL="0" indent="0">
              <a:buNone/>
            </a:pPr>
            <a:r>
              <a:rPr lang="en-US" dirty="0"/>
              <a:t>	&lt;/Transform&gt;</a:t>
            </a:r>
          </a:p>
          <a:p>
            <a:pPr marL="0" indent="0">
              <a:buNone/>
            </a:pPr>
            <a:r>
              <a:rPr lang="en-US" dirty="0"/>
              <a:t>&lt;/Group&gt;        </a:t>
            </a:r>
          </a:p>
          <a:p>
            <a:pPr marL="0" indent="0">
              <a:buNone/>
            </a:pPr>
            <a:r>
              <a:rPr lang="en-US" dirty="0"/>
              <a:t>&lt;ROUTE </a:t>
            </a:r>
            <a:r>
              <a:rPr lang="en-US" dirty="0" err="1"/>
              <a:t>fromField</a:t>
            </a:r>
            <a:r>
              <a:rPr lang="en-US" dirty="0"/>
              <a:t>='</a:t>
            </a:r>
            <a:r>
              <a:rPr lang="en-US" dirty="0" err="1"/>
              <a:t>translation_changed</a:t>
            </a:r>
            <a:r>
              <a:rPr lang="en-US" dirty="0"/>
              <a:t>' 	</a:t>
            </a:r>
            <a:r>
              <a:rPr lang="en-US" dirty="0" err="1"/>
              <a:t>fromNode</a:t>
            </a:r>
            <a:r>
              <a:rPr lang="en-US" dirty="0"/>
              <a:t>='</a:t>
            </a:r>
            <a:r>
              <a:rPr lang="en-US" dirty="0" err="1"/>
              <a:t>MoveSensor</a:t>
            </a:r>
            <a:r>
              <a:rPr lang="en-US" dirty="0"/>
              <a:t>' </a:t>
            </a:r>
            <a:r>
              <a:rPr lang="en-US" dirty="0" smtClean="0"/>
              <a:t>	</a:t>
            </a:r>
            <a:r>
              <a:rPr lang="en-US" dirty="0" err="1" smtClean="0"/>
              <a:t>toField</a:t>
            </a:r>
            <a:r>
              <a:rPr lang="en-US" dirty="0"/>
              <a:t>='translation' </a:t>
            </a:r>
            <a:r>
              <a:rPr lang="en-US" dirty="0" err="1" smtClean="0"/>
              <a:t>toNode</a:t>
            </a:r>
            <a:r>
              <a:rPr lang="en-US" dirty="0"/>
              <a:t>='</a:t>
            </a:r>
            <a:r>
              <a:rPr lang="en-US" dirty="0" err="1"/>
              <a:t>CylinderGroup</a:t>
            </a:r>
            <a:r>
              <a:rPr lang="en-US" dirty="0"/>
              <a:t>'/&gt;</a:t>
            </a:r>
          </a:p>
        </p:txBody>
      </p:sp>
    </p:spTree>
    <p:extLst>
      <p:ext uri="{BB962C8B-B14F-4D97-AF65-F5344CB8AC3E}">
        <p14:creationId xmlns:p14="http://schemas.microsoft.com/office/powerpoint/2010/main" val="978549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8361415" cy="5158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26075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1026</TotalTime>
  <Words>242</Words>
  <Application>Microsoft Office PowerPoint</Application>
  <PresentationFormat>On-screen Show (4:3)</PresentationFormat>
  <Paragraphs>268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Markos</dc:creator>
  <cp:lastModifiedBy>Markos</cp:lastModifiedBy>
  <cp:revision>104</cp:revision>
  <dcterms:created xsi:type="dcterms:W3CDTF">2012-11-25T19:12:24Z</dcterms:created>
  <dcterms:modified xsi:type="dcterms:W3CDTF">2013-01-17T09:00:25Z</dcterms:modified>
</cp:coreProperties>
</file>