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8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F475-7E8B-48C1-A98B-560C92C51E82}" type="datetimeFigureOut">
              <a:rPr lang="el-GR" smtClean="0"/>
              <a:t>5/3/2015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5045C0-602F-4DB9-99C2-68F0D8131BC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F475-7E8B-48C1-A98B-560C92C51E82}" type="datetimeFigureOut">
              <a:rPr lang="el-GR" smtClean="0"/>
              <a:t>5/3/2015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5C0-602F-4DB9-99C2-68F0D8131BC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F475-7E8B-48C1-A98B-560C92C51E82}" type="datetimeFigureOut">
              <a:rPr lang="el-GR" smtClean="0"/>
              <a:t>5/3/2015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5C0-602F-4DB9-99C2-68F0D8131BC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F475-7E8B-48C1-A98B-560C92C51E82}" type="datetimeFigureOut">
              <a:rPr lang="el-GR" smtClean="0"/>
              <a:t>5/3/2015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5C0-602F-4DB9-99C2-68F0D8131BC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F475-7E8B-48C1-A98B-560C92C51E82}" type="datetimeFigureOut">
              <a:rPr lang="el-GR" smtClean="0"/>
              <a:t>5/3/2015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5045C0-602F-4DB9-99C2-68F0D8131BC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F475-7E8B-48C1-A98B-560C92C51E82}" type="datetimeFigureOut">
              <a:rPr lang="el-GR" smtClean="0"/>
              <a:t>5/3/2015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5C0-602F-4DB9-99C2-68F0D8131BC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F475-7E8B-48C1-A98B-560C92C51E82}" type="datetimeFigureOut">
              <a:rPr lang="el-GR" smtClean="0"/>
              <a:t>5/3/2015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5C0-602F-4DB9-99C2-68F0D8131BC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F475-7E8B-48C1-A98B-560C92C51E82}" type="datetimeFigureOut">
              <a:rPr lang="el-GR" smtClean="0"/>
              <a:t>5/3/2015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5C0-602F-4DB9-99C2-68F0D8131BC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F475-7E8B-48C1-A98B-560C92C51E82}" type="datetimeFigureOut">
              <a:rPr lang="el-GR" smtClean="0"/>
              <a:t>5/3/2015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5C0-602F-4DB9-99C2-68F0D8131BC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F475-7E8B-48C1-A98B-560C92C51E82}" type="datetimeFigureOut">
              <a:rPr lang="el-GR" smtClean="0"/>
              <a:t>5/3/2015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5C0-602F-4DB9-99C2-68F0D8131BC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F475-7E8B-48C1-A98B-560C92C51E82}" type="datetimeFigureOut">
              <a:rPr lang="el-GR" smtClean="0"/>
              <a:t>5/3/2015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5045C0-602F-4DB9-99C2-68F0D8131BC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B50F475-7E8B-48C1-A98B-560C92C51E82}" type="datetimeFigureOut">
              <a:rPr lang="el-GR" smtClean="0"/>
              <a:t>5/3/2015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65045C0-602F-4DB9-99C2-68F0D8131BC9}" type="slidenum">
              <a:rPr lang="el-GR" smtClean="0"/>
              <a:t>‹#›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43407"/>
            <a:ext cx="8748464" cy="2448272"/>
          </a:xfrm>
        </p:spPr>
        <p:txBody>
          <a:bodyPr/>
          <a:lstStyle/>
          <a:p>
            <a:r>
              <a:rPr lang="el-GR" sz="4800" dirty="0" smtClean="0"/>
              <a:t>   </a:t>
            </a:r>
            <a:r>
              <a:rPr lang="el-GR" sz="4800" dirty="0" err="1" smtClean="0"/>
              <a:t>Μικροηλεκτρονικη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0417" y="5301208"/>
            <a:ext cx="6454913" cy="1412776"/>
          </a:xfrm>
        </p:spPr>
        <p:txBody>
          <a:bodyPr>
            <a:normAutofit/>
          </a:bodyPr>
          <a:lstStyle/>
          <a:p>
            <a:r>
              <a:rPr lang="el-GR" sz="3600" dirty="0" smtClean="0"/>
              <a:t>2015</a:t>
            </a:r>
            <a:endParaRPr lang="el-GR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72816"/>
            <a:ext cx="4953000" cy="366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Παλμογραφοσ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800" dirty="0" smtClean="0"/>
              <a:t>(</a:t>
            </a:r>
            <a:r>
              <a:rPr lang="en-US" sz="2800" dirty="0" smtClean="0"/>
              <a:t>oscilloscope)</a:t>
            </a:r>
            <a:endParaRPr lang="el-GR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064896" cy="5046321"/>
          </a:xfrm>
        </p:spPr>
      </p:pic>
    </p:spTree>
    <p:extLst>
      <p:ext uri="{BB962C8B-B14F-4D97-AF65-F5344CB8AC3E}">
        <p14:creationId xmlns:p14="http://schemas.microsoft.com/office/powerpoint/2010/main" val="206550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Γεννητρια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sz="3100" dirty="0" smtClean="0"/>
              <a:t>(</a:t>
            </a:r>
            <a:r>
              <a:rPr lang="en-US" sz="3100" dirty="0" smtClean="0"/>
              <a:t>function Generator)</a:t>
            </a:r>
            <a:endParaRPr lang="el-GR" sz="31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6984776" cy="5118524"/>
          </a:xfrm>
        </p:spPr>
      </p:pic>
    </p:spTree>
    <p:extLst>
      <p:ext uri="{BB962C8B-B14F-4D97-AF65-F5344CB8AC3E}">
        <p14:creationId xmlns:p14="http://schemas.microsoft.com/office/powerpoint/2010/main" val="20982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044034"/>
          </a:xfrm>
        </p:spPr>
        <p:txBody>
          <a:bodyPr/>
          <a:lstStyle/>
          <a:p>
            <a:r>
              <a:rPr lang="en-US" dirty="0"/>
              <a:t>breadboard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4176464" cy="29407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88" y="2492896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83152" cy="1188050"/>
          </a:xfrm>
        </p:spPr>
        <p:txBody>
          <a:bodyPr>
            <a:normAutofit/>
          </a:bodyPr>
          <a:lstStyle/>
          <a:p>
            <a:r>
              <a:rPr lang="el-GR" sz="3200" b="1" dirty="0" err="1" smtClean="0"/>
              <a:t>Χρησιμοι</a:t>
            </a:r>
            <a:r>
              <a:rPr lang="el-GR" sz="3200" b="1" dirty="0" smtClean="0"/>
              <a:t> </a:t>
            </a:r>
            <a:r>
              <a:rPr lang="el-GR" sz="3200" b="1" dirty="0" err="1" smtClean="0"/>
              <a:t>τυποι</a:t>
            </a:r>
            <a:r>
              <a:rPr lang="el-GR" sz="3200" b="1" dirty="0" smtClean="0"/>
              <a:t> </a:t>
            </a:r>
            <a:endParaRPr lang="el-GR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31" y="1687676"/>
            <a:ext cx="3535417" cy="17413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1048"/>
            <a:ext cx="3168352" cy="2379346"/>
          </a:xfrm>
          <a:prstGeom prst="rect">
            <a:avLst/>
          </a:prstGeom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41" y="1772816"/>
            <a:ext cx="4324991" cy="58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528" y="2564904"/>
            <a:ext cx="4030856" cy="74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49323"/>
            <a:ext cx="3168352" cy="62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726" y="4288853"/>
            <a:ext cx="3290570" cy="50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442" y="5017432"/>
            <a:ext cx="2406774" cy="35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57" y="5678388"/>
            <a:ext cx="43338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8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992888" cy="3240360"/>
          </a:xfrm>
        </p:spPr>
        <p:txBody>
          <a:bodyPr/>
          <a:lstStyle/>
          <a:p>
            <a:r>
              <a:rPr lang="el-GR" sz="4400" dirty="0" err="1" smtClean="0"/>
              <a:t>οργανα</a:t>
            </a:r>
            <a:r>
              <a:rPr lang="el-GR" sz="4400" dirty="0" smtClean="0"/>
              <a:t> </a:t>
            </a:r>
            <a:r>
              <a:rPr lang="el-GR" sz="4400" dirty="0" err="1" smtClean="0"/>
              <a:t>Εργαστηριου</a:t>
            </a:r>
            <a:endParaRPr lang="el-GR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120232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573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188050"/>
          </a:xfrm>
        </p:spPr>
        <p:txBody>
          <a:bodyPr/>
          <a:lstStyle/>
          <a:p>
            <a:r>
              <a:rPr lang="el-GR" sz="3200" dirty="0" err="1" smtClean="0"/>
              <a:t>Αντιστασεισ</a:t>
            </a:r>
            <a:r>
              <a:rPr lang="el-GR" dirty="0" smtClean="0"/>
              <a:t> </a:t>
            </a:r>
            <a:r>
              <a:rPr lang="el-GR" sz="2800" dirty="0" smtClean="0"/>
              <a:t>(</a:t>
            </a:r>
            <a:r>
              <a:rPr lang="en-US" sz="2800" dirty="0" smtClean="0"/>
              <a:t>resistors</a:t>
            </a:r>
            <a:r>
              <a:rPr lang="el-GR" sz="2800" dirty="0" smtClean="0"/>
              <a:t>)</a:t>
            </a:r>
            <a:endParaRPr lang="el-GR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51748"/>
            <a:ext cx="3427581" cy="244827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41" y="1700808"/>
            <a:ext cx="3812951" cy="2537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48" y="4365104"/>
            <a:ext cx="6192688" cy="193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5791200" cy="1116042"/>
          </a:xfrm>
        </p:spPr>
        <p:txBody>
          <a:bodyPr>
            <a:normAutofit/>
          </a:bodyPr>
          <a:lstStyle/>
          <a:p>
            <a:r>
              <a:rPr lang="el-GR" sz="2800" dirty="0"/>
              <a:t>Ο </a:t>
            </a:r>
            <a:r>
              <a:rPr lang="el-GR" sz="2800" dirty="0" err="1" smtClean="0"/>
              <a:t>Χρωματικοσ</a:t>
            </a:r>
            <a:r>
              <a:rPr lang="el-GR" sz="2800" dirty="0" smtClean="0"/>
              <a:t> </a:t>
            </a:r>
            <a:r>
              <a:rPr lang="el-GR" sz="2800" dirty="0" err="1" smtClean="0"/>
              <a:t>Κωδικασ</a:t>
            </a:r>
            <a:endParaRPr lang="el-GR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549493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76872"/>
            <a:ext cx="2857500" cy="121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12474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el-GR" dirty="0"/>
              <a:t>Στον παρακάτω πίνακα παρουσιάζονται οι τιμές που αντιστοιχούν σε κάθε χρώμα σύμφωνα με το πρότυπο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IEC 60062 ed5.0 </a:t>
            </a:r>
            <a:r>
              <a:rPr lang="el-GR" dirty="0"/>
              <a:t>της Διεθνούς Επιτροπής Ηλεκτροτεχνιτών (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EIA -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Electrotechnical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</a:t>
            </a:r>
            <a:r>
              <a:rPr lang="el-GR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5792688" y="3501008"/>
            <a:ext cx="30735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/>
              <a:t>Χρωματικός Κώδικας 4 λωρίδων σε ηλεκτρική αντίσταση. Τα συγκεκριμένα χρώματα δείχνουν αντίσταση 2,7 MΩ (το κόκκινο και το μοβ δίνουν το ψηφίο 27 ενώ η τρίτη γραμμή που είναι πράσινη δίνει πολλαπλασιαστή 100.000 άρα: 27 * 100.000 = 2.700.000 Ω ή 2,7 MΩ και με 5% αντοχή (4 γραμμή είναι χρυσαφί).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0647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Διοδοσ</a:t>
            </a:r>
            <a:r>
              <a:rPr lang="el-GR" dirty="0" smtClean="0"/>
              <a:t> </a:t>
            </a:r>
            <a:r>
              <a:rPr lang="el-GR" sz="2800" dirty="0" smtClean="0"/>
              <a:t>(</a:t>
            </a:r>
            <a:r>
              <a:rPr lang="en-US" sz="2800" dirty="0" smtClean="0"/>
              <a:t>diode</a:t>
            </a:r>
            <a:r>
              <a:rPr lang="el-GR" sz="2800" dirty="0" smtClean="0"/>
              <a:t>)</a:t>
            </a:r>
            <a:endParaRPr lang="el-GR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6910"/>
            <a:ext cx="2543175" cy="17907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90258"/>
            <a:ext cx="3486150" cy="1314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55976" y="1844824"/>
            <a:ext cx="43627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Η </a:t>
            </a:r>
            <a:r>
              <a:rPr lang="el-GR" sz="2800" dirty="0"/>
              <a:t>δίοδος επιτρέπει στο ηλεκτρικό ρεύμα να περάσει από τη μια κατεύθυνση, αλλά μπλοκάρει την κίνηση από την αντίθετη κατεύθυνση.</a:t>
            </a:r>
          </a:p>
        </p:txBody>
      </p:sp>
    </p:spTree>
    <p:extLst>
      <p:ext uri="{BB962C8B-B14F-4D97-AF65-F5344CB8AC3E}">
        <p14:creationId xmlns:p14="http://schemas.microsoft.com/office/powerpoint/2010/main" val="4292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Πυκνωτησ</a:t>
            </a:r>
            <a:r>
              <a:rPr lang="el-GR" dirty="0" smtClean="0"/>
              <a:t> </a:t>
            </a:r>
            <a:r>
              <a:rPr lang="el-GR" sz="2800" dirty="0" smtClean="0"/>
              <a:t>(</a:t>
            </a:r>
            <a:r>
              <a:rPr lang="en-US" sz="2800" dirty="0" smtClean="0"/>
              <a:t>capacitor</a:t>
            </a:r>
            <a:r>
              <a:rPr lang="el-GR" sz="2800" dirty="0" smtClean="0"/>
              <a:t>)</a:t>
            </a:r>
            <a:endParaRPr lang="el-GR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2143125" cy="21431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28799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3056"/>
            <a:ext cx="6267028" cy="26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4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Transistor</a:t>
            </a:r>
            <a:endParaRPr lang="el-GR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52330"/>
            <a:ext cx="2162175" cy="21145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4" y="3904141"/>
            <a:ext cx="3528392" cy="25991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15792" y="167467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dirty="0"/>
              <a:t>Β</a:t>
            </a:r>
            <a:r>
              <a:rPr lang="el-GR" sz="2400" dirty="0" smtClean="0"/>
              <a:t>ρίσκει </a:t>
            </a:r>
            <a:r>
              <a:rPr lang="el-GR" sz="2400" dirty="0"/>
              <a:t>διάφορες εφαρμογές στην ηλεκτρονική, μερικές εκ των οποίων είναι η </a:t>
            </a:r>
            <a:r>
              <a:rPr lang="el-GR" sz="2400" dirty="0">
                <a:solidFill>
                  <a:srgbClr val="FF0000"/>
                </a:solidFill>
              </a:rPr>
              <a:t>ενίσχυση</a:t>
            </a:r>
            <a:r>
              <a:rPr lang="el-GR" sz="2400" dirty="0"/>
              <a:t>, η </a:t>
            </a:r>
            <a:r>
              <a:rPr lang="el-GR" sz="2400" dirty="0">
                <a:solidFill>
                  <a:srgbClr val="FF0000"/>
                </a:solidFill>
              </a:rPr>
              <a:t>σταθεροποίηση τάσης</a:t>
            </a:r>
            <a:r>
              <a:rPr lang="el-GR" sz="2400" dirty="0"/>
              <a:t>, η </a:t>
            </a:r>
            <a:r>
              <a:rPr lang="el-GR" sz="2400" dirty="0">
                <a:solidFill>
                  <a:srgbClr val="FF0000"/>
                </a:solidFill>
              </a:rPr>
              <a:t>διαμόρφωση συχνότητας</a:t>
            </a:r>
            <a:r>
              <a:rPr lang="el-GR" sz="2400" dirty="0"/>
              <a:t>, η λειτουργία ως </a:t>
            </a:r>
            <a:r>
              <a:rPr lang="el-GR" sz="2400" dirty="0">
                <a:solidFill>
                  <a:srgbClr val="FF0000"/>
                </a:solidFill>
              </a:rPr>
              <a:t>διακόπτης</a:t>
            </a:r>
            <a:r>
              <a:rPr lang="el-GR" sz="2400" dirty="0"/>
              <a:t> και ως μεταβλητή </a:t>
            </a:r>
            <a:r>
              <a:rPr lang="el-GR" sz="2400" dirty="0">
                <a:solidFill>
                  <a:srgbClr val="FF0000"/>
                </a:solidFill>
              </a:rPr>
              <a:t>ωμική </a:t>
            </a:r>
            <a:r>
              <a:rPr lang="el-GR" sz="2400" dirty="0" smtClean="0">
                <a:solidFill>
                  <a:srgbClr val="FF0000"/>
                </a:solidFill>
              </a:rPr>
              <a:t>αντίσταση.</a:t>
            </a:r>
            <a:endParaRPr lang="el-G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260058"/>
          </a:xfrm>
        </p:spPr>
        <p:txBody>
          <a:bodyPr/>
          <a:lstStyle/>
          <a:p>
            <a:r>
              <a:rPr lang="el-GR" sz="3200" dirty="0" err="1" smtClean="0"/>
              <a:t>Πολυμετρο</a:t>
            </a:r>
            <a:r>
              <a:rPr lang="en-US" dirty="0"/>
              <a:t> </a:t>
            </a:r>
            <a:r>
              <a:rPr lang="el-GR" sz="2800" dirty="0" smtClean="0"/>
              <a:t>(</a:t>
            </a:r>
            <a:r>
              <a:rPr lang="en-US" sz="2800" dirty="0" err="1" smtClean="0"/>
              <a:t>multimeter</a:t>
            </a:r>
            <a:r>
              <a:rPr lang="en-US" sz="2800" dirty="0" smtClean="0"/>
              <a:t>)</a:t>
            </a:r>
            <a:endParaRPr lang="el-GR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5256584" cy="5216196"/>
          </a:xfrm>
        </p:spPr>
      </p:pic>
    </p:spTree>
    <p:extLst>
      <p:ext uri="{BB962C8B-B14F-4D97-AF65-F5344CB8AC3E}">
        <p14:creationId xmlns:p14="http://schemas.microsoft.com/office/powerpoint/2010/main" val="144618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err="1"/>
              <a:t>Πολυμετρο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n-US" dirty="0" err="1"/>
              <a:t>multimeter</a:t>
            </a:r>
            <a:r>
              <a:rPr lang="en-US" dirty="0"/>
              <a:t>)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4968552" cy="5326807"/>
          </a:xfrm>
        </p:spPr>
      </p:pic>
    </p:spTree>
    <p:extLst>
      <p:ext uri="{BB962C8B-B14F-4D97-AF65-F5344CB8AC3E}">
        <p14:creationId xmlns:p14="http://schemas.microsoft.com/office/powerpoint/2010/main" val="22624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158</TotalTime>
  <Words>146</Words>
  <Application>Microsoft Office PowerPoint</Application>
  <PresentationFormat>On-screen Show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Essential</vt:lpstr>
      <vt:lpstr>   Μικροηλεκτρονικη </vt:lpstr>
      <vt:lpstr>οργανα Εργαστηριου</vt:lpstr>
      <vt:lpstr>Αντιστασεισ (resistors)</vt:lpstr>
      <vt:lpstr>Ο Χρωματικοσ Κωδικασ</vt:lpstr>
      <vt:lpstr>Διοδοσ (diode)</vt:lpstr>
      <vt:lpstr>Πυκνωτησ (capacitor)</vt:lpstr>
      <vt:lpstr>Transistor</vt:lpstr>
      <vt:lpstr>Πολυμετρο (multimeter)</vt:lpstr>
      <vt:lpstr>Πολυμετρο (multimeter)</vt:lpstr>
      <vt:lpstr>Παλμογραφοσ (oscilloscope)</vt:lpstr>
      <vt:lpstr>Γεννητρια  (function Generator)</vt:lpstr>
      <vt:lpstr>breadboard</vt:lpstr>
      <vt:lpstr>Χρησιμοι τυποι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Μικροηλεκτρονική</dc:title>
  <dc:creator>Tipota</dc:creator>
  <cp:lastModifiedBy>Tipota</cp:lastModifiedBy>
  <cp:revision>14</cp:revision>
  <dcterms:created xsi:type="dcterms:W3CDTF">2015-03-04T19:50:00Z</dcterms:created>
  <dcterms:modified xsi:type="dcterms:W3CDTF">2015-03-05T10:55:18Z</dcterms:modified>
</cp:coreProperties>
</file>