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5"/>
  </p:notesMasterIdLst>
  <p:sldIdLst>
    <p:sldId id="258" r:id="rId2"/>
    <p:sldId id="279" r:id="rId3"/>
    <p:sldId id="280" r:id="rId4"/>
    <p:sldId id="281" r:id="rId5"/>
    <p:sldId id="295" r:id="rId6"/>
    <p:sldId id="282" r:id="rId7"/>
    <p:sldId id="283" r:id="rId8"/>
    <p:sldId id="278" r:id="rId9"/>
    <p:sldId id="296" r:id="rId10"/>
    <p:sldId id="297" r:id="rId11"/>
    <p:sldId id="298" r:id="rId12"/>
    <p:sldId id="299" r:id="rId13"/>
    <p:sldId id="300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84" r:id="rId22"/>
    <p:sldId id="285" r:id="rId23"/>
    <p:sldId id="286" r:id="rId24"/>
    <p:sldId id="266" r:id="rId25"/>
    <p:sldId id="287" r:id="rId26"/>
    <p:sldId id="26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E30F5-B4EF-4E89-9169-563DC7ED028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96C7-84A9-4F96-8484-185296326AD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7911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7617-E8B0-4A49-9069-30D8BA46561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692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96A64-0B62-47A6-B00C-9AAE9E51F25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549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6657-F18F-44A6-9D28-9F00287D916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6422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46AE-1D48-48A3-AB29-2CF7D092BC6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9916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2F5F-F6E8-4F1C-A2EF-A24714C7EEF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8273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0226-9EAC-44DB-B933-50EFB787371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1049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F32A-69FE-4D23-BD40-87E879B83B3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580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DFBF-9A90-45B7-811A-BACD34F87C4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955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E717-DFF6-4B13-B192-2CDEDFEF3D9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979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5890A-689C-40A9-940F-D97C2D028CC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006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820523-B3B3-4481-A2E2-53D82F18AC1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pic>
        <p:nvPicPr>
          <p:cNvPr id="1032" name="Picture 8" descr="tei_stam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sl_la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616203-2F04-454E-A3D1-CAA3CBF50A9F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Hellenic Mediterranean University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Electrical &amp; Computer Engineering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600" smtClean="0">
                <a:solidFill>
                  <a:srgbClr val="FF6600"/>
                </a:solidFill>
              </a:rPr>
              <a:t>Intelligent Systems &amp; Computer Architecture Laboratory</a:t>
            </a:r>
            <a:endParaRPr lang="el-GR" altLang="en-US" sz="1600" smtClean="0">
              <a:solidFill>
                <a:srgbClr val="FF66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</a:t>
            </a:r>
            <a:endParaRPr lang="el-GR" altLang="en-US" sz="2000" smtClean="0"/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90725"/>
            <a:ext cx="88011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2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/>
              <a:t>Technological Educational Institute Of Crete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dirty="0" smtClean="0">
                <a:solidFill>
                  <a:schemeClr val="accent2"/>
                </a:solidFill>
              </a:rPr>
            </a:br>
            <a:r>
              <a:rPr lang="en-GB" altLang="en-US" sz="1800" dirty="0" smtClean="0">
                <a:solidFill>
                  <a:srgbClr val="FF6600"/>
                </a:solidFill>
              </a:rPr>
              <a:t>Intelligent Systems Laboratory</a:t>
            </a:r>
            <a:endParaRPr lang="en-US" altLang="en-US" sz="1800" dirty="0" smtClean="0"/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7783513" cy="4949825"/>
          </a:xfrm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011DC7-CE21-4996-9141-118BAE18BB54}" type="slidenum">
              <a:rPr lang="el-GR" altLang="en-US"/>
              <a:pPr/>
              <a:t>10</a:t>
            </a:fld>
            <a:endParaRPr lang="el-GR" alt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/>
              <a:t>Technological Educational Institute Of Crete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dirty="0" smtClean="0">
                <a:solidFill>
                  <a:schemeClr val="accent2"/>
                </a:solidFill>
              </a:rPr>
            </a:br>
            <a:r>
              <a:rPr lang="en-GB" altLang="en-US" sz="1800" dirty="0" smtClean="0">
                <a:solidFill>
                  <a:srgbClr val="FF6600"/>
                </a:solidFill>
              </a:rPr>
              <a:t>Intelligent Systems Laboratory</a:t>
            </a:r>
            <a:endParaRPr lang="en-US" altLang="en-US" sz="1800" dirty="0" smtClean="0"/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8113"/>
            <a:ext cx="9007475" cy="4837112"/>
          </a:xfrm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20DA4D-DC49-42A4-B546-DDA02556D067}" type="slidenum">
              <a:rPr lang="el-GR" altLang="en-US"/>
              <a:pPr/>
              <a:t>11</a:t>
            </a:fld>
            <a:endParaRPr lang="el-GR" alt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2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/>
              <a:t>Technological Educational Institute Of Crete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dirty="0" smtClean="0">
                <a:solidFill>
                  <a:schemeClr val="accent2"/>
                </a:solidFill>
              </a:rPr>
            </a:br>
            <a:r>
              <a:rPr lang="en-GB" altLang="en-US" sz="1800" dirty="0" smtClean="0">
                <a:solidFill>
                  <a:srgbClr val="FF6600"/>
                </a:solidFill>
              </a:rPr>
              <a:t>Intelligent Systems Laboratory</a:t>
            </a:r>
            <a:endParaRPr lang="en-US" altLang="en-US" sz="1800" dirty="0" smtClean="0"/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314450"/>
            <a:ext cx="7713662" cy="4930775"/>
          </a:xfrm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4A2D4A-4095-43DF-B342-531AF5E35373}" type="slidenum">
              <a:rPr lang="el-GR" altLang="en-US"/>
              <a:pPr/>
              <a:t>12</a:t>
            </a:fld>
            <a:endParaRPr lang="el-GR" alt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3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/>
              <a:t>Technological Educational Institute Of Crete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dirty="0" smtClean="0">
                <a:solidFill>
                  <a:schemeClr val="accent2"/>
                </a:solidFill>
              </a:rPr>
            </a:br>
            <a:r>
              <a:rPr lang="en-GB" altLang="en-US" sz="1800" dirty="0" smtClean="0">
                <a:solidFill>
                  <a:srgbClr val="FF6600"/>
                </a:solidFill>
              </a:rPr>
              <a:t>Intelligent Systems Laboratory</a:t>
            </a:r>
            <a:endParaRPr lang="en-US" altLang="en-US" sz="1800" dirty="0" smtClean="0"/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22388"/>
            <a:ext cx="7162800" cy="5192712"/>
          </a:xfrm>
        </p:spPr>
      </p:pic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F7BCA4-B606-43B0-9FD2-529A28D57F79}" type="slidenum">
              <a:rPr lang="el-GR" altLang="en-US"/>
              <a:pPr/>
              <a:t>13</a:t>
            </a:fld>
            <a:endParaRPr lang="el-GR" alt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3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E4DE0-9A1B-4C02-8C6E-0DD7066B9EB6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0245" name="Picture 4" descr="a6_1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50"/>
            <a:ext cx="83820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641C38-D912-4A54-B1C2-85C18C4B3CE5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1269" name="Picture 4" descr="a6_2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76581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8E5FA1-6130-436B-8CAD-6B1A5DB9AFBC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2293" name="Picture 4" descr="a6_3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786765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AF22F3-7B98-44E6-B512-D4D2C60AF686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3317" name="Picture 4" descr="a6_4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4F3895-8F7D-4011-9E02-0203E62E15D5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4341" name="Picture 4" descr="a6_5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89154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31FCA-B34A-468A-85BE-550C61F4BD70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5365" name="Picture 4" descr="a6_6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n-US" altLang="el-GR" sz="1800" smtClean="0">
              <a:solidFill>
                <a:srgbClr val="FF0000"/>
              </a:solidFill>
            </a:endParaRPr>
          </a:p>
        </p:txBody>
      </p:sp>
      <p:pic>
        <p:nvPicPr>
          <p:cNvPr id="409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25" y="1306513"/>
            <a:ext cx="8886825" cy="4792662"/>
          </a:xfrm>
        </p:spPr>
      </p:pic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71E815-F699-44D0-98C9-8B02E4908127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400" smtClean="0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2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F38CC-6DC2-4880-BA70-C4890A64ACAE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16389" name="Picture 4" descr="a6_7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75914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76400" y="-36513"/>
            <a:ext cx="64008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C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C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C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kern="0" smtClean="0"/>
              <a:t>Technological Educational Institute Of Crete</a:t>
            </a:r>
            <a:br>
              <a:rPr lang="en-US" altLang="en-US" sz="1800" kern="0" smtClean="0"/>
            </a:br>
            <a:r>
              <a:rPr lang="en-US" altLang="en-US" sz="1800" kern="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kern="0" smtClean="0">
                <a:solidFill>
                  <a:schemeClr val="accent2"/>
                </a:solidFill>
              </a:rPr>
            </a:br>
            <a:r>
              <a:rPr lang="en-GB" altLang="en-US" sz="1800" kern="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kern="0" smtClean="0">
              <a:solidFill>
                <a:srgbClr val="FF6600"/>
              </a:solidFill>
            </a:endParaRP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" y="1295400"/>
            <a:ext cx="9048750" cy="5189538"/>
          </a:xfrm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209C1-4299-4581-B42B-82A8766AB06C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400" smtClean="0"/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70000"/>
            <a:ext cx="8991600" cy="5186363"/>
          </a:xfrm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182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B192A-ADB7-46BC-A4DE-57E298427ADB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n-US" sz="1400" smtClean="0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06513"/>
            <a:ext cx="7359650" cy="4938712"/>
          </a:xfrm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65CAB-751C-47EE-A074-7043FC73A812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400" smtClean="0"/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B7721-9211-48B8-9FFD-DA1175CE07CE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20485" name="Picture 4" descr="a6_8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764857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1295400"/>
            <a:ext cx="7748588" cy="5426075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C138D-7C13-4D7E-97E3-95FA7108A60B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400" smtClean="0"/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ECD8F-9810-440B-8EA9-3EF07BEB5459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l-GR" altLang="en-US" sz="1800" smtClean="0">
              <a:solidFill>
                <a:srgbClr val="FF66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pic>
        <p:nvPicPr>
          <p:cNvPr id="22533" name="Picture 4" descr="a6_9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7724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76400" y="-25400"/>
            <a:ext cx="6400800" cy="9906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355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3813"/>
            <a:ext cx="8086725" cy="5564187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8FDB4-827F-453F-B850-4C8EDD59480E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400" smtClean="0"/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87463"/>
            <a:ext cx="7315200" cy="5494337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5CB00-3CF0-4D1E-BAFC-F0A1C18D15CF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n-US" sz="1400" smtClean="0"/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3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25" y="1460500"/>
            <a:ext cx="9191625" cy="4349750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52E71-046F-4E08-95E7-653232EADDFD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400" smtClean="0"/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n-US" altLang="el-GR" sz="1800" smtClean="0"/>
          </a:p>
        </p:txBody>
      </p:sp>
      <p:pic>
        <p:nvPicPr>
          <p:cNvPr id="512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1381125"/>
            <a:ext cx="7673975" cy="4276725"/>
          </a:xfrm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67D610-84B7-43DE-B4D1-65029A29FCC5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400" smtClean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2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538" y="1219200"/>
            <a:ext cx="7437437" cy="5502275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29F9B-5F40-4062-9B74-EE07D82E8028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l-GR" altLang="en-US" sz="1400" smtClean="0"/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8" y="1371600"/>
            <a:ext cx="9040812" cy="5040313"/>
          </a:xfrm>
        </p:spPr>
      </p:pic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226E16-B356-4FFA-A7C8-04B55E06A1DF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l-GR" altLang="en-US" sz="1400" smtClean="0"/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1524000"/>
            <a:ext cx="8870950" cy="4559300"/>
          </a:xfrm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A4A73-241D-4B10-82EA-AD5A564B2308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l-GR" altLang="en-US" sz="1400" smtClean="0"/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" y="1600200"/>
            <a:ext cx="9056688" cy="4587875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32F03-C26D-4B2F-A9FE-9BDE64D3E926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l-GR" altLang="en-US" sz="1400" smtClean="0"/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n-US" altLang="el-GR" sz="1800" smtClean="0"/>
          </a:p>
        </p:txBody>
      </p:sp>
      <p:pic>
        <p:nvPicPr>
          <p:cNvPr id="614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01750"/>
            <a:ext cx="7058025" cy="4943475"/>
          </a:xfrm>
        </p:spPr>
      </p:pic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1EEC7-E5BB-46C1-B1F5-917DAAAD42AC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400" smtClean="0"/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2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C6657-F18F-44A6-9D28-9F00287D916F}" type="slidenum">
              <a:rPr lang="el-GR" altLang="en-US" smtClean="0"/>
              <a:pPr>
                <a:defRPr/>
              </a:pPr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5755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n-US" altLang="el-GR" sz="1800" smtClean="0"/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0" y="1519238"/>
            <a:ext cx="5175250" cy="4525962"/>
          </a:xfrm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961CA7-AA2D-4FC5-9DBB-53106B9BB92F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n-US" sz="1400" smtClean="0"/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n-US" altLang="el-GR" sz="1800" smtClean="0"/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58938"/>
            <a:ext cx="6324600" cy="4660900"/>
          </a:xfrm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E6FDA6-BF2B-446D-9969-D8B7609065ED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400" smtClean="0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2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smtClean="0"/>
              <a:t>Technological Educational Institute Of Crete</a:t>
            </a:r>
            <a:br>
              <a:rPr lang="en-US" altLang="en-US" sz="1800" smtClean="0"/>
            </a:br>
            <a:r>
              <a:rPr lang="en-US" altLang="en-US" sz="180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smtClean="0">
                <a:solidFill>
                  <a:schemeClr val="accent2"/>
                </a:solidFill>
              </a:rPr>
            </a:br>
            <a:r>
              <a:rPr lang="en-GB" altLang="en-US" sz="1800" smtClean="0">
                <a:solidFill>
                  <a:srgbClr val="FF6600"/>
                </a:solidFill>
              </a:rPr>
              <a:t>Intelligent Systems Laboratory</a:t>
            </a:r>
            <a:endParaRPr lang="en-US" altLang="el-GR" sz="180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9E4CAA-5851-4275-95DD-3A7E69C5D0CB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n-US" sz="1400" smtClean="0"/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9498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Biological Background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Kohonen:</a:t>
            </a:r>
            <a:r>
              <a:rPr lang="en-US" altLang="en-US" sz="2400" smtClean="0"/>
              <a:t> Was Lecturer in the university of Helsinki.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He tried to model the auto-organization and readjusted learning of the brain.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Neurologists have define and prove that </a:t>
            </a:r>
            <a:r>
              <a:rPr lang="en-US" altLang="en-US" sz="2400" b="1" u="sng" smtClean="0"/>
              <a:t>brain works locally</a:t>
            </a:r>
            <a:r>
              <a:rPr lang="en-US" altLang="en-US" sz="2400" smtClean="0"/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E.g. Talking, eye, movement control local features.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E.g. Hearing system (cortex region)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It was the theory “Grandmother cell”  too, that it’s out of date.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theory says that there are special units for each notion. E.g. there is a neuron which is responsible for the recognition of the “grandmother”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2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/>
              <a:t>Technological Educational Institute Of Crete</a:t>
            </a:r>
            <a:br>
              <a:rPr lang="en-US" altLang="en-US" sz="1800" dirty="0" smtClean="0"/>
            </a:br>
            <a:r>
              <a:rPr lang="en-US" altLang="en-US" sz="1800" dirty="0" smtClean="0">
                <a:solidFill>
                  <a:schemeClr val="accent2"/>
                </a:solidFill>
              </a:rPr>
              <a:t>Department Of Applied Informatics and Multimedia</a:t>
            </a:r>
            <a:br>
              <a:rPr lang="en-US" altLang="en-US" sz="1800" dirty="0" smtClean="0">
                <a:solidFill>
                  <a:schemeClr val="accent2"/>
                </a:solidFill>
              </a:rPr>
            </a:br>
            <a:r>
              <a:rPr lang="en-GB" altLang="en-US" sz="1800" dirty="0" smtClean="0">
                <a:solidFill>
                  <a:srgbClr val="FF6600"/>
                </a:solidFill>
              </a:rPr>
              <a:t>Intelligent Systems Laboratory</a:t>
            </a:r>
            <a:endParaRPr lang="en-US" altLang="en-US" sz="1800" dirty="0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3188"/>
            <a:ext cx="7696200" cy="5029200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A5049F-5E52-40D7-95B0-A0D9D45D0A12}" type="slidenum">
              <a:rPr lang="el-GR" altLang="en-US"/>
              <a:pPr/>
              <a:t>9</a:t>
            </a:fld>
            <a:endParaRPr lang="el-GR" alt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50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250</Words>
  <Application>Microsoft Office PowerPoint</Application>
  <PresentationFormat>On-screen Show (4:3)</PresentationFormat>
  <Paragraphs>73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Default Design</vt:lpstr>
      <vt:lpstr>Hellenic Mediterranean University Department Of Electrical &amp; Computer Engineering Intelligent Systems &amp; Computer Architecture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PowerPoint Presentation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Technological Educational Institute Of Crete Department Of Applied Informatics and Multimedia Intelligent Systems Laboratory</vt:lpstr>
      <vt:lpstr>PowerPoint Presentation</vt:lpstr>
      <vt:lpstr>PowerPoint Presentation</vt:lpstr>
      <vt:lpstr>PowerPoint Presentation</vt:lpstr>
      <vt:lpstr>Technological Educational Institute Of Crete Department Of Applied Informatics and Multimedia Intelligent Systems Laboratory</vt:lpstr>
      <vt:lpstr>PowerPoint Presentation</vt:lpstr>
      <vt:lpstr>Technological Educational Institute Of Crete Department Of Applied Informatics and Multimedia Intelligent Systems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George Papadourakis</cp:lastModifiedBy>
  <cp:revision>40</cp:revision>
  <dcterms:created xsi:type="dcterms:W3CDTF">2007-04-28T08:28:53Z</dcterms:created>
  <dcterms:modified xsi:type="dcterms:W3CDTF">2021-04-19T14:50:00Z</dcterms:modified>
</cp:coreProperties>
</file>