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Lst>
  <p:sldSz cx="9144000" cy="51435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60" name="PlaceHolder 2"/>
          <p:cNvSpPr>
            <a:spLocks noGrp="1"/>
          </p:cNvSpPr>
          <p:nvPr>
            <p:ph type="body"/>
          </p:nvPr>
        </p:nvSpPr>
        <p:spPr>
          <a:xfrm>
            <a:off x="1303920" y="1990080"/>
            <a:ext cx="7029720" cy="1211760"/>
          </a:xfrm>
          <a:prstGeom prst="rect">
            <a:avLst/>
          </a:prstGeom>
        </p:spPr>
        <p:txBody>
          <a:bodyPr lIns="0" rIns="0" tIns="0" bIns="0">
            <a:normAutofit/>
          </a:bodyPr>
          <a:p>
            <a:endParaRPr b="0" lang="en-US" sz="3200" spc="-1" strike="noStrike">
              <a:latin typeface="Arial"/>
            </a:endParaRPr>
          </a:p>
        </p:txBody>
      </p:sp>
      <p:sp>
        <p:nvSpPr>
          <p:cNvPr id="61" name="PlaceHolder 3"/>
          <p:cNvSpPr>
            <a:spLocks noGrp="1"/>
          </p:cNvSpPr>
          <p:nvPr>
            <p:ph type="body"/>
          </p:nvPr>
        </p:nvSpPr>
        <p:spPr>
          <a:xfrm>
            <a:off x="1303920" y="3317400"/>
            <a:ext cx="7029720" cy="121176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63" name="PlaceHolder 2"/>
          <p:cNvSpPr>
            <a:spLocks noGrp="1"/>
          </p:cNvSpPr>
          <p:nvPr>
            <p:ph type="body"/>
          </p:nvPr>
        </p:nvSpPr>
        <p:spPr>
          <a:xfrm>
            <a:off x="1303920" y="1990080"/>
            <a:ext cx="3430440" cy="1211760"/>
          </a:xfrm>
          <a:prstGeom prst="rect">
            <a:avLst/>
          </a:prstGeom>
        </p:spPr>
        <p:txBody>
          <a:bodyPr lIns="0" rIns="0" tIns="0" bIns="0">
            <a:normAutofit/>
          </a:bodyPr>
          <a:p>
            <a:endParaRPr b="0" lang="en-US" sz="3200" spc="-1" strike="noStrike">
              <a:latin typeface="Arial"/>
            </a:endParaRPr>
          </a:p>
        </p:txBody>
      </p:sp>
      <p:sp>
        <p:nvSpPr>
          <p:cNvPr id="64" name="PlaceHolder 3"/>
          <p:cNvSpPr>
            <a:spLocks noGrp="1"/>
          </p:cNvSpPr>
          <p:nvPr>
            <p:ph type="body"/>
          </p:nvPr>
        </p:nvSpPr>
        <p:spPr>
          <a:xfrm>
            <a:off x="4906440" y="1990080"/>
            <a:ext cx="3430440" cy="1211760"/>
          </a:xfrm>
          <a:prstGeom prst="rect">
            <a:avLst/>
          </a:prstGeom>
        </p:spPr>
        <p:txBody>
          <a:bodyPr lIns="0" rIns="0" tIns="0" bIns="0">
            <a:normAutofit/>
          </a:bodyPr>
          <a:p>
            <a:endParaRPr b="0" lang="en-US" sz="3200" spc="-1" strike="noStrike">
              <a:latin typeface="Arial"/>
            </a:endParaRPr>
          </a:p>
        </p:txBody>
      </p:sp>
      <p:sp>
        <p:nvSpPr>
          <p:cNvPr id="65" name="PlaceHolder 4"/>
          <p:cNvSpPr>
            <a:spLocks noGrp="1"/>
          </p:cNvSpPr>
          <p:nvPr>
            <p:ph type="body"/>
          </p:nvPr>
        </p:nvSpPr>
        <p:spPr>
          <a:xfrm>
            <a:off x="1303920" y="3317400"/>
            <a:ext cx="3430440" cy="1211760"/>
          </a:xfrm>
          <a:prstGeom prst="rect">
            <a:avLst/>
          </a:prstGeom>
        </p:spPr>
        <p:txBody>
          <a:bodyPr lIns="0" rIns="0" tIns="0" bIns="0">
            <a:normAutofit/>
          </a:bodyPr>
          <a:p>
            <a:endParaRPr b="0" lang="en-US" sz="3200" spc="-1" strike="noStrike">
              <a:latin typeface="Arial"/>
            </a:endParaRPr>
          </a:p>
        </p:txBody>
      </p:sp>
      <p:sp>
        <p:nvSpPr>
          <p:cNvPr id="66" name="PlaceHolder 5"/>
          <p:cNvSpPr>
            <a:spLocks noGrp="1"/>
          </p:cNvSpPr>
          <p:nvPr>
            <p:ph type="body"/>
          </p:nvPr>
        </p:nvSpPr>
        <p:spPr>
          <a:xfrm>
            <a:off x="4906440" y="3317400"/>
            <a:ext cx="3430440" cy="121176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68" name="PlaceHolder 2"/>
          <p:cNvSpPr>
            <a:spLocks noGrp="1"/>
          </p:cNvSpPr>
          <p:nvPr>
            <p:ph type="body"/>
          </p:nvPr>
        </p:nvSpPr>
        <p:spPr>
          <a:xfrm>
            <a:off x="1303920" y="1990080"/>
            <a:ext cx="2263320" cy="1211760"/>
          </a:xfrm>
          <a:prstGeom prst="rect">
            <a:avLst/>
          </a:prstGeom>
        </p:spPr>
        <p:txBody>
          <a:bodyPr lIns="0" rIns="0" tIns="0" bIns="0">
            <a:normAutofit/>
          </a:bodyPr>
          <a:p>
            <a:endParaRPr b="0" lang="en-US" sz="3200" spc="-1" strike="noStrike">
              <a:latin typeface="Arial"/>
            </a:endParaRPr>
          </a:p>
        </p:txBody>
      </p:sp>
      <p:sp>
        <p:nvSpPr>
          <p:cNvPr id="69" name="PlaceHolder 3"/>
          <p:cNvSpPr>
            <a:spLocks noGrp="1"/>
          </p:cNvSpPr>
          <p:nvPr>
            <p:ph type="body"/>
          </p:nvPr>
        </p:nvSpPr>
        <p:spPr>
          <a:xfrm>
            <a:off x="3680640" y="1990080"/>
            <a:ext cx="2263320" cy="1211760"/>
          </a:xfrm>
          <a:prstGeom prst="rect">
            <a:avLst/>
          </a:prstGeom>
        </p:spPr>
        <p:txBody>
          <a:bodyPr lIns="0" rIns="0" tIns="0" bIns="0">
            <a:normAutofit/>
          </a:bodyPr>
          <a:p>
            <a:endParaRPr b="0" lang="en-US" sz="3200" spc="-1" strike="noStrike">
              <a:latin typeface="Arial"/>
            </a:endParaRPr>
          </a:p>
        </p:txBody>
      </p:sp>
      <p:sp>
        <p:nvSpPr>
          <p:cNvPr id="70" name="PlaceHolder 4"/>
          <p:cNvSpPr>
            <a:spLocks noGrp="1"/>
          </p:cNvSpPr>
          <p:nvPr>
            <p:ph type="body"/>
          </p:nvPr>
        </p:nvSpPr>
        <p:spPr>
          <a:xfrm>
            <a:off x="6057720" y="1990080"/>
            <a:ext cx="2263320" cy="1211760"/>
          </a:xfrm>
          <a:prstGeom prst="rect">
            <a:avLst/>
          </a:prstGeom>
        </p:spPr>
        <p:txBody>
          <a:bodyPr lIns="0" rIns="0" tIns="0" bIns="0">
            <a:normAutofit/>
          </a:bodyPr>
          <a:p>
            <a:endParaRPr b="0" lang="en-US" sz="3200" spc="-1" strike="noStrike">
              <a:latin typeface="Arial"/>
            </a:endParaRPr>
          </a:p>
        </p:txBody>
      </p:sp>
      <p:sp>
        <p:nvSpPr>
          <p:cNvPr id="71" name="PlaceHolder 5"/>
          <p:cNvSpPr>
            <a:spLocks noGrp="1"/>
          </p:cNvSpPr>
          <p:nvPr>
            <p:ph type="body"/>
          </p:nvPr>
        </p:nvSpPr>
        <p:spPr>
          <a:xfrm>
            <a:off x="1303920" y="3317400"/>
            <a:ext cx="2263320" cy="1211760"/>
          </a:xfrm>
          <a:prstGeom prst="rect">
            <a:avLst/>
          </a:prstGeom>
        </p:spPr>
        <p:txBody>
          <a:bodyPr lIns="0" rIns="0" tIns="0" bIns="0">
            <a:normAutofit/>
          </a:bodyPr>
          <a:p>
            <a:endParaRPr b="0" lang="en-US" sz="3200" spc="-1" strike="noStrike">
              <a:latin typeface="Arial"/>
            </a:endParaRPr>
          </a:p>
        </p:txBody>
      </p:sp>
      <p:sp>
        <p:nvSpPr>
          <p:cNvPr id="72" name="PlaceHolder 6"/>
          <p:cNvSpPr>
            <a:spLocks noGrp="1"/>
          </p:cNvSpPr>
          <p:nvPr>
            <p:ph type="body"/>
          </p:nvPr>
        </p:nvSpPr>
        <p:spPr>
          <a:xfrm>
            <a:off x="3680640" y="3317400"/>
            <a:ext cx="2263320" cy="1211760"/>
          </a:xfrm>
          <a:prstGeom prst="rect">
            <a:avLst/>
          </a:prstGeom>
        </p:spPr>
        <p:txBody>
          <a:bodyPr lIns="0" rIns="0" tIns="0" bIns="0">
            <a:normAutofit/>
          </a:bodyPr>
          <a:p>
            <a:endParaRPr b="0" lang="en-US" sz="3200" spc="-1" strike="noStrike">
              <a:latin typeface="Arial"/>
            </a:endParaRPr>
          </a:p>
        </p:txBody>
      </p:sp>
      <p:sp>
        <p:nvSpPr>
          <p:cNvPr id="73" name="PlaceHolder 7"/>
          <p:cNvSpPr>
            <a:spLocks noGrp="1"/>
          </p:cNvSpPr>
          <p:nvPr>
            <p:ph type="body"/>
          </p:nvPr>
        </p:nvSpPr>
        <p:spPr>
          <a:xfrm>
            <a:off x="6057720" y="3317400"/>
            <a:ext cx="2263320" cy="121176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9"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80" name="PlaceHolder 2"/>
          <p:cNvSpPr>
            <a:spLocks noGrp="1"/>
          </p:cNvSpPr>
          <p:nvPr>
            <p:ph type="subTitle"/>
          </p:nvPr>
        </p:nvSpPr>
        <p:spPr>
          <a:xfrm>
            <a:off x="1303920" y="1990080"/>
            <a:ext cx="7029720" cy="25408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82" name="PlaceHolder 2"/>
          <p:cNvSpPr>
            <a:spLocks noGrp="1"/>
          </p:cNvSpPr>
          <p:nvPr>
            <p:ph type="body"/>
          </p:nvPr>
        </p:nvSpPr>
        <p:spPr>
          <a:xfrm>
            <a:off x="1303920" y="1990080"/>
            <a:ext cx="7029720" cy="254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84" name="PlaceHolder 2"/>
          <p:cNvSpPr>
            <a:spLocks noGrp="1"/>
          </p:cNvSpPr>
          <p:nvPr>
            <p:ph type="body"/>
          </p:nvPr>
        </p:nvSpPr>
        <p:spPr>
          <a:xfrm>
            <a:off x="1303920" y="1990080"/>
            <a:ext cx="3430440" cy="2540880"/>
          </a:xfrm>
          <a:prstGeom prst="rect">
            <a:avLst/>
          </a:prstGeom>
        </p:spPr>
        <p:txBody>
          <a:bodyPr lIns="0" rIns="0" tIns="0" bIns="0">
            <a:normAutofit/>
          </a:bodyPr>
          <a:p>
            <a:endParaRPr b="0" lang="en-US" sz="3200" spc="-1" strike="noStrike">
              <a:latin typeface="Arial"/>
            </a:endParaRPr>
          </a:p>
        </p:txBody>
      </p:sp>
      <p:sp>
        <p:nvSpPr>
          <p:cNvPr id="85" name="PlaceHolder 3"/>
          <p:cNvSpPr>
            <a:spLocks noGrp="1"/>
          </p:cNvSpPr>
          <p:nvPr>
            <p:ph type="body"/>
          </p:nvPr>
        </p:nvSpPr>
        <p:spPr>
          <a:xfrm>
            <a:off x="4906440" y="1990080"/>
            <a:ext cx="3430440" cy="254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6"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7" name="PlaceHolder 1"/>
          <p:cNvSpPr>
            <a:spLocks noGrp="1"/>
          </p:cNvSpPr>
          <p:nvPr>
            <p:ph type="subTitle"/>
          </p:nvPr>
        </p:nvSpPr>
        <p:spPr>
          <a:xfrm>
            <a:off x="1303920" y="598680"/>
            <a:ext cx="7029720" cy="463032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89" name="PlaceHolder 2"/>
          <p:cNvSpPr>
            <a:spLocks noGrp="1"/>
          </p:cNvSpPr>
          <p:nvPr>
            <p:ph type="body"/>
          </p:nvPr>
        </p:nvSpPr>
        <p:spPr>
          <a:xfrm>
            <a:off x="1303920" y="1990080"/>
            <a:ext cx="3430440" cy="1211760"/>
          </a:xfrm>
          <a:prstGeom prst="rect">
            <a:avLst/>
          </a:prstGeom>
        </p:spPr>
        <p:txBody>
          <a:bodyPr lIns="0" rIns="0" tIns="0" bIns="0">
            <a:normAutofit/>
          </a:bodyPr>
          <a:p>
            <a:endParaRPr b="0" lang="en-US" sz="3200" spc="-1" strike="noStrike">
              <a:latin typeface="Arial"/>
            </a:endParaRPr>
          </a:p>
        </p:txBody>
      </p:sp>
      <p:sp>
        <p:nvSpPr>
          <p:cNvPr id="90" name="PlaceHolder 3"/>
          <p:cNvSpPr>
            <a:spLocks noGrp="1"/>
          </p:cNvSpPr>
          <p:nvPr>
            <p:ph type="body"/>
          </p:nvPr>
        </p:nvSpPr>
        <p:spPr>
          <a:xfrm>
            <a:off x="4906440" y="1990080"/>
            <a:ext cx="3430440" cy="2540880"/>
          </a:xfrm>
          <a:prstGeom prst="rect">
            <a:avLst/>
          </a:prstGeom>
        </p:spPr>
        <p:txBody>
          <a:bodyPr lIns="0" rIns="0" tIns="0" bIns="0">
            <a:normAutofit/>
          </a:bodyPr>
          <a:p>
            <a:endParaRPr b="0" lang="en-US" sz="3200" spc="-1" strike="noStrike">
              <a:latin typeface="Arial"/>
            </a:endParaRPr>
          </a:p>
        </p:txBody>
      </p:sp>
      <p:sp>
        <p:nvSpPr>
          <p:cNvPr id="91" name="PlaceHolder 4"/>
          <p:cNvSpPr>
            <a:spLocks noGrp="1"/>
          </p:cNvSpPr>
          <p:nvPr>
            <p:ph type="body"/>
          </p:nvPr>
        </p:nvSpPr>
        <p:spPr>
          <a:xfrm>
            <a:off x="1303920" y="3317400"/>
            <a:ext cx="3430440" cy="121176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8"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39" name="PlaceHolder 2"/>
          <p:cNvSpPr>
            <a:spLocks noGrp="1"/>
          </p:cNvSpPr>
          <p:nvPr>
            <p:ph type="subTitle"/>
          </p:nvPr>
        </p:nvSpPr>
        <p:spPr>
          <a:xfrm>
            <a:off x="1303920" y="1990080"/>
            <a:ext cx="7029720" cy="25408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93" name="PlaceHolder 2"/>
          <p:cNvSpPr>
            <a:spLocks noGrp="1"/>
          </p:cNvSpPr>
          <p:nvPr>
            <p:ph type="body"/>
          </p:nvPr>
        </p:nvSpPr>
        <p:spPr>
          <a:xfrm>
            <a:off x="1303920" y="1990080"/>
            <a:ext cx="3430440" cy="2540880"/>
          </a:xfrm>
          <a:prstGeom prst="rect">
            <a:avLst/>
          </a:prstGeom>
        </p:spPr>
        <p:txBody>
          <a:bodyPr lIns="0" rIns="0" tIns="0" bIns="0">
            <a:normAutofit/>
          </a:bodyPr>
          <a:p>
            <a:endParaRPr b="0" lang="en-US" sz="3200" spc="-1" strike="noStrike">
              <a:latin typeface="Arial"/>
            </a:endParaRPr>
          </a:p>
        </p:txBody>
      </p:sp>
      <p:sp>
        <p:nvSpPr>
          <p:cNvPr id="94" name="PlaceHolder 3"/>
          <p:cNvSpPr>
            <a:spLocks noGrp="1"/>
          </p:cNvSpPr>
          <p:nvPr>
            <p:ph type="body"/>
          </p:nvPr>
        </p:nvSpPr>
        <p:spPr>
          <a:xfrm>
            <a:off x="4906440" y="1990080"/>
            <a:ext cx="3430440" cy="1211760"/>
          </a:xfrm>
          <a:prstGeom prst="rect">
            <a:avLst/>
          </a:prstGeom>
        </p:spPr>
        <p:txBody>
          <a:bodyPr lIns="0" rIns="0" tIns="0" bIns="0">
            <a:normAutofit/>
          </a:bodyPr>
          <a:p>
            <a:endParaRPr b="0" lang="en-US" sz="3200" spc="-1" strike="noStrike">
              <a:latin typeface="Arial"/>
            </a:endParaRPr>
          </a:p>
        </p:txBody>
      </p:sp>
      <p:sp>
        <p:nvSpPr>
          <p:cNvPr id="95" name="PlaceHolder 4"/>
          <p:cNvSpPr>
            <a:spLocks noGrp="1"/>
          </p:cNvSpPr>
          <p:nvPr>
            <p:ph type="body"/>
          </p:nvPr>
        </p:nvSpPr>
        <p:spPr>
          <a:xfrm>
            <a:off x="4906440" y="3317400"/>
            <a:ext cx="3430440" cy="121176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97" name="PlaceHolder 2"/>
          <p:cNvSpPr>
            <a:spLocks noGrp="1"/>
          </p:cNvSpPr>
          <p:nvPr>
            <p:ph type="body"/>
          </p:nvPr>
        </p:nvSpPr>
        <p:spPr>
          <a:xfrm>
            <a:off x="1303920" y="1990080"/>
            <a:ext cx="3430440" cy="1211760"/>
          </a:xfrm>
          <a:prstGeom prst="rect">
            <a:avLst/>
          </a:prstGeom>
        </p:spPr>
        <p:txBody>
          <a:bodyPr lIns="0" rIns="0" tIns="0" bIns="0">
            <a:normAutofit/>
          </a:bodyPr>
          <a:p>
            <a:endParaRPr b="0" lang="en-US" sz="3200" spc="-1" strike="noStrike">
              <a:latin typeface="Arial"/>
            </a:endParaRPr>
          </a:p>
        </p:txBody>
      </p:sp>
      <p:sp>
        <p:nvSpPr>
          <p:cNvPr id="98" name="PlaceHolder 3"/>
          <p:cNvSpPr>
            <a:spLocks noGrp="1"/>
          </p:cNvSpPr>
          <p:nvPr>
            <p:ph type="body"/>
          </p:nvPr>
        </p:nvSpPr>
        <p:spPr>
          <a:xfrm>
            <a:off x="4906440" y="1990080"/>
            <a:ext cx="3430440" cy="1211760"/>
          </a:xfrm>
          <a:prstGeom prst="rect">
            <a:avLst/>
          </a:prstGeom>
        </p:spPr>
        <p:txBody>
          <a:bodyPr lIns="0" rIns="0" tIns="0" bIns="0">
            <a:normAutofit/>
          </a:bodyPr>
          <a:p>
            <a:endParaRPr b="0" lang="en-US" sz="3200" spc="-1" strike="noStrike">
              <a:latin typeface="Arial"/>
            </a:endParaRPr>
          </a:p>
        </p:txBody>
      </p:sp>
      <p:sp>
        <p:nvSpPr>
          <p:cNvPr id="99" name="PlaceHolder 4"/>
          <p:cNvSpPr>
            <a:spLocks noGrp="1"/>
          </p:cNvSpPr>
          <p:nvPr>
            <p:ph type="body"/>
          </p:nvPr>
        </p:nvSpPr>
        <p:spPr>
          <a:xfrm>
            <a:off x="1303920" y="3317400"/>
            <a:ext cx="7029720" cy="121176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101" name="PlaceHolder 2"/>
          <p:cNvSpPr>
            <a:spLocks noGrp="1"/>
          </p:cNvSpPr>
          <p:nvPr>
            <p:ph type="body"/>
          </p:nvPr>
        </p:nvSpPr>
        <p:spPr>
          <a:xfrm>
            <a:off x="1303920" y="1990080"/>
            <a:ext cx="7029720" cy="1211760"/>
          </a:xfrm>
          <a:prstGeom prst="rect">
            <a:avLst/>
          </a:prstGeom>
        </p:spPr>
        <p:txBody>
          <a:bodyPr lIns="0" rIns="0" tIns="0" bIns="0">
            <a:normAutofit/>
          </a:bodyPr>
          <a:p>
            <a:endParaRPr b="0" lang="en-US" sz="3200" spc="-1" strike="noStrike">
              <a:latin typeface="Arial"/>
            </a:endParaRPr>
          </a:p>
        </p:txBody>
      </p:sp>
      <p:sp>
        <p:nvSpPr>
          <p:cNvPr id="102" name="PlaceHolder 3"/>
          <p:cNvSpPr>
            <a:spLocks noGrp="1"/>
          </p:cNvSpPr>
          <p:nvPr>
            <p:ph type="body"/>
          </p:nvPr>
        </p:nvSpPr>
        <p:spPr>
          <a:xfrm>
            <a:off x="1303920" y="3317400"/>
            <a:ext cx="7029720" cy="121176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104" name="PlaceHolder 2"/>
          <p:cNvSpPr>
            <a:spLocks noGrp="1"/>
          </p:cNvSpPr>
          <p:nvPr>
            <p:ph type="body"/>
          </p:nvPr>
        </p:nvSpPr>
        <p:spPr>
          <a:xfrm>
            <a:off x="1303920" y="1990080"/>
            <a:ext cx="3430440" cy="1211760"/>
          </a:xfrm>
          <a:prstGeom prst="rect">
            <a:avLst/>
          </a:prstGeom>
        </p:spPr>
        <p:txBody>
          <a:bodyPr lIns="0" rIns="0" tIns="0" bIns="0">
            <a:normAutofit/>
          </a:bodyPr>
          <a:p>
            <a:endParaRPr b="0" lang="en-US" sz="3200" spc="-1" strike="noStrike">
              <a:latin typeface="Arial"/>
            </a:endParaRPr>
          </a:p>
        </p:txBody>
      </p:sp>
      <p:sp>
        <p:nvSpPr>
          <p:cNvPr id="105" name="PlaceHolder 3"/>
          <p:cNvSpPr>
            <a:spLocks noGrp="1"/>
          </p:cNvSpPr>
          <p:nvPr>
            <p:ph type="body"/>
          </p:nvPr>
        </p:nvSpPr>
        <p:spPr>
          <a:xfrm>
            <a:off x="4906440" y="1990080"/>
            <a:ext cx="3430440" cy="1211760"/>
          </a:xfrm>
          <a:prstGeom prst="rect">
            <a:avLst/>
          </a:prstGeom>
        </p:spPr>
        <p:txBody>
          <a:bodyPr lIns="0" rIns="0" tIns="0" bIns="0">
            <a:normAutofit/>
          </a:bodyPr>
          <a:p>
            <a:endParaRPr b="0" lang="en-US" sz="3200" spc="-1" strike="noStrike">
              <a:latin typeface="Arial"/>
            </a:endParaRPr>
          </a:p>
        </p:txBody>
      </p:sp>
      <p:sp>
        <p:nvSpPr>
          <p:cNvPr id="106" name="PlaceHolder 4"/>
          <p:cNvSpPr>
            <a:spLocks noGrp="1"/>
          </p:cNvSpPr>
          <p:nvPr>
            <p:ph type="body"/>
          </p:nvPr>
        </p:nvSpPr>
        <p:spPr>
          <a:xfrm>
            <a:off x="1303920" y="3317400"/>
            <a:ext cx="3430440" cy="1211760"/>
          </a:xfrm>
          <a:prstGeom prst="rect">
            <a:avLst/>
          </a:prstGeom>
        </p:spPr>
        <p:txBody>
          <a:bodyPr lIns="0" rIns="0" tIns="0" bIns="0">
            <a:normAutofit/>
          </a:bodyPr>
          <a:p>
            <a:endParaRPr b="0" lang="en-US" sz="3200" spc="-1" strike="noStrike">
              <a:latin typeface="Arial"/>
            </a:endParaRPr>
          </a:p>
        </p:txBody>
      </p:sp>
      <p:sp>
        <p:nvSpPr>
          <p:cNvPr id="107" name="PlaceHolder 5"/>
          <p:cNvSpPr>
            <a:spLocks noGrp="1"/>
          </p:cNvSpPr>
          <p:nvPr>
            <p:ph type="body"/>
          </p:nvPr>
        </p:nvSpPr>
        <p:spPr>
          <a:xfrm>
            <a:off x="4906440" y="3317400"/>
            <a:ext cx="3430440" cy="121176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109" name="PlaceHolder 2"/>
          <p:cNvSpPr>
            <a:spLocks noGrp="1"/>
          </p:cNvSpPr>
          <p:nvPr>
            <p:ph type="body"/>
          </p:nvPr>
        </p:nvSpPr>
        <p:spPr>
          <a:xfrm>
            <a:off x="1303920" y="1990080"/>
            <a:ext cx="2263320" cy="1211760"/>
          </a:xfrm>
          <a:prstGeom prst="rect">
            <a:avLst/>
          </a:prstGeom>
        </p:spPr>
        <p:txBody>
          <a:bodyPr lIns="0" rIns="0" tIns="0" bIns="0">
            <a:normAutofit/>
          </a:bodyPr>
          <a:p>
            <a:endParaRPr b="0" lang="en-US" sz="3200" spc="-1" strike="noStrike">
              <a:latin typeface="Arial"/>
            </a:endParaRPr>
          </a:p>
        </p:txBody>
      </p:sp>
      <p:sp>
        <p:nvSpPr>
          <p:cNvPr id="110" name="PlaceHolder 3"/>
          <p:cNvSpPr>
            <a:spLocks noGrp="1"/>
          </p:cNvSpPr>
          <p:nvPr>
            <p:ph type="body"/>
          </p:nvPr>
        </p:nvSpPr>
        <p:spPr>
          <a:xfrm>
            <a:off x="3680640" y="1990080"/>
            <a:ext cx="2263320" cy="1211760"/>
          </a:xfrm>
          <a:prstGeom prst="rect">
            <a:avLst/>
          </a:prstGeom>
        </p:spPr>
        <p:txBody>
          <a:bodyPr lIns="0" rIns="0" tIns="0" bIns="0">
            <a:normAutofit/>
          </a:bodyPr>
          <a:p>
            <a:endParaRPr b="0" lang="en-US" sz="3200" spc="-1" strike="noStrike">
              <a:latin typeface="Arial"/>
            </a:endParaRPr>
          </a:p>
        </p:txBody>
      </p:sp>
      <p:sp>
        <p:nvSpPr>
          <p:cNvPr id="111" name="PlaceHolder 4"/>
          <p:cNvSpPr>
            <a:spLocks noGrp="1"/>
          </p:cNvSpPr>
          <p:nvPr>
            <p:ph type="body"/>
          </p:nvPr>
        </p:nvSpPr>
        <p:spPr>
          <a:xfrm>
            <a:off x="6057720" y="1990080"/>
            <a:ext cx="2263320" cy="1211760"/>
          </a:xfrm>
          <a:prstGeom prst="rect">
            <a:avLst/>
          </a:prstGeom>
        </p:spPr>
        <p:txBody>
          <a:bodyPr lIns="0" rIns="0" tIns="0" bIns="0">
            <a:normAutofit/>
          </a:bodyPr>
          <a:p>
            <a:endParaRPr b="0" lang="en-US" sz="3200" spc="-1" strike="noStrike">
              <a:latin typeface="Arial"/>
            </a:endParaRPr>
          </a:p>
        </p:txBody>
      </p:sp>
      <p:sp>
        <p:nvSpPr>
          <p:cNvPr id="112" name="PlaceHolder 5"/>
          <p:cNvSpPr>
            <a:spLocks noGrp="1"/>
          </p:cNvSpPr>
          <p:nvPr>
            <p:ph type="body"/>
          </p:nvPr>
        </p:nvSpPr>
        <p:spPr>
          <a:xfrm>
            <a:off x="1303920" y="3317400"/>
            <a:ext cx="2263320" cy="1211760"/>
          </a:xfrm>
          <a:prstGeom prst="rect">
            <a:avLst/>
          </a:prstGeom>
        </p:spPr>
        <p:txBody>
          <a:bodyPr lIns="0" rIns="0" tIns="0" bIns="0">
            <a:normAutofit/>
          </a:bodyPr>
          <a:p>
            <a:endParaRPr b="0" lang="en-US" sz="3200" spc="-1" strike="noStrike">
              <a:latin typeface="Arial"/>
            </a:endParaRPr>
          </a:p>
        </p:txBody>
      </p:sp>
      <p:sp>
        <p:nvSpPr>
          <p:cNvPr id="113" name="PlaceHolder 6"/>
          <p:cNvSpPr>
            <a:spLocks noGrp="1"/>
          </p:cNvSpPr>
          <p:nvPr>
            <p:ph type="body"/>
          </p:nvPr>
        </p:nvSpPr>
        <p:spPr>
          <a:xfrm>
            <a:off x="3680640" y="3317400"/>
            <a:ext cx="2263320" cy="1211760"/>
          </a:xfrm>
          <a:prstGeom prst="rect">
            <a:avLst/>
          </a:prstGeom>
        </p:spPr>
        <p:txBody>
          <a:bodyPr lIns="0" rIns="0" tIns="0" bIns="0">
            <a:normAutofit/>
          </a:bodyPr>
          <a:p>
            <a:endParaRPr b="0" lang="en-US" sz="3200" spc="-1" strike="noStrike">
              <a:latin typeface="Arial"/>
            </a:endParaRPr>
          </a:p>
        </p:txBody>
      </p:sp>
      <p:sp>
        <p:nvSpPr>
          <p:cNvPr id="114" name="PlaceHolder 7"/>
          <p:cNvSpPr>
            <a:spLocks noGrp="1"/>
          </p:cNvSpPr>
          <p:nvPr>
            <p:ph type="body"/>
          </p:nvPr>
        </p:nvSpPr>
        <p:spPr>
          <a:xfrm>
            <a:off x="6057720" y="3317400"/>
            <a:ext cx="2263320" cy="121176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body"/>
          </p:nvPr>
        </p:nvSpPr>
        <p:spPr>
          <a:xfrm>
            <a:off x="1303920" y="1990080"/>
            <a:ext cx="7029720" cy="254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1303920" y="1990080"/>
            <a:ext cx="3430440" cy="2540880"/>
          </a:xfrm>
          <a:prstGeom prst="rect">
            <a:avLst/>
          </a:prstGeom>
        </p:spPr>
        <p:txBody>
          <a:bodyPr lIns="0" rIns="0" tIns="0" bIns="0">
            <a:normAutofit/>
          </a:bodyPr>
          <a:p>
            <a:endParaRPr b="0" lang="en-US" sz="3200" spc="-1" strike="noStrike">
              <a:latin typeface="Arial"/>
            </a:endParaRPr>
          </a:p>
        </p:txBody>
      </p:sp>
      <p:sp>
        <p:nvSpPr>
          <p:cNvPr id="44" name="PlaceHolder 3"/>
          <p:cNvSpPr>
            <a:spLocks noGrp="1"/>
          </p:cNvSpPr>
          <p:nvPr>
            <p:ph type="body"/>
          </p:nvPr>
        </p:nvSpPr>
        <p:spPr>
          <a:xfrm>
            <a:off x="4906440" y="1990080"/>
            <a:ext cx="3430440" cy="25408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5"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6" name="PlaceHolder 1"/>
          <p:cNvSpPr>
            <a:spLocks noGrp="1"/>
          </p:cNvSpPr>
          <p:nvPr>
            <p:ph type="subTitle"/>
          </p:nvPr>
        </p:nvSpPr>
        <p:spPr>
          <a:xfrm>
            <a:off x="1303920" y="598680"/>
            <a:ext cx="7029720" cy="463032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48" name="PlaceHolder 2"/>
          <p:cNvSpPr>
            <a:spLocks noGrp="1"/>
          </p:cNvSpPr>
          <p:nvPr>
            <p:ph type="body"/>
          </p:nvPr>
        </p:nvSpPr>
        <p:spPr>
          <a:xfrm>
            <a:off x="1303920" y="1990080"/>
            <a:ext cx="3430440" cy="1211760"/>
          </a:xfrm>
          <a:prstGeom prst="rect">
            <a:avLst/>
          </a:prstGeom>
        </p:spPr>
        <p:txBody>
          <a:bodyPr lIns="0" rIns="0" tIns="0" bIns="0">
            <a:normAutofit/>
          </a:bodyPr>
          <a:p>
            <a:endParaRPr b="0" lang="en-US" sz="3200" spc="-1" strike="noStrike">
              <a:latin typeface="Arial"/>
            </a:endParaRPr>
          </a:p>
        </p:txBody>
      </p:sp>
      <p:sp>
        <p:nvSpPr>
          <p:cNvPr id="49" name="PlaceHolder 3"/>
          <p:cNvSpPr>
            <a:spLocks noGrp="1"/>
          </p:cNvSpPr>
          <p:nvPr>
            <p:ph type="body"/>
          </p:nvPr>
        </p:nvSpPr>
        <p:spPr>
          <a:xfrm>
            <a:off x="4906440" y="1990080"/>
            <a:ext cx="3430440" cy="2540880"/>
          </a:xfrm>
          <a:prstGeom prst="rect">
            <a:avLst/>
          </a:prstGeom>
        </p:spPr>
        <p:txBody>
          <a:bodyPr lIns="0" rIns="0" tIns="0" bIns="0">
            <a:normAutofit/>
          </a:bodyPr>
          <a:p>
            <a:endParaRPr b="0" lang="en-US" sz="3200" spc="-1" strike="noStrike">
              <a:latin typeface="Arial"/>
            </a:endParaRPr>
          </a:p>
        </p:txBody>
      </p:sp>
      <p:sp>
        <p:nvSpPr>
          <p:cNvPr id="50" name="PlaceHolder 4"/>
          <p:cNvSpPr>
            <a:spLocks noGrp="1"/>
          </p:cNvSpPr>
          <p:nvPr>
            <p:ph type="body"/>
          </p:nvPr>
        </p:nvSpPr>
        <p:spPr>
          <a:xfrm>
            <a:off x="1303920" y="3317400"/>
            <a:ext cx="3430440" cy="121176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52" name="PlaceHolder 2"/>
          <p:cNvSpPr>
            <a:spLocks noGrp="1"/>
          </p:cNvSpPr>
          <p:nvPr>
            <p:ph type="body"/>
          </p:nvPr>
        </p:nvSpPr>
        <p:spPr>
          <a:xfrm>
            <a:off x="1303920" y="1990080"/>
            <a:ext cx="3430440" cy="2540880"/>
          </a:xfrm>
          <a:prstGeom prst="rect">
            <a:avLst/>
          </a:prstGeom>
        </p:spPr>
        <p:txBody>
          <a:bodyPr lIns="0" rIns="0" tIns="0" bIns="0">
            <a:normAutofit/>
          </a:bodyPr>
          <a:p>
            <a:endParaRPr b="0" lang="en-US" sz="3200" spc="-1" strike="noStrike">
              <a:latin typeface="Arial"/>
            </a:endParaRPr>
          </a:p>
        </p:txBody>
      </p:sp>
      <p:sp>
        <p:nvSpPr>
          <p:cNvPr id="53" name="PlaceHolder 3"/>
          <p:cNvSpPr>
            <a:spLocks noGrp="1"/>
          </p:cNvSpPr>
          <p:nvPr>
            <p:ph type="body"/>
          </p:nvPr>
        </p:nvSpPr>
        <p:spPr>
          <a:xfrm>
            <a:off x="4906440" y="1990080"/>
            <a:ext cx="3430440" cy="1211760"/>
          </a:xfrm>
          <a:prstGeom prst="rect">
            <a:avLst/>
          </a:prstGeom>
        </p:spPr>
        <p:txBody>
          <a:bodyPr lIns="0" rIns="0" tIns="0" bIns="0">
            <a:normAutofit/>
          </a:bodyPr>
          <a:p>
            <a:endParaRPr b="0" lang="en-US" sz="3200" spc="-1" strike="noStrike">
              <a:latin typeface="Arial"/>
            </a:endParaRPr>
          </a:p>
        </p:txBody>
      </p:sp>
      <p:sp>
        <p:nvSpPr>
          <p:cNvPr id="54" name="PlaceHolder 4"/>
          <p:cNvSpPr>
            <a:spLocks noGrp="1"/>
          </p:cNvSpPr>
          <p:nvPr>
            <p:ph type="body"/>
          </p:nvPr>
        </p:nvSpPr>
        <p:spPr>
          <a:xfrm>
            <a:off x="4906440" y="3317400"/>
            <a:ext cx="3430440" cy="121176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303920" y="598680"/>
            <a:ext cx="7029720" cy="998640"/>
          </a:xfrm>
          <a:prstGeom prst="rect">
            <a:avLst/>
          </a:prstGeom>
        </p:spPr>
        <p:txBody>
          <a:bodyPr lIns="0" rIns="0" tIns="0" bIns="0" anchor="ctr">
            <a:noAutofit/>
          </a:bodyPr>
          <a:p>
            <a:pPr algn="ctr"/>
            <a:endParaRPr b="0" lang="en-US" sz="4400" spc="-1" strike="noStrike">
              <a:latin typeface="Arial"/>
            </a:endParaRPr>
          </a:p>
        </p:txBody>
      </p:sp>
      <p:sp>
        <p:nvSpPr>
          <p:cNvPr id="56" name="PlaceHolder 2"/>
          <p:cNvSpPr>
            <a:spLocks noGrp="1"/>
          </p:cNvSpPr>
          <p:nvPr>
            <p:ph type="body"/>
          </p:nvPr>
        </p:nvSpPr>
        <p:spPr>
          <a:xfrm>
            <a:off x="1303920" y="1990080"/>
            <a:ext cx="3430440" cy="1211760"/>
          </a:xfrm>
          <a:prstGeom prst="rect">
            <a:avLst/>
          </a:prstGeom>
        </p:spPr>
        <p:txBody>
          <a:bodyPr lIns="0" rIns="0" tIns="0" bIns="0">
            <a:normAutofit/>
          </a:bodyPr>
          <a:p>
            <a:endParaRPr b="0" lang="en-US" sz="3200" spc="-1" strike="noStrike">
              <a:latin typeface="Arial"/>
            </a:endParaRPr>
          </a:p>
        </p:txBody>
      </p:sp>
      <p:sp>
        <p:nvSpPr>
          <p:cNvPr id="57" name="PlaceHolder 3"/>
          <p:cNvSpPr>
            <a:spLocks noGrp="1"/>
          </p:cNvSpPr>
          <p:nvPr>
            <p:ph type="body"/>
          </p:nvPr>
        </p:nvSpPr>
        <p:spPr>
          <a:xfrm>
            <a:off x="4906440" y="1990080"/>
            <a:ext cx="3430440" cy="1211760"/>
          </a:xfrm>
          <a:prstGeom prst="rect">
            <a:avLst/>
          </a:prstGeom>
        </p:spPr>
        <p:txBody>
          <a:bodyPr lIns="0" rIns="0" tIns="0" bIns="0">
            <a:normAutofit/>
          </a:bodyPr>
          <a:p>
            <a:endParaRPr b="0" lang="en-US" sz="3200" spc="-1" strike="noStrike">
              <a:latin typeface="Arial"/>
            </a:endParaRPr>
          </a:p>
        </p:txBody>
      </p:sp>
      <p:sp>
        <p:nvSpPr>
          <p:cNvPr id="58" name="PlaceHolder 4"/>
          <p:cNvSpPr>
            <a:spLocks noGrp="1"/>
          </p:cNvSpPr>
          <p:nvPr>
            <p:ph type="body"/>
          </p:nvPr>
        </p:nvSpPr>
        <p:spPr>
          <a:xfrm>
            <a:off x="1303920" y="3317400"/>
            <a:ext cx="7029720" cy="121176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599191"/>
        </a:solidFill>
      </p:bgPr>
    </p:bg>
    <p:spTree>
      <p:nvGrpSpPr>
        <p:cNvPr id="1" name=""/>
        <p:cNvGrpSpPr/>
        <p:nvPr/>
      </p:nvGrpSpPr>
      <p:grpSpPr>
        <a:xfrm>
          <a:off x="0" y="0"/>
          <a:ext cx="0" cy="0"/>
          <a:chOff x="0" y="0"/>
          <a:chExt cx="0" cy="0"/>
        </a:xfrm>
      </p:grpSpPr>
      <p:grpSp>
        <p:nvGrpSpPr>
          <p:cNvPr id="0" name="Group 1"/>
          <p:cNvGrpSpPr/>
          <p:nvPr/>
        </p:nvGrpSpPr>
        <p:grpSpPr>
          <a:xfrm>
            <a:off x="7342920" y="3409560"/>
            <a:ext cx="1690920" cy="1731960"/>
            <a:chOff x="7342920" y="3409560"/>
            <a:chExt cx="1690920" cy="1731960"/>
          </a:xfrm>
        </p:grpSpPr>
        <p:grpSp>
          <p:nvGrpSpPr>
            <p:cNvPr id="1" name="Group 2"/>
            <p:cNvGrpSpPr/>
            <p:nvPr/>
          </p:nvGrpSpPr>
          <p:grpSpPr>
            <a:xfrm>
              <a:off x="7342920" y="4453560"/>
              <a:ext cx="316080" cy="687960"/>
              <a:chOff x="7342920" y="4453560"/>
              <a:chExt cx="316080" cy="687960"/>
            </a:xfrm>
          </p:grpSpPr>
          <p:sp>
            <p:nvSpPr>
              <p:cNvPr id="2" name="CustomShape 3"/>
              <p:cNvSpPr/>
              <p:nvPr/>
            </p:nvSpPr>
            <p:spPr>
              <a:xfrm>
                <a:off x="7342920" y="4453560"/>
                <a:ext cx="316080" cy="687960"/>
              </a:xfrm>
              <a:prstGeom prst="round2SameRect">
                <a:avLst>
                  <a:gd name="adj1" fmla="val 50000"/>
                  <a:gd name="adj2" fmla="val 0"/>
                </a:avLst>
              </a:prstGeom>
              <a:solidFill>
                <a:schemeClr val="lt1">
                  <a:alpha val="9000"/>
                </a:schemeClr>
              </a:solidFill>
              <a:ln>
                <a:noFill/>
              </a:ln>
            </p:spPr>
            <p:style>
              <a:lnRef idx="0"/>
              <a:fillRef idx="0"/>
              <a:effectRef idx="0"/>
              <a:fontRef idx="minor"/>
            </p:style>
          </p:sp>
          <p:sp>
            <p:nvSpPr>
              <p:cNvPr id="3" name="CustomShape 4"/>
              <p:cNvSpPr/>
              <p:nvPr/>
            </p:nvSpPr>
            <p:spPr>
              <a:xfrm>
                <a:off x="7342920" y="4801680"/>
                <a:ext cx="316080" cy="339840"/>
              </a:xfrm>
              <a:prstGeom prst="round2SameRect">
                <a:avLst>
                  <a:gd name="adj1" fmla="val 50000"/>
                  <a:gd name="adj2" fmla="val 0"/>
                </a:avLst>
              </a:prstGeom>
              <a:solidFill>
                <a:schemeClr val="lt1">
                  <a:alpha val="9000"/>
                </a:schemeClr>
              </a:solidFill>
              <a:ln>
                <a:noFill/>
              </a:ln>
            </p:spPr>
            <p:style>
              <a:lnRef idx="0"/>
              <a:fillRef idx="0"/>
              <a:effectRef idx="0"/>
              <a:fontRef idx="minor"/>
            </p:style>
          </p:sp>
        </p:grpSp>
        <p:grpSp>
          <p:nvGrpSpPr>
            <p:cNvPr id="4" name="Group 5"/>
            <p:cNvGrpSpPr/>
            <p:nvPr/>
          </p:nvGrpSpPr>
          <p:grpSpPr>
            <a:xfrm>
              <a:off x="7801200" y="4105800"/>
              <a:ext cx="316080" cy="1035720"/>
              <a:chOff x="7801200" y="4105800"/>
              <a:chExt cx="316080" cy="1035720"/>
            </a:xfrm>
          </p:grpSpPr>
          <p:sp>
            <p:nvSpPr>
              <p:cNvPr id="5" name="CustomShape 6"/>
              <p:cNvSpPr/>
              <p:nvPr/>
            </p:nvSpPr>
            <p:spPr>
              <a:xfrm>
                <a:off x="7801200" y="4453560"/>
                <a:ext cx="316080" cy="687960"/>
              </a:xfrm>
              <a:prstGeom prst="round2SameRect">
                <a:avLst>
                  <a:gd name="adj1" fmla="val 50000"/>
                  <a:gd name="adj2" fmla="val 0"/>
                </a:avLst>
              </a:prstGeom>
              <a:solidFill>
                <a:schemeClr val="lt1">
                  <a:alpha val="9000"/>
                </a:schemeClr>
              </a:solidFill>
              <a:ln>
                <a:noFill/>
              </a:ln>
            </p:spPr>
            <p:style>
              <a:lnRef idx="0"/>
              <a:fillRef idx="0"/>
              <a:effectRef idx="0"/>
              <a:fontRef idx="minor"/>
            </p:style>
          </p:sp>
          <p:sp>
            <p:nvSpPr>
              <p:cNvPr id="6" name="CustomShape 7"/>
              <p:cNvSpPr/>
              <p:nvPr/>
            </p:nvSpPr>
            <p:spPr>
              <a:xfrm>
                <a:off x="7801200" y="4105800"/>
                <a:ext cx="316080" cy="1035720"/>
              </a:xfrm>
              <a:prstGeom prst="round2SameRect">
                <a:avLst>
                  <a:gd name="adj1" fmla="val 50000"/>
                  <a:gd name="adj2" fmla="val 0"/>
                </a:avLst>
              </a:prstGeom>
              <a:solidFill>
                <a:schemeClr val="lt1">
                  <a:alpha val="9000"/>
                </a:schemeClr>
              </a:solidFill>
              <a:ln>
                <a:noFill/>
              </a:ln>
            </p:spPr>
            <p:style>
              <a:lnRef idx="0"/>
              <a:fillRef idx="0"/>
              <a:effectRef idx="0"/>
              <a:fontRef idx="minor"/>
            </p:style>
          </p:sp>
          <p:sp>
            <p:nvSpPr>
              <p:cNvPr id="7" name="CustomShape 8"/>
              <p:cNvSpPr/>
              <p:nvPr/>
            </p:nvSpPr>
            <p:spPr>
              <a:xfrm>
                <a:off x="7801200" y="4801680"/>
                <a:ext cx="316080" cy="339840"/>
              </a:xfrm>
              <a:prstGeom prst="round2SameRect">
                <a:avLst>
                  <a:gd name="adj1" fmla="val 50000"/>
                  <a:gd name="adj2" fmla="val 0"/>
                </a:avLst>
              </a:prstGeom>
              <a:solidFill>
                <a:schemeClr val="lt1">
                  <a:alpha val="9000"/>
                </a:schemeClr>
              </a:solidFill>
              <a:ln>
                <a:noFill/>
              </a:ln>
            </p:spPr>
            <p:style>
              <a:lnRef idx="0"/>
              <a:fillRef idx="0"/>
              <a:effectRef idx="0"/>
              <a:fontRef idx="minor"/>
            </p:style>
          </p:sp>
        </p:grpSp>
        <p:grpSp>
          <p:nvGrpSpPr>
            <p:cNvPr id="8" name="Group 9"/>
            <p:cNvGrpSpPr/>
            <p:nvPr/>
          </p:nvGrpSpPr>
          <p:grpSpPr>
            <a:xfrm>
              <a:off x="8259480" y="3757680"/>
              <a:ext cx="316080" cy="1383840"/>
              <a:chOff x="8259480" y="3757680"/>
              <a:chExt cx="316080" cy="1383840"/>
            </a:xfrm>
          </p:grpSpPr>
          <p:sp>
            <p:nvSpPr>
              <p:cNvPr id="9" name="CustomShape 10"/>
              <p:cNvSpPr/>
              <p:nvPr/>
            </p:nvSpPr>
            <p:spPr>
              <a:xfrm>
                <a:off x="8259480" y="4453560"/>
                <a:ext cx="316080" cy="687960"/>
              </a:xfrm>
              <a:prstGeom prst="round2SameRect">
                <a:avLst>
                  <a:gd name="adj1" fmla="val 50000"/>
                  <a:gd name="adj2" fmla="val 0"/>
                </a:avLst>
              </a:prstGeom>
              <a:solidFill>
                <a:schemeClr val="lt1">
                  <a:alpha val="9000"/>
                </a:schemeClr>
              </a:solidFill>
              <a:ln>
                <a:noFill/>
              </a:ln>
            </p:spPr>
            <p:style>
              <a:lnRef idx="0"/>
              <a:fillRef idx="0"/>
              <a:effectRef idx="0"/>
              <a:fontRef idx="minor"/>
            </p:style>
          </p:sp>
          <p:sp>
            <p:nvSpPr>
              <p:cNvPr id="10" name="CustomShape 11"/>
              <p:cNvSpPr/>
              <p:nvPr/>
            </p:nvSpPr>
            <p:spPr>
              <a:xfrm>
                <a:off x="8259480" y="3757680"/>
                <a:ext cx="316080" cy="1383840"/>
              </a:xfrm>
              <a:prstGeom prst="round2SameRect">
                <a:avLst>
                  <a:gd name="adj1" fmla="val 50000"/>
                  <a:gd name="adj2" fmla="val 0"/>
                </a:avLst>
              </a:prstGeom>
              <a:solidFill>
                <a:schemeClr val="lt1">
                  <a:alpha val="9000"/>
                </a:schemeClr>
              </a:solidFill>
              <a:ln>
                <a:noFill/>
              </a:ln>
            </p:spPr>
            <p:style>
              <a:lnRef idx="0"/>
              <a:fillRef idx="0"/>
              <a:effectRef idx="0"/>
              <a:fontRef idx="minor"/>
            </p:style>
          </p:sp>
          <p:sp>
            <p:nvSpPr>
              <p:cNvPr id="11" name="CustomShape 12"/>
              <p:cNvSpPr/>
              <p:nvPr/>
            </p:nvSpPr>
            <p:spPr>
              <a:xfrm>
                <a:off x="8259480" y="4105800"/>
                <a:ext cx="316080" cy="1035720"/>
              </a:xfrm>
              <a:prstGeom prst="round2SameRect">
                <a:avLst>
                  <a:gd name="adj1" fmla="val 50000"/>
                  <a:gd name="adj2" fmla="val 0"/>
                </a:avLst>
              </a:prstGeom>
              <a:solidFill>
                <a:schemeClr val="lt1">
                  <a:alpha val="9000"/>
                </a:schemeClr>
              </a:solidFill>
              <a:ln>
                <a:noFill/>
              </a:ln>
            </p:spPr>
            <p:style>
              <a:lnRef idx="0"/>
              <a:fillRef idx="0"/>
              <a:effectRef idx="0"/>
              <a:fontRef idx="minor"/>
            </p:style>
          </p:sp>
          <p:sp>
            <p:nvSpPr>
              <p:cNvPr id="12" name="CustomShape 13"/>
              <p:cNvSpPr/>
              <p:nvPr/>
            </p:nvSpPr>
            <p:spPr>
              <a:xfrm>
                <a:off x="8259480" y="4801680"/>
                <a:ext cx="316080" cy="339840"/>
              </a:xfrm>
              <a:prstGeom prst="round2SameRect">
                <a:avLst>
                  <a:gd name="adj1" fmla="val 50000"/>
                  <a:gd name="adj2" fmla="val 0"/>
                </a:avLst>
              </a:prstGeom>
              <a:solidFill>
                <a:schemeClr val="lt1">
                  <a:alpha val="9000"/>
                </a:schemeClr>
              </a:solidFill>
              <a:ln>
                <a:noFill/>
              </a:ln>
            </p:spPr>
            <p:style>
              <a:lnRef idx="0"/>
              <a:fillRef idx="0"/>
              <a:effectRef idx="0"/>
              <a:fontRef idx="minor"/>
            </p:style>
          </p:sp>
        </p:grpSp>
        <p:grpSp>
          <p:nvGrpSpPr>
            <p:cNvPr id="13" name="Group 14"/>
            <p:cNvGrpSpPr/>
            <p:nvPr/>
          </p:nvGrpSpPr>
          <p:grpSpPr>
            <a:xfrm>
              <a:off x="8717760" y="3409560"/>
              <a:ext cx="316080" cy="1731960"/>
              <a:chOff x="8717760" y="3409560"/>
              <a:chExt cx="316080" cy="1731960"/>
            </a:xfrm>
          </p:grpSpPr>
          <p:sp>
            <p:nvSpPr>
              <p:cNvPr id="14" name="CustomShape 15"/>
              <p:cNvSpPr/>
              <p:nvPr/>
            </p:nvSpPr>
            <p:spPr>
              <a:xfrm>
                <a:off x="8717760" y="4453560"/>
                <a:ext cx="316080" cy="687960"/>
              </a:xfrm>
              <a:prstGeom prst="round2SameRect">
                <a:avLst>
                  <a:gd name="adj1" fmla="val 50000"/>
                  <a:gd name="adj2" fmla="val 0"/>
                </a:avLst>
              </a:prstGeom>
              <a:solidFill>
                <a:schemeClr val="lt1">
                  <a:alpha val="9000"/>
                </a:schemeClr>
              </a:solidFill>
              <a:ln>
                <a:noFill/>
              </a:ln>
            </p:spPr>
            <p:style>
              <a:lnRef idx="0"/>
              <a:fillRef idx="0"/>
              <a:effectRef idx="0"/>
              <a:fontRef idx="minor"/>
            </p:style>
          </p:sp>
          <p:sp>
            <p:nvSpPr>
              <p:cNvPr id="15" name="CustomShape 16"/>
              <p:cNvSpPr/>
              <p:nvPr/>
            </p:nvSpPr>
            <p:spPr>
              <a:xfrm>
                <a:off x="8717760" y="3757680"/>
                <a:ext cx="316080" cy="1383840"/>
              </a:xfrm>
              <a:prstGeom prst="round2SameRect">
                <a:avLst>
                  <a:gd name="adj1" fmla="val 50000"/>
                  <a:gd name="adj2" fmla="val 0"/>
                </a:avLst>
              </a:prstGeom>
              <a:solidFill>
                <a:schemeClr val="lt1">
                  <a:alpha val="9000"/>
                </a:schemeClr>
              </a:solidFill>
              <a:ln>
                <a:noFill/>
              </a:ln>
            </p:spPr>
            <p:style>
              <a:lnRef idx="0"/>
              <a:fillRef idx="0"/>
              <a:effectRef idx="0"/>
              <a:fontRef idx="minor"/>
            </p:style>
          </p:sp>
          <p:sp>
            <p:nvSpPr>
              <p:cNvPr id="16" name="CustomShape 17"/>
              <p:cNvSpPr/>
              <p:nvPr/>
            </p:nvSpPr>
            <p:spPr>
              <a:xfrm>
                <a:off x="8717760" y="4105800"/>
                <a:ext cx="316080" cy="1035720"/>
              </a:xfrm>
              <a:prstGeom prst="round2SameRect">
                <a:avLst>
                  <a:gd name="adj1" fmla="val 50000"/>
                  <a:gd name="adj2" fmla="val 0"/>
                </a:avLst>
              </a:prstGeom>
              <a:solidFill>
                <a:schemeClr val="lt1">
                  <a:alpha val="9000"/>
                </a:schemeClr>
              </a:solidFill>
              <a:ln>
                <a:noFill/>
              </a:ln>
            </p:spPr>
            <p:style>
              <a:lnRef idx="0"/>
              <a:fillRef idx="0"/>
              <a:effectRef idx="0"/>
              <a:fontRef idx="minor"/>
            </p:style>
          </p:sp>
          <p:sp>
            <p:nvSpPr>
              <p:cNvPr id="17" name="CustomShape 18"/>
              <p:cNvSpPr/>
              <p:nvPr/>
            </p:nvSpPr>
            <p:spPr>
              <a:xfrm>
                <a:off x="8717760" y="3409560"/>
                <a:ext cx="316080" cy="1731960"/>
              </a:xfrm>
              <a:prstGeom prst="round2SameRect">
                <a:avLst>
                  <a:gd name="adj1" fmla="val 50000"/>
                  <a:gd name="adj2" fmla="val 0"/>
                </a:avLst>
              </a:prstGeom>
              <a:solidFill>
                <a:schemeClr val="lt1">
                  <a:alpha val="9000"/>
                </a:schemeClr>
              </a:solidFill>
              <a:ln>
                <a:noFill/>
              </a:ln>
            </p:spPr>
            <p:style>
              <a:lnRef idx="0"/>
              <a:fillRef idx="0"/>
              <a:effectRef idx="0"/>
              <a:fontRef idx="minor"/>
            </p:style>
          </p:sp>
          <p:sp>
            <p:nvSpPr>
              <p:cNvPr id="18" name="CustomShape 19"/>
              <p:cNvSpPr/>
              <p:nvPr/>
            </p:nvSpPr>
            <p:spPr>
              <a:xfrm>
                <a:off x="8717760" y="4801680"/>
                <a:ext cx="316080" cy="339840"/>
              </a:xfrm>
              <a:prstGeom prst="round2SameRect">
                <a:avLst>
                  <a:gd name="adj1" fmla="val 50000"/>
                  <a:gd name="adj2" fmla="val 0"/>
                </a:avLst>
              </a:prstGeom>
              <a:solidFill>
                <a:schemeClr val="lt1">
                  <a:alpha val="9000"/>
                </a:schemeClr>
              </a:solidFill>
              <a:ln>
                <a:noFill/>
              </a:ln>
            </p:spPr>
            <p:style>
              <a:lnRef idx="0"/>
              <a:fillRef idx="0"/>
              <a:effectRef idx="0"/>
              <a:fontRef idx="minor"/>
            </p:style>
          </p:sp>
        </p:grpSp>
      </p:grpSp>
      <p:grpSp>
        <p:nvGrpSpPr>
          <p:cNvPr id="19" name="Group 20"/>
          <p:cNvGrpSpPr/>
          <p:nvPr/>
        </p:nvGrpSpPr>
        <p:grpSpPr>
          <a:xfrm>
            <a:off x="5043600" y="0"/>
            <a:ext cx="3813480" cy="3838680"/>
            <a:chOff x="5043600" y="0"/>
            <a:chExt cx="3813480" cy="3838680"/>
          </a:xfrm>
        </p:grpSpPr>
        <p:sp>
          <p:nvSpPr>
            <p:cNvPr id="20" name="CustomShape 21"/>
            <p:cNvSpPr/>
            <p:nvPr/>
          </p:nvSpPr>
          <p:spPr>
            <a:xfrm>
              <a:off x="8461080" y="1817640"/>
              <a:ext cx="396000" cy="396000"/>
            </a:xfrm>
            <a:prstGeom prst="ellipse">
              <a:avLst/>
            </a:prstGeom>
            <a:solidFill>
              <a:schemeClr val="lt1">
                <a:alpha val="9000"/>
              </a:schemeClr>
            </a:solidFill>
            <a:ln>
              <a:noFill/>
            </a:ln>
          </p:spPr>
          <p:style>
            <a:lnRef idx="0"/>
            <a:fillRef idx="0"/>
            <a:effectRef idx="0"/>
            <a:fontRef idx="minor"/>
          </p:style>
        </p:sp>
        <p:sp>
          <p:nvSpPr>
            <p:cNvPr id="21" name="CustomShape 22"/>
            <p:cNvSpPr/>
            <p:nvPr/>
          </p:nvSpPr>
          <p:spPr>
            <a:xfrm rot="11769600">
              <a:off x="6470280" y="3481200"/>
              <a:ext cx="319320" cy="319320"/>
            </a:xfrm>
            <a:prstGeom prst="ellipse">
              <a:avLst/>
            </a:prstGeom>
            <a:solidFill>
              <a:schemeClr val="lt1">
                <a:alpha val="9000"/>
              </a:schemeClr>
            </a:solidFill>
            <a:ln>
              <a:noFill/>
            </a:ln>
          </p:spPr>
          <p:style>
            <a:lnRef idx="0"/>
            <a:fillRef idx="0"/>
            <a:effectRef idx="0"/>
            <a:fontRef idx="minor"/>
          </p:style>
        </p:sp>
        <p:grpSp>
          <p:nvGrpSpPr>
            <p:cNvPr id="22" name="Group 23"/>
            <p:cNvGrpSpPr/>
            <p:nvPr/>
          </p:nvGrpSpPr>
          <p:grpSpPr>
            <a:xfrm>
              <a:off x="7648560" y="2704320"/>
              <a:ext cx="634320" cy="634320"/>
              <a:chOff x="7648560" y="2704320"/>
              <a:chExt cx="634320" cy="634320"/>
            </a:xfrm>
          </p:grpSpPr>
          <p:sp>
            <p:nvSpPr>
              <p:cNvPr id="23" name="CustomShape 24"/>
              <p:cNvSpPr/>
              <p:nvPr/>
            </p:nvSpPr>
            <p:spPr>
              <a:xfrm rot="5400000">
                <a:off x="7648560" y="2704320"/>
                <a:ext cx="634320" cy="634320"/>
              </a:xfrm>
              <a:prstGeom prst="ellipse">
                <a:avLst/>
              </a:prstGeom>
              <a:solidFill>
                <a:schemeClr val="lt1">
                  <a:alpha val="9000"/>
                </a:schemeClr>
              </a:solidFill>
              <a:ln>
                <a:noFill/>
              </a:ln>
            </p:spPr>
            <p:style>
              <a:lnRef idx="0"/>
              <a:fillRef idx="0"/>
              <a:effectRef idx="0"/>
              <a:fontRef idx="minor"/>
            </p:style>
          </p:sp>
          <p:sp>
            <p:nvSpPr>
              <p:cNvPr id="24" name="CustomShape 25"/>
              <p:cNvSpPr/>
              <p:nvPr/>
            </p:nvSpPr>
            <p:spPr>
              <a:xfrm rot="5400000">
                <a:off x="7648560" y="2704320"/>
                <a:ext cx="634320" cy="634320"/>
              </a:xfrm>
              <a:prstGeom prst="pie">
                <a:avLst>
                  <a:gd name="adj1" fmla="val 8244818"/>
                  <a:gd name="adj2" fmla="val 16246175"/>
                </a:avLst>
              </a:prstGeom>
              <a:solidFill>
                <a:schemeClr val="lt1">
                  <a:alpha val="9000"/>
                </a:schemeClr>
              </a:solidFill>
              <a:ln>
                <a:noFill/>
              </a:ln>
            </p:spPr>
            <p:style>
              <a:lnRef idx="0"/>
              <a:fillRef idx="0"/>
              <a:effectRef idx="0"/>
              <a:fontRef idx="minor"/>
            </p:style>
          </p:sp>
          <p:sp>
            <p:nvSpPr>
              <p:cNvPr id="25" name="CustomShape 26"/>
              <p:cNvSpPr/>
              <p:nvPr/>
            </p:nvSpPr>
            <p:spPr>
              <a:xfrm rot="5400000">
                <a:off x="7769160" y="2824920"/>
                <a:ext cx="393480" cy="393480"/>
              </a:xfrm>
              <a:prstGeom prst="ellipse">
                <a:avLst/>
              </a:prstGeom>
              <a:solidFill>
                <a:schemeClr val="lt1">
                  <a:alpha val="9000"/>
                </a:schemeClr>
              </a:solidFill>
              <a:ln>
                <a:noFill/>
              </a:ln>
            </p:spPr>
            <p:style>
              <a:lnRef idx="0"/>
              <a:fillRef idx="0"/>
              <a:effectRef idx="0"/>
              <a:fontRef idx="minor"/>
            </p:style>
          </p:sp>
        </p:grpSp>
        <p:sp>
          <p:nvSpPr>
            <p:cNvPr id="26" name="CustomShape 27"/>
            <p:cNvSpPr/>
            <p:nvPr/>
          </p:nvSpPr>
          <p:spPr>
            <a:xfrm>
              <a:off x="8461080" y="1817640"/>
              <a:ext cx="396000" cy="396000"/>
            </a:xfrm>
            <a:prstGeom prst="pie">
              <a:avLst>
                <a:gd name="adj1" fmla="val 19376841"/>
                <a:gd name="adj2" fmla="val 16200000"/>
              </a:avLst>
            </a:prstGeom>
            <a:solidFill>
              <a:schemeClr val="lt1">
                <a:alpha val="9000"/>
              </a:schemeClr>
            </a:solidFill>
            <a:ln>
              <a:noFill/>
            </a:ln>
          </p:spPr>
          <p:style>
            <a:lnRef idx="0"/>
            <a:fillRef idx="0"/>
            <a:effectRef idx="0"/>
            <a:fontRef idx="minor"/>
          </p:style>
        </p:sp>
        <p:grpSp>
          <p:nvGrpSpPr>
            <p:cNvPr id="27" name="Group 28"/>
            <p:cNvGrpSpPr/>
            <p:nvPr/>
          </p:nvGrpSpPr>
          <p:grpSpPr>
            <a:xfrm>
              <a:off x="7953120" y="180000"/>
              <a:ext cx="872280" cy="872280"/>
              <a:chOff x="7953120" y="180000"/>
              <a:chExt cx="872280" cy="872280"/>
            </a:xfrm>
          </p:grpSpPr>
          <p:sp>
            <p:nvSpPr>
              <p:cNvPr id="28" name="CustomShape 29"/>
              <p:cNvSpPr/>
              <p:nvPr/>
            </p:nvSpPr>
            <p:spPr>
              <a:xfrm rot="12952200">
                <a:off x="8076600" y="303840"/>
                <a:ext cx="624600" cy="624600"/>
              </a:xfrm>
              <a:prstGeom prst="ellipse">
                <a:avLst/>
              </a:prstGeom>
              <a:solidFill>
                <a:schemeClr val="lt1">
                  <a:alpha val="9000"/>
                </a:schemeClr>
              </a:solidFill>
              <a:ln>
                <a:noFill/>
              </a:ln>
            </p:spPr>
            <p:style>
              <a:lnRef idx="0"/>
              <a:fillRef idx="0"/>
              <a:effectRef idx="0"/>
              <a:fontRef idx="minor"/>
            </p:style>
          </p:sp>
          <p:sp>
            <p:nvSpPr>
              <p:cNvPr id="29" name="CustomShape 30"/>
              <p:cNvSpPr/>
              <p:nvPr/>
            </p:nvSpPr>
            <p:spPr>
              <a:xfrm rot="12952200">
                <a:off x="8076600" y="303840"/>
                <a:ext cx="624600" cy="624600"/>
              </a:xfrm>
              <a:prstGeom prst="pie">
                <a:avLst>
                  <a:gd name="adj1" fmla="val 19376841"/>
                  <a:gd name="adj2" fmla="val 12313574"/>
                </a:avLst>
              </a:prstGeom>
              <a:solidFill>
                <a:schemeClr val="lt1">
                  <a:alpha val="9000"/>
                </a:schemeClr>
              </a:solidFill>
              <a:ln>
                <a:noFill/>
              </a:ln>
            </p:spPr>
            <p:style>
              <a:lnRef idx="0"/>
              <a:fillRef idx="0"/>
              <a:effectRef idx="0"/>
              <a:fontRef idx="minor"/>
            </p:style>
          </p:sp>
        </p:grpSp>
        <p:sp>
          <p:nvSpPr>
            <p:cNvPr id="30" name="CustomShape 31"/>
            <p:cNvSpPr/>
            <p:nvPr/>
          </p:nvSpPr>
          <p:spPr>
            <a:xfrm>
              <a:off x="5400000" y="356400"/>
              <a:ext cx="2576160" cy="2576160"/>
            </a:xfrm>
            <a:prstGeom prst="ellipse">
              <a:avLst/>
            </a:prstGeom>
            <a:solidFill>
              <a:schemeClr val="lt1">
                <a:alpha val="9000"/>
              </a:schemeClr>
            </a:solidFill>
            <a:ln>
              <a:noFill/>
            </a:ln>
          </p:spPr>
          <p:style>
            <a:lnRef idx="0"/>
            <a:fillRef idx="0"/>
            <a:effectRef idx="0"/>
            <a:fontRef idx="minor"/>
          </p:style>
        </p:sp>
        <p:sp>
          <p:nvSpPr>
            <p:cNvPr id="31" name="CustomShape 32"/>
            <p:cNvSpPr/>
            <p:nvPr/>
          </p:nvSpPr>
          <p:spPr>
            <a:xfrm rot="2043600">
              <a:off x="5503680" y="460080"/>
              <a:ext cx="2368800" cy="2368800"/>
            </a:xfrm>
            <a:prstGeom prst="ellipse">
              <a:avLst/>
            </a:prstGeom>
            <a:solidFill>
              <a:schemeClr val="lt1">
                <a:alpha val="9000"/>
              </a:schemeClr>
            </a:solidFill>
            <a:ln>
              <a:noFill/>
            </a:ln>
          </p:spPr>
          <p:style>
            <a:lnRef idx="0"/>
            <a:fillRef idx="0"/>
            <a:effectRef idx="0"/>
            <a:fontRef idx="minor"/>
          </p:style>
        </p:sp>
        <p:sp>
          <p:nvSpPr>
            <p:cNvPr id="32" name="CustomShape 33"/>
            <p:cNvSpPr/>
            <p:nvPr/>
          </p:nvSpPr>
          <p:spPr>
            <a:xfrm>
              <a:off x="5399640" y="360360"/>
              <a:ext cx="2576160" cy="2576160"/>
            </a:xfrm>
            <a:prstGeom prst="pie">
              <a:avLst>
                <a:gd name="adj1" fmla="val 8801158"/>
                <a:gd name="adj2" fmla="val 16200000"/>
              </a:avLst>
            </a:prstGeom>
            <a:solidFill>
              <a:schemeClr val="lt1">
                <a:alpha val="9000"/>
              </a:schemeClr>
            </a:solidFill>
            <a:ln>
              <a:noFill/>
            </a:ln>
          </p:spPr>
          <p:style>
            <a:lnRef idx="0"/>
            <a:fillRef idx="0"/>
            <a:effectRef idx="0"/>
            <a:fontRef idx="minor"/>
          </p:style>
        </p:sp>
        <p:sp>
          <p:nvSpPr>
            <p:cNvPr id="33" name="CustomShape 34"/>
            <p:cNvSpPr/>
            <p:nvPr/>
          </p:nvSpPr>
          <p:spPr>
            <a:xfrm rot="2044800">
              <a:off x="5911560" y="867240"/>
              <a:ext cx="1553400" cy="1553400"/>
            </a:xfrm>
            <a:prstGeom prst="ellipse">
              <a:avLst/>
            </a:prstGeom>
            <a:solidFill>
              <a:schemeClr val="accent3"/>
            </a:solidFill>
            <a:ln>
              <a:noFill/>
            </a:ln>
          </p:spPr>
          <p:style>
            <a:lnRef idx="0"/>
            <a:fillRef idx="0"/>
            <a:effectRef idx="0"/>
            <a:fontRef idx="minor"/>
          </p:style>
        </p:sp>
        <p:sp>
          <p:nvSpPr>
            <p:cNvPr id="34" name="CustomShape 35"/>
            <p:cNvSpPr/>
            <p:nvPr/>
          </p:nvSpPr>
          <p:spPr>
            <a:xfrm>
              <a:off x="5399640" y="356400"/>
              <a:ext cx="2576160" cy="2576160"/>
            </a:xfrm>
            <a:prstGeom prst="pie">
              <a:avLst>
                <a:gd name="adj1" fmla="val 12554101"/>
                <a:gd name="adj2" fmla="val 16200000"/>
              </a:avLst>
            </a:prstGeom>
            <a:solidFill>
              <a:schemeClr val="lt1">
                <a:alpha val="9000"/>
              </a:schemeClr>
            </a:solidFill>
            <a:ln>
              <a:noFill/>
            </a:ln>
          </p:spPr>
          <p:style>
            <a:lnRef idx="0"/>
            <a:fillRef idx="0"/>
            <a:effectRef idx="0"/>
            <a:fontRef idx="minor"/>
          </p:style>
        </p:sp>
        <p:sp>
          <p:nvSpPr>
            <p:cNvPr id="35" name="CustomShape 36"/>
            <p:cNvSpPr/>
            <p:nvPr/>
          </p:nvSpPr>
          <p:spPr>
            <a:xfrm rot="11769600">
              <a:off x="6470280" y="3481200"/>
              <a:ext cx="319320" cy="319320"/>
            </a:xfrm>
            <a:prstGeom prst="pie">
              <a:avLst>
                <a:gd name="adj1" fmla="val 19376841"/>
                <a:gd name="adj2" fmla="val 16200000"/>
              </a:avLst>
            </a:prstGeom>
            <a:solidFill>
              <a:schemeClr val="lt1">
                <a:alpha val="9000"/>
              </a:schemeClr>
            </a:solidFill>
            <a:ln>
              <a:noFill/>
            </a:ln>
          </p:spPr>
          <p:style>
            <a:lnRef idx="0"/>
            <a:fillRef idx="0"/>
            <a:effectRef idx="0"/>
            <a:fontRef idx="minor"/>
          </p:style>
        </p:sp>
      </p:grpSp>
      <p:sp>
        <p:nvSpPr>
          <p:cNvPr id="36" name="PlaceHolder 37"/>
          <p:cNvSpPr>
            <a:spLocks noGrp="1"/>
          </p:cNvSpPr>
          <p:nvPr>
            <p:ph type="title"/>
          </p:nvPr>
        </p:nvSpPr>
        <p:spPr>
          <a:xfrm>
            <a:off x="1303920" y="598680"/>
            <a:ext cx="7029720" cy="998640"/>
          </a:xfrm>
          <a:prstGeom prst="rect">
            <a:avLst/>
          </a:prstGeom>
        </p:spPr>
        <p:txBody>
          <a:bodyPr lIns="0" rIns="0" tIns="0" bIns="0" anchor="ctr">
            <a:noAutofit/>
          </a:bodyPr>
          <a:p>
            <a:r>
              <a:rPr b="0" lang="en-US" sz="1800" spc="-1" strike="noStrike">
                <a:latin typeface="Arial"/>
              </a:rPr>
              <a:t>Click to edit the title text format</a:t>
            </a:r>
            <a:endParaRPr b="0" lang="en-US" sz="1800" spc="-1" strike="noStrike">
              <a:latin typeface="Arial"/>
            </a:endParaRPr>
          </a:p>
        </p:txBody>
      </p:sp>
      <p:sp>
        <p:nvSpPr>
          <p:cNvPr id="37" name="PlaceHolder 38"/>
          <p:cNvSpPr>
            <a:spLocks noGrp="1"/>
          </p:cNvSpPr>
          <p:nvPr>
            <p:ph type="body"/>
          </p:nvPr>
        </p:nvSpPr>
        <p:spPr>
          <a:xfrm>
            <a:off x="457200" y="1203480"/>
            <a:ext cx="8229240" cy="298296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74" name="Group 1"/>
          <p:cNvGrpSpPr/>
          <p:nvPr/>
        </p:nvGrpSpPr>
        <p:grpSpPr>
          <a:xfrm>
            <a:off x="626040" y="299880"/>
            <a:ext cx="998640" cy="998640"/>
            <a:chOff x="626040" y="299880"/>
            <a:chExt cx="998640" cy="998640"/>
          </a:xfrm>
        </p:grpSpPr>
        <p:sp>
          <p:nvSpPr>
            <p:cNvPr id="75" name="CustomShape 2"/>
            <p:cNvSpPr/>
            <p:nvPr/>
          </p:nvSpPr>
          <p:spPr>
            <a:xfrm rot="16200000">
              <a:off x="828720" y="502920"/>
              <a:ext cx="593280" cy="593280"/>
            </a:xfrm>
            <a:prstGeom prst="pie">
              <a:avLst>
                <a:gd name="adj1" fmla="val 10792838"/>
                <a:gd name="adj2" fmla="val 16200000"/>
              </a:avLst>
            </a:prstGeom>
            <a:solidFill>
              <a:schemeClr val="dk2">
                <a:alpha val="13000"/>
              </a:schemeClr>
            </a:solidFill>
            <a:ln>
              <a:noFill/>
            </a:ln>
          </p:spPr>
          <p:style>
            <a:lnRef idx="0"/>
            <a:fillRef idx="0"/>
            <a:effectRef idx="0"/>
            <a:fontRef idx="minor"/>
          </p:style>
        </p:sp>
        <p:sp>
          <p:nvSpPr>
            <p:cNvPr id="76" name="CustomShape 3"/>
            <p:cNvSpPr/>
            <p:nvPr/>
          </p:nvSpPr>
          <p:spPr>
            <a:xfrm rot="16200000">
              <a:off x="626040" y="299880"/>
              <a:ext cx="998640" cy="998640"/>
            </a:xfrm>
            <a:prstGeom prst="pie">
              <a:avLst>
                <a:gd name="adj1" fmla="val 10792838"/>
                <a:gd name="adj2" fmla="val 16200000"/>
              </a:avLst>
            </a:prstGeom>
            <a:solidFill>
              <a:schemeClr val="dk2">
                <a:alpha val="13000"/>
              </a:schemeClr>
            </a:solidFill>
            <a:ln>
              <a:noFill/>
            </a:ln>
          </p:spPr>
          <p:style>
            <a:lnRef idx="0"/>
            <a:fillRef idx="0"/>
            <a:effectRef idx="0"/>
            <a:fontRef idx="minor"/>
          </p:style>
        </p:sp>
      </p:grpSp>
      <p:sp>
        <p:nvSpPr>
          <p:cNvPr id="77" name="PlaceHolder 4"/>
          <p:cNvSpPr>
            <a:spLocks noGrp="1"/>
          </p:cNvSpPr>
          <p:nvPr>
            <p:ph type="title"/>
          </p:nvPr>
        </p:nvSpPr>
        <p:spPr>
          <a:xfrm>
            <a:off x="1303920" y="598680"/>
            <a:ext cx="7029720" cy="998640"/>
          </a:xfrm>
          <a:prstGeom prst="rect">
            <a:avLst/>
          </a:prstGeom>
        </p:spPr>
        <p:txBody>
          <a:bodyPr lIns="0" rIns="0" tIns="0" bIns="0" anchor="ctr">
            <a:noAutofit/>
          </a:bodyPr>
          <a:p>
            <a:r>
              <a:rPr b="0" lang="en-US" sz="1800" spc="-1" strike="noStrike">
                <a:latin typeface="Arial"/>
              </a:rPr>
              <a:t>Click to edit the title text format</a:t>
            </a:r>
            <a:endParaRPr b="0" lang="en-US" sz="1800" spc="-1" strike="noStrike">
              <a:latin typeface="Arial"/>
            </a:endParaRPr>
          </a:p>
        </p:txBody>
      </p:sp>
      <p:sp>
        <p:nvSpPr>
          <p:cNvPr id="78" name="PlaceHolder 5"/>
          <p:cNvSpPr>
            <a:spLocks noGrp="1"/>
          </p:cNvSpPr>
          <p:nvPr>
            <p:ph type="body"/>
          </p:nvPr>
        </p:nvSpPr>
        <p:spPr>
          <a:xfrm>
            <a:off x="1303920" y="1990080"/>
            <a:ext cx="7029720" cy="25408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1800" spc="-1" strike="noStrike">
                <a:latin typeface="Arial"/>
              </a:rPr>
              <a:t>Click to edit the outline text format</a:t>
            </a:r>
            <a:endParaRPr b="0" lang="en-US" sz="1800" spc="-1" strike="noStrike">
              <a:latin typeface="Arial"/>
            </a:endParaRPr>
          </a:p>
          <a:p>
            <a:pPr lvl="1" marL="864000" indent="-324000">
              <a:spcBef>
                <a:spcPts val="1134"/>
              </a:spcBef>
              <a:buClr>
                <a:srgbClr val="000000"/>
              </a:buClr>
              <a:buSzPct val="75000"/>
              <a:buFont typeface="Symbol" charset="2"/>
              <a:buChar char=""/>
            </a:pPr>
            <a:r>
              <a:rPr b="0" lang="en-US" sz="1800" spc="-1" strike="noStrike">
                <a:latin typeface="Arial"/>
              </a:rPr>
              <a:t>Second Outline Level</a:t>
            </a:r>
            <a:endParaRPr b="0" lang="en-US" sz="1800" spc="-1" strike="noStrike">
              <a:latin typeface="Arial"/>
            </a:endParaRPr>
          </a:p>
          <a:p>
            <a:pPr lvl="2" marL="1296000" indent="-288000">
              <a:spcBef>
                <a:spcPts val="850"/>
              </a:spcBef>
              <a:buClr>
                <a:srgbClr val="000000"/>
              </a:buClr>
              <a:buSzPct val="45000"/>
              <a:buFont typeface="Wingdings" charset="2"/>
              <a:buChar char=""/>
            </a:pPr>
            <a:r>
              <a:rPr b="0" lang="en-US" sz="1800" spc="-1" strike="noStrike">
                <a:latin typeface="Arial"/>
              </a:rPr>
              <a:t>Third Outline Level</a:t>
            </a:r>
            <a:endParaRPr b="0" lang="en-US" sz="1800" spc="-1" strike="noStrike">
              <a:latin typeface="Arial"/>
            </a:endParaRPr>
          </a:p>
          <a:p>
            <a:pPr lvl="3" marL="1728000" indent="-216000">
              <a:spcBef>
                <a:spcPts val="567"/>
              </a:spcBef>
              <a:buClr>
                <a:srgbClr val="000000"/>
              </a:buClr>
              <a:buSzPct val="75000"/>
              <a:buFont typeface="Symbol" charset="2"/>
              <a:buChar char=""/>
            </a:pPr>
            <a:r>
              <a:rPr b="0" lang="en-US" sz="1800" spc="-1" strike="noStrike">
                <a:latin typeface="Arial"/>
              </a:rPr>
              <a:t>Fourth Outline Level</a:t>
            </a:r>
            <a:endParaRPr b="0" lang="en-US" sz="1800" spc="-1" strike="noStrike">
              <a:latin typeface="Arial"/>
            </a:endParaRPr>
          </a:p>
          <a:p>
            <a:pPr lvl="4" marL="2160000" indent="-216000">
              <a:spcBef>
                <a:spcPts val="283"/>
              </a:spcBef>
              <a:buClr>
                <a:srgbClr val="000000"/>
              </a:buClr>
              <a:buSzPct val="45000"/>
              <a:buFont typeface="Wingdings" charset="2"/>
              <a:buChar char=""/>
            </a:pPr>
            <a:r>
              <a:rPr b="0" lang="en-US" sz="1800" spc="-1" strike="noStrike">
                <a:latin typeface="Arial"/>
              </a:rPr>
              <a:t>Fifth Outline Level</a:t>
            </a:r>
            <a:endParaRPr b="0" lang="en-US" sz="1800" spc="-1" strike="noStrike">
              <a:latin typeface="Arial"/>
            </a:endParaRPr>
          </a:p>
          <a:p>
            <a:pPr lvl="5" marL="2592000" indent="-216000">
              <a:spcBef>
                <a:spcPts val="283"/>
              </a:spcBef>
              <a:buClr>
                <a:srgbClr val="000000"/>
              </a:buClr>
              <a:buSzPct val="45000"/>
              <a:buFont typeface="Wingdings" charset="2"/>
              <a:buChar char=""/>
            </a:pPr>
            <a:r>
              <a:rPr b="0" lang="en-US" sz="1800" spc="-1" strike="noStrike">
                <a:latin typeface="Arial"/>
              </a:rPr>
              <a:t>Sixth Outline Level</a:t>
            </a:r>
            <a:endParaRPr b="0" lang="en-US" sz="1800" spc="-1" strike="noStrike">
              <a:latin typeface="Arial"/>
            </a:endParaRPr>
          </a:p>
          <a:p>
            <a:pPr lvl="6" marL="3024000" indent="-216000">
              <a:spcBef>
                <a:spcPts val="283"/>
              </a:spcBef>
              <a:buClr>
                <a:srgbClr val="000000"/>
              </a:buClr>
              <a:buSzPct val="45000"/>
              <a:buFont typeface="Wingdings" charset="2"/>
              <a:buChar char=""/>
            </a:pPr>
            <a:r>
              <a:rPr b="0" lang="en-US" sz="1800" spc="-1" strike="noStrike">
                <a:latin typeface="Arial"/>
              </a:rPr>
              <a:t>Seventh Outline Level</a:t>
            </a:r>
            <a:endParaRPr b="0" lang="en-US" sz="18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CustomShape 1"/>
          <p:cNvSpPr/>
          <p:nvPr/>
        </p:nvSpPr>
        <p:spPr>
          <a:xfrm>
            <a:off x="824040" y="1613880"/>
            <a:ext cx="4254840" cy="1872360"/>
          </a:xfrm>
          <a:prstGeom prst="rect">
            <a:avLst/>
          </a:prstGeom>
          <a:noFill/>
          <a:ln>
            <a:noFill/>
          </a:ln>
        </p:spPr>
        <p:style>
          <a:lnRef idx="0"/>
          <a:fillRef idx="0"/>
          <a:effectRef idx="0"/>
          <a:fontRef idx="minor"/>
        </p:style>
        <p:txBody>
          <a:bodyPr lIns="90000" rIns="90000" tIns="91440" bIns="91440" anchor="ctr">
            <a:normAutofit/>
          </a:bodyPr>
          <a:p>
            <a:pPr>
              <a:lnSpc>
                <a:spcPct val="100000"/>
              </a:lnSpc>
              <a:tabLst>
                <a:tab algn="l" pos="0"/>
              </a:tabLst>
            </a:pPr>
            <a:r>
              <a:rPr b="1" lang="el" sz="3600" spc="-1" strike="noStrike">
                <a:solidFill>
                  <a:srgbClr val="ffffff"/>
                </a:solidFill>
                <a:latin typeface="Maven Pro"/>
                <a:ea typeface="Maven Pro"/>
              </a:rPr>
              <a:t>Introduction</a:t>
            </a:r>
            <a:endParaRPr b="0" lang="en-US" sz="36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CustomShape 1"/>
          <p:cNvSpPr/>
          <p:nvPr/>
        </p:nvSpPr>
        <p:spPr>
          <a:xfrm>
            <a:off x="1303920" y="598680"/>
            <a:ext cx="7029720" cy="998640"/>
          </a:xfrm>
          <a:prstGeom prst="rect">
            <a:avLst/>
          </a:prstGeom>
          <a:noFill/>
          <a:ln>
            <a:noFill/>
          </a:ln>
        </p:spPr>
        <p:style>
          <a:lnRef idx="0"/>
          <a:fillRef idx="0"/>
          <a:effectRef idx="0"/>
          <a:fontRef idx="minor"/>
        </p:style>
        <p:txBody>
          <a:bodyPr lIns="90000" rIns="90000" tIns="91440" bIns="91440">
            <a:normAutofit/>
          </a:bodyPr>
          <a:p>
            <a:pPr marL="457200" indent="-405720">
              <a:lnSpc>
                <a:spcPct val="100000"/>
              </a:lnSpc>
              <a:buClr>
                <a:srgbClr val="424242"/>
              </a:buClr>
              <a:buFont typeface="Maven Pro"/>
              <a:buAutoNum type="arabicPeriod"/>
            </a:pPr>
            <a:r>
              <a:rPr b="1" lang="el" sz="2800" spc="-1" strike="noStrike">
                <a:solidFill>
                  <a:srgbClr val="424242"/>
                </a:solidFill>
                <a:latin typeface="Maven Pro"/>
                <a:ea typeface="Maven Pro"/>
              </a:rPr>
              <a:t>Γενικά χαρακτηριστικά</a:t>
            </a:r>
            <a:endParaRPr b="0" lang="en-US" sz="2800" spc="-1" strike="noStrike">
              <a:latin typeface="Arial"/>
            </a:endParaRPr>
          </a:p>
        </p:txBody>
      </p:sp>
      <p:sp>
        <p:nvSpPr>
          <p:cNvPr id="117" name="CustomShape 2"/>
          <p:cNvSpPr/>
          <p:nvPr/>
        </p:nvSpPr>
        <p:spPr>
          <a:xfrm>
            <a:off x="1338840" y="1347840"/>
            <a:ext cx="7029720" cy="3460680"/>
          </a:xfrm>
          <a:prstGeom prst="rect">
            <a:avLst/>
          </a:prstGeom>
          <a:noFill/>
          <a:ln>
            <a:noFill/>
          </a:ln>
        </p:spPr>
        <p:style>
          <a:lnRef idx="0"/>
          <a:fillRef idx="0"/>
          <a:effectRef idx="0"/>
          <a:fontRef idx="minor"/>
        </p:style>
        <p:txBody>
          <a:bodyPr lIns="90000" rIns="90000" tIns="91440" bIns="91440">
            <a:normAutofit/>
          </a:bodyPr>
          <a:p>
            <a:pPr algn="just">
              <a:lnSpc>
                <a:spcPct val="115000"/>
              </a:lnSpc>
              <a:tabLst>
                <a:tab algn="l" pos="0"/>
              </a:tabLst>
            </a:pPr>
            <a:r>
              <a:rPr b="0" lang="el" sz="1300" spc="-1" strike="noStrike">
                <a:solidFill>
                  <a:srgbClr val="424242"/>
                </a:solidFill>
                <a:latin typeface="Nunito"/>
                <a:ea typeface="Nunito"/>
              </a:rPr>
              <a:t>Το MIPS (Microprocessor without Interlocked Pipeline Stage) είναι μια αρχιτεκτονική RISC (Reduced Instruction Set Computing) που αναπτύχθηκε από την MIPS Computer Systems. Χρησιμοποιείται ευρέως σε ενσωματωμένα συστήματα, κονσόλες παιχνιδιών και σε ακαδημαϊκά μαθήματα για τη διδασκαλία της αρχιτεκτονικής υπολογιστών.</a:t>
            </a:r>
            <a:endParaRPr b="0" lang="en-US" sz="1300" spc="-1" strike="noStrike">
              <a:latin typeface="Arial"/>
            </a:endParaRPr>
          </a:p>
          <a:p>
            <a:pPr algn="just">
              <a:lnSpc>
                <a:spcPct val="115000"/>
              </a:lnSpc>
              <a:spcBef>
                <a:spcPts val="1199"/>
              </a:spcBef>
              <a:tabLst>
                <a:tab algn="l" pos="0"/>
              </a:tabLst>
            </a:pPr>
            <a:r>
              <a:rPr b="0" lang="el" sz="1300" spc="-1" strike="noStrike">
                <a:solidFill>
                  <a:srgbClr val="424242"/>
                </a:solidFill>
                <a:latin typeface="Nunito"/>
                <a:ea typeface="Nunito"/>
              </a:rPr>
              <a:t>Σχεδιασμός RISC (σταθερό μήκος εντολής, load/store architecture) </a:t>
            </a:r>
            <a:endParaRPr b="0" lang="en-US" sz="1300" spc="-1" strike="noStrike">
              <a:latin typeface="Arial"/>
            </a:endParaRPr>
          </a:p>
          <a:p>
            <a:pPr algn="just">
              <a:lnSpc>
                <a:spcPct val="115000"/>
              </a:lnSpc>
              <a:tabLst>
                <a:tab algn="l" pos="0"/>
              </a:tabLst>
            </a:pPr>
            <a:r>
              <a:rPr b="0" lang="el" sz="1300" spc="-1" strike="noStrike">
                <a:solidFill>
                  <a:srgbClr val="424242"/>
                </a:solidFill>
                <a:latin typeface="Nunito"/>
                <a:ea typeface="Nunito"/>
              </a:rPr>
              <a:t>Αρχιτεκτονική που βασίζεται σε καταχωρητές (λίγες οδηγίες αλληλεπιδρούν απευθείας με τη μνήμη) </a:t>
            </a:r>
            <a:endParaRPr b="0" lang="en-US" sz="1300" spc="-1" strike="noStrike">
              <a:latin typeface="Arial"/>
            </a:endParaRPr>
          </a:p>
          <a:p>
            <a:pPr algn="just">
              <a:lnSpc>
                <a:spcPct val="115000"/>
              </a:lnSpc>
              <a:tabLst>
                <a:tab algn="l" pos="0"/>
              </a:tabLst>
            </a:pPr>
            <a:r>
              <a:rPr b="0" lang="el" sz="1300" spc="-1" strike="noStrike">
                <a:solidFill>
                  <a:srgbClr val="424242"/>
                </a:solidFill>
                <a:latin typeface="Nunito"/>
                <a:ea typeface="Nunito"/>
              </a:rPr>
              <a:t>Pipelined execution (βελτιώνει την απόδοση) </a:t>
            </a:r>
            <a:endParaRPr b="0" lang="en-US" sz="1300" spc="-1" strike="noStrike">
              <a:latin typeface="Arial"/>
            </a:endParaRPr>
          </a:p>
          <a:p>
            <a:pPr algn="just">
              <a:lnSpc>
                <a:spcPct val="115000"/>
              </a:lnSpc>
              <a:tabLst>
                <a:tab algn="l" pos="0"/>
              </a:tabLst>
            </a:pPr>
            <a:r>
              <a:rPr b="0" lang="el" sz="1300" spc="-1" strike="noStrike">
                <a:solidFill>
                  <a:srgbClr val="424242"/>
                </a:solidFill>
                <a:latin typeface="Nunito"/>
                <a:ea typeface="Nunito"/>
              </a:rPr>
              <a:t>Λειτουργίες Big-Endian &amp; Little-Endian </a:t>
            </a:r>
            <a:endParaRPr b="0" lang="en-US" sz="1300" spc="-1" strike="noStrike">
              <a:latin typeface="Arial"/>
            </a:endParaRPr>
          </a:p>
          <a:p>
            <a:pPr>
              <a:lnSpc>
                <a:spcPct val="115000"/>
              </a:lnSpc>
              <a:tabLst>
                <a:tab algn="l" pos="0"/>
              </a:tabLst>
            </a:pPr>
            <a:endParaRPr b="0" lang="en-US" sz="1300" spc="-1" strike="noStrike">
              <a:latin typeface="Arial"/>
            </a:endParaRPr>
          </a:p>
          <a:p>
            <a:pPr>
              <a:lnSpc>
                <a:spcPct val="115000"/>
              </a:lnSpc>
              <a:spcAft>
                <a:spcPts val="1199"/>
              </a:spcAft>
              <a:tabLst>
                <a:tab algn="l" pos="0"/>
              </a:tabLst>
            </a:pPr>
            <a:endParaRPr b="0" lang="en-US" sz="13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CustomShape 1"/>
          <p:cNvSpPr/>
          <p:nvPr/>
        </p:nvSpPr>
        <p:spPr>
          <a:xfrm>
            <a:off x="1303920" y="598680"/>
            <a:ext cx="7029720" cy="998640"/>
          </a:xfrm>
          <a:prstGeom prst="rect">
            <a:avLst/>
          </a:prstGeom>
          <a:noFill/>
          <a:ln>
            <a:noFill/>
          </a:ln>
        </p:spPr>
        <p:style>
          <a:lnRef idx="0"/>
          <a:fillRef idx="0"/>
          <a:effectRef idx="0"/>
          <a:fontRef idx="minor"/>
        </p:style>
        <p:txBody>
          <a:bodyPr lIns="90000" rIns="90000" tIns="91440" bIns="91440">
            <a:normAutofit/>
          </a:bodyPr>
          <a:p>
            <a:pPr>
              <a:lnSpc>
                <a:spcPct val="100000"/>
              </a:lnSpc>
              <a:tabLst>
                <a:tab algn="l" pos="0"/>
              </a:tabLst>
            </a:pPr>
            <a:r>
              <a:rPr b="1" lang="el" sz="2800" spc="-1" strike="noStrike">
                <a:solidFill>
                  <a:srgbClr val="424242"/>
                </a:solidFill>
                <a:latin typeface="Maven Pro"/>
                <a:ea typeface="Maven Pro"/>
              </a:rPr>
              <a:t>2. Qtspim registers </a:t>
            </a:r>
            <a:endParaRPr b="0" lang="en-US" sz="2800" spc="-1" strike="noStrike">
              <a:latin typeface="Arial"/>
            </a:endParaRPr>
          </a:p>
        </p:txBody>
      </p:sp>
      <p:sp>
        <p:nvSpPr>
          <p:cNvPr id="119" name="CustomShape 2"/>
          <p:cNvSpPr/>
          <p:nvPr/>
        </p:nvSpPr>
        <p:spPr>
          <a:xfrm>
            <a:off x="1303920" y="1182600"/>
            <a:ext cx="7029720" cy="1033920"/>
          </a:xfrm>
          <a:prstGeom prst="rect">
            <a:avLst/>
          </a:prstGeom>
          <a:noFill/>
          <a:ln>
            <a:noFill/>
          </a:ln>
        </p:spPr>
        <p:style>
          <a:lnRef idx="0"/>
          <a:fillRef idx="0"/>
          <a:effectRef idx="0"/>
          <a:fontRef idx="minor"/>
        </p:style>
        <p:txBody>
          <a:bodyPr lIns="90000" rIns="90000" tIns="91440" bIns="91440">
            <a:noAutofit/>
          </a:bodyPr>
          <a:p>
            <a:pPr>
              <a:lnSpc>
                <a:spcPct val="95000"/>
              </a:lnSpc>
              <a:tabLst>
                <a:tab algn="l" pos="0"/>
              </a:tabLst>
            </a:pPr>
            <a:r>
              <a:rPr b="0" lang="el" sz="1380" spc="-1" strike="noStrike">
                <a:solidFill>
                  <a:srgbClr val="000000"/>
                </a:solidFill>
                <a:latin typeface="Arial"/>
                <a:ea typeface="Arial"/>
              </a:rPr>
              <a:t>MIPS έχει </a:t>
            </a:r>
            <a:r>
              <a:rPr b="1" lang="el" sz="1380" spc="-1" strike="noStrike">
                <a:solidFill>
                  <a:srgbClr val="000000"/>
                </a:solidFill>
                <a:latin typeface="Arial"/>
                <a:ea typeface="Arial"/>
              </a:rPr>
              <a:t>32 general-purpose registers (GPRs)</a:t>
            </a:r>
            <a:r>
              <a:rPr b="0" lang="el" sz="1380" spc="-1" strike="noStrike">
                <a:solidFill>
                  <a:srgbClr val="000000"/>
                </a:solidFill>
                <a:latin typeface="Arial"/>
                <a:ea typeface="Arial"/>
              </a:rPr>
              <a:t> (</a:t>
            </a:r>
            <a:r>
              <a:rPr b="0" lang="el" sz="1380" spc="-1" strike="noStrike">
                <a:solidFill>
                  <a:srgbClr val="188038"/>
                </a:solidFill>
                <a:latin typeface="Roboto Mono"/>
                <a:ea typeface="Roboto Mono"/>
              </a:rPr>
              <a:t>$0</a:t>
            </a:r>
            <a:r>
              <a:rPr b="0" lang="el" sz="1380" spc="-1" strike="noStrike">
                <a:solidFill>
                  <a:srgbClr val="000000"/>
                </a:solidFill>
                <a:latin typeface="Arial"/>
                <a:ea typeface="Arial"/>
              </a:rPr>
              <a:t> - </a:t>
            </a:r>
            <a:r>
              <a:rPr b="0" lang="el" sz="1380" spc="-1" strike="noStrike">
                <a:solidFill>
                  <a:srgbClr val="188038"/>
                </a:solidFill>
                <a:latin typeface="Roboto Mono"/>
                <a:ea typeface="Roboto Mono"/>
              </a:rPr>
              <a:t>$31</a:t>
            </a:r>
            <a:r>
              <a:rPr b="0" lang="el" sz="1380" spc="-1" strike="noStrike">
                <a:solidFill>
                  <a:srgbClr val="000000"/>
                </a:solidFill>
                <a:latin typeface="Arial"/>
                <a:ea typeface="Arial"/>
              </a:rPr>
              <a:t>), 32-bit ο κάθε ένας.</a:t>
            </a:r>
            <a:endParaRPr b="0" lang="en-US" sz="1380" spc="-1" strike="noStrike">
              <a:latin typeface="Arial"/>
            </a:endParaRPr>
          </a:p>
          <a:p>
            <a:pPr>
              <a:lnSpc>
                <a:spcPct val="95000"/>
              </a:lnSpc>
              <a:spcBef>
                <a:spcPts val="1199"/>
              </a:spcBef>
              <a:tabLst>
                <a:tab algn="l" pos="0"/>
              </a:tabLst>
            </a:pPr>
            <a:endParaRPr b="0" lang="en-US" sz="1380" spc="-1" strike="noStrike">
              <a:latin typeface="Arial"/>
            </a:endParaRPr>
          </a:p>
          <a:p>
            <a:pPr>
              <a:lnSpc>
                <a:spcPct val="95000"/>
              </a:lnSpc>
              <a:spcBef>
                <a:spcPts val="1199"/>
              </a:spcBef>
              <a:tabLst>
                <a:tab algn="l" pos="0"/>
              </a:tabLst>
            </a:pPr>
            <a:endParaRPr b="0" lang="en-US" sz="1380" spc="-1" strike="noStrike">
              <a:latin typeface="Arial"/>
            </a:endParaRPr>
          </a:p>
          <a:p>
            <a:pPr>
              <a:lnSpc>
                <a:spcPct val="95000"/>
              </a:lnSpc>
              <a:spcBef>
                <a:spcPts val="1199"/>
              </a:spcBef>
              <a:tabLst>
                <a:tab algn="l" pos="0"/>
              </a:tabLst>
            </a:pPr>
            <a:endParaRPr b="0" lang="en-US" sz="1380" spc="-1" strike="noStrike">
              <a:latin typeface="Arial"/>
            </a:endParaRPr>
          </a:p>
          <a:p>
            <a:pPr>
              <a:lnSpc>
                <a:spcPct val="95000"/>
              </a:lnSpc>
              <a:spcBef>
                <a:spcPts val="1199"/>
              </a:spcBef>
              <a:spcAft>
                <a:spcPts val="1199"/>
              </a:spcAft>
              <a:tabLst>
                <a:tab algn="l" pos="0"/>
              </a:tabLst>
            </a:pPr>
            <a:endParaRPr b="0" lang="en-US" sz="1380" spc="-1" strike="noStrike">
              <a:latin typeface="Arial"/>
            </a:endParaRPr>
          </a:p>
        </p:txBody>
      </p:sp>
      <p:pic>
        <p:nvPicPr>
          <p:cNvPr id="120" name="Google Shape;290;p15" descr=""/>
          <p:cNvPicPr/>
          <p:nvPr/>
        </p:nvPicPr>
        <p:blipFill>
          <a:blip r:embed="rId1"/>
          <a:stretch/>
        </p:blipFill>
        <p:spPr>
          <a:xfrm>
            <a:off x="1341000" y="1760400"/>
            <a:ext cx="6669000" cy="2620440"/>
          </a:xfrm>
          <a:prstGeom prst="rect">
            <a:avLst/>
          </a:prstGeom>
          <a:ln>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CustomShape 1"/>
          <p:cNvSpPr/>
          <p:nvPr/>
        </p:nvSpPr>
        <p:spPr>
          <a:xfrm>
            <a:off x="1303920" y="792360"/>
            <a:ext cx="7029720" cy="3738600"/>
          </a:xfrm>
          <a:prstGeom prst="rect">
            <a:avLst/>
          </a:prstGeom>
          <a:noFill/>
          <a:ln>
            <a:noFill/>
          </a:ln>
        </p:spPr>
        <p:style>
          <a:lnRef idx="0"/>
          <a:fillRef idx="0"/>
          <a:effectRef idx="0"/>
          <a:fontRef idx="minor"/>
        </p:style>
        <p:txBody>
          <a:bodyPr lIns="90000" rIns="90000" tIns="91440" bIns="91440">
            <a:normAutofit/>
          </a:bodyPr>
          <a:p>
            <a:pPr marL="457200" indent="-310320">
              <a:lnSpc>
                <a:spcPct val="115000"/>
              </a:lnSpc>
              <a:buClr>
                <a:srgbClr val="424242"/>
              </a:buClr>
              <a:buFont typeface="Nunito"/>
              <a:buChar char="●"/>
            </a:pPr>
            <a:r>
              <a:rPr b="0" lang="el" sz="1300" spc="-1" strike="noStrike">
                <a:solidFill>
                  <a:srgbClr val="424242"/>
                </a:solidFill>
                <a:latin typeface="Nunito"/>
                <a:ea typeface="Nunito"/>
              </a:rPr>
              <a:t>Οι καταχωρητές $k0 και $k1 προορίζονται για χρήση από το λειτουργικό σύστημα και δεν πρέπει να χρησιμοποιούνται σε προγράμματα χρηστών. </a:t>
            </a:r>
            <a:endParaRPr b="0" lang="en-US" sz="1300" spc="-1" strike="noStrike">
              <a:latin typeface="Arial"/>
            </a:endParaRPr>
          </a:p>
          <a:p>
            <a:pPr marL="457200">
              <a:lnSpc>
                <a:spcPct val="115000"/>
              </a:lnSpc>
              <a:tabLst>
                <a:tab algn="l" pos="0"/>
              </a:tabLst>
            </a:pPr>
            <a:endParaRPr b="0" lang="en-US" sz="1300" spc="-1" strike="noStrike">
              <a:latin typeface="Arial"/>
            </a:endParaRPr>
          </a:p>
          <a:p>
            <a:pPr marL="457200">
              <a:lnSpc>
                <a:spcPct val="115000"/>
              </a:lnSpc>
              <a:tabLst>
                <a:tab algn="l" pos="0"/>
              </a:tabLst>
            </a:pPr>
            <a:endParaRPr b="0" lang="en-US" sz="1300" spc="-1" strike="noStrike">
              <a:latin typeface="Arial"/>
            </a:endParaRPr>
          </a:p>
          <a:p>
            <a:pPr marL="457200" indent="-310320">
              <a:lnSpc>
                <a:spcPct val="115000"/>
              </a:lnSpc>
              <a:buClr>
                <a:srgbClr val="424242"/>
              </a:buClr>
              <a:buFont typeface="Nunito"/>
              <a:buChar char="●"/>
              <a:tabLst>
                <a:tab algn="l" pos="0"/>
              </a:tabLst>
            </a:pPr>
            <a:r>
              <a:rPr b="0" lang="el" sz="1300" spc="-1" strike="noStrike">
                <a:solidFill>
                  <a:srgbClr val="424242"/>
                </a:solidFill>
                <a:latin typeface="Nunito"/>
                <a:ea typeface="Nunito"/>
              </a:rPr>
              <a:t>Ο καταχωρητής $at χρησιμοποιείται από τον assembler και δεν πρέπει να χρησιμοποιείται σε προγράμματα χρήστη. </a:t>
            </a:r>
            <a:endParaRPr b="0" lang="en-US" sz="1300" spc="-1" strike="noStrike">
              <a:latin typeface="Arial"/>
            </a:endParaRPr>
          </a:p>
          <a:p>
            <a:pPr marL="457200">
              <a:lnSpc>
                <a:spcPct val="115000"/>
              </a:lnSpc>
              <a:tabLst>
                <a:tab algn="l" pos="0"/>
              </a:tabLst>
            </a:pPr>
            <a:endParaRPr b="0" lang="en-US" sz="1300" spc="-1" strike="noStrike">
              <a:latin typeface="Arial"/>
            </a:endParaRPr>
          </a:p>
          <a:p>
            <a:pPr marL="457200">
              <a:lnSpc>
                <a:spcPct val="115000"/>
              </a:lnSpc>
              <a:tabLst>
                <a:tab algn="l" pos="0"/>
              </a:tabLst>
            </a:pPr>
            <a:endParaRPr b="0" lang="en-US" sz="1300" spc="-1" strike="noStrike">
              <a:latin typeface="Arial"/>
            </a:endParaRPr>
          </a:p>
          <a:p>
            <a:pPr marL="457200" indent="-310320">
              <a:lnSpc>
                <a:spcPct val="115000"/>
              </a:lnSpc>
              <a:buClr>
                <a:srgbClr val="424242"/>
              </a:buClr>
              <a:buFont typeface="Nunito"/>
              <a:buChar char="●"/>
              <a:tabLst>
                <a:tab algn="l" pos="0"/>
              </a:tabLst>
            </a:pPr>
            <a:r>
              <a:rPr b="0" lang="el" sz="1300" spc="-1" strike="noStrike">
                <a:solidFill>
                  <a:srgbClr val="424242"/>
                </a:solidFill>
                <a:latin typeface="Nunito"/>
                <a:ea typeface="Nunito"/>
              </a:rPr>
              <a:t>Ο καταχωρητής $gp χρησιμοποιείται προς καθολικά δεδομένα (όπως απαιτείται) και δεν πρέπει να χρησιμοποιείται σε προγράμματα χρηστών.</a:t>
            </a:r>
            <a:endParaRPr b="0" lang="en-US" sz="1300" spc="-1" strike="noStrike">
              <a:latin typeface="Arial"/>
            </a:endParaRPr>
          </a:p>
          <a:p>
            <a:pPr>
              <a:lnSpc>
                <a:spcPct val="115000"/>
              </a:lnSpc>
              <a:tabLst>
                <a:tab algn="l" pos="0"/>
              </a:tabLst>
            </a:pPr>
            <a:endParaRPr b="0" lang="en-US" sz="1300" spc="-1" strike="noStrike">
              <a:latin typeface="Arial"/>
            </a:endParaRPr>
          </a:p>
          <a:p>
            <a:pPr>
              <a:lnSpc>
                <a:spcPct val="115000"/>
              </a:lnSpc>
              <a:spcAft>
                <a:spcPts val="1199"/>
              </a:spcAft>
              <a:tabLst>
                <a:tab algn="l" pos="0"/>
              </a:tabLst>
            </a:pPr>
            <a:endParaRPr b="0" lang="en-US" sz="13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CustomShape 1"/>
          <p:cNvSpPr/>
          <p:nvPr/>
        </p:nvSpPr>
        <p:spPr>
          <a:xfrm>
            <a:off x="1303920" y="598680"/>
            <a:ext cx="7029720" cy="998640"/>
          </a:xfrm>
          <a:prstGeom prst="rect">
            <a:avLst/>
          </a:prstGeom>
          <a:noFill/>
          <a:ln>
            <a:noFill/>
          </a:ln>
        </p:spPr>
        <p:style>
          <a:lnRef idx="0"/>
          <a:fillRef idx="0"/>
          <a:effectRef idx="0"/>
          <a:fontRef idx="minor"/>
        </p:style>
        <p:txBody>
          <a:bodyPr lIns="90000" rIns="90000" tIns="91440" bIns="91440">
            <a:normAutofit/>
          </a:bodyPr>
          <a:p>
            <a:pPr>
              <a:lnSpc>
                <a:spcPct val="100000"/>
              </a:lnSpc>
              <a:tabLst>
                <a:tab algn="l" pos="0"/>
              </a:tabLst>
            </a:pPr>
            <a:r>
              <a:rPr b="1" lang="el" sz="2800" spc="-1" strike="noStrike">
                <a:solidFill>
                  <a:srgbClr val="424242"/>
                </a:solidFill>
                <a:latin typeface="Maven Pro"/>
                <a:ea typeface="Maven Pro"/>
              </a:rPr>
              <a:t>3. System Service Calls</a:t>
            </a:r>
            <a:endParaRPr b="0" lang="en-US" sz="2800" spc="-1" strike="noStrike">
              <a:latin typeface="Arial"/>
            </a:endParaRPr>
          </a:p>
        </p:txBody>
      </p:sp>
      <p:sp>
        <p:nvSpPr>
          <p:cNvPr id="123" name="CustomShape 2"/>
          <p:cNvSpPr/>
          <p:nvPr/>
        </p:nvSpPr>
        <p:spPr>
          <a:xfrm>
            <a:off x="1236240" y="1511280"/>
            <a:ext cx="7029720" cy="2540880"/>
          </a:xfrm>
          <a:prstGeom prst="rect">
            <a:avLst/>
          </a:prstGeom>
          <a:noFill/>
          <a:ln>
            <a:noFill/>
          </a:ln>
        </p:spPr>
        <p:style>
          <a:lnRef idx="0"/>
          <a:fillRef idx="0"/>
          <a:effectRef idx="0"/>
          <a:fontRef idx="minor"/>
        </p:style>
        <p:txBody>
          <a:bodyPr lIns="90000" rIns="90000" tIns="91440" bIns="91440">
            <a:normAutofit fontScale="94000"/>
          </a:bodyPr>
          <a:p>
            <a:pPr>
              <a:lnSpc>
                <a:spcPct val="115000"/>
              </a:lnSpc>
              <a:tabLst>
                <a:tab algn="l" pos="0"/>
              </a:tabLst>
            </a:pPr>
            <a:r>
              <a:rPr b="0" lang="el" sz="1300" spc="-1" strike="noStrike">
                <a:solidFill>
                  <a:srgbClr val="424242"/>
                </a:solidFill>
                <a:latin typeface="Nunito"/>
                <a:ea typeface="Nunito"/>
              </a:rPr>
              <a:t>Ο προσομοιωτής QtSpim παρέχει μια σειρά από υπηρεσίες εισόδου και εξόδου χρησιμοποιώντας μια εντολή </a:t>
            </a:r>
            <a:r>
              <a:rPr b="1" lang="el" sz="1300" spc="-1" strike="noStrike">
                <a:solidFill>
                  <a:srgbClr val="424242"/>
                </a:solidFill>
                <a:latin typeface="Nunito"/>
                <a:ea typeface="Nunito"/>
              </a:rPr>
              <a:t>syscall</a:t>
            </a:r>
            <a:r>
              <a:rPr b="0" lang="el" sz="1300" spc="-1" strike="noStrike">
                <a:solidFill>
                  <a:srgbClr val="424242"/>
                </a:solidFill>
                <a:latin typeface="Nunito"/>
                <a:ea typeface="Nunito"/>
              </a:rPr>
              <a:t>. </a:t>
            </a:r>
            <a:endParaRPr b="0" lang="en-US" sz="1300" spc="-1" strike="noStrike">
              <a:latin typeface="Arial"/>
            </a:endParaRPr>
          </a:p>
          <a:p>
            <a:pPr>
              <a:lnSpc>
                <a:spcPct val="115000"/>
              </a:lnSpc>
              <a:spcBef>
                <a:spcPts val="1199"/>
              </a:spcBef>
              <a:tabLst>
                <a:tab algn="l" pos="0"/>
              </a:tabLst>
            </a:pPr>
            <a:r>
              <a:rPr b="0" lang="el" sz="1300" spc="-1" strike="noStrike">
                <a:solidFill>
                  <a:srgbClr val="424242"/>
                </a:solidFill>
                <a:latin typeface="Nunito"/>
                <a:ea typeface="Nunito"/>
              </a:rPr>
              <a:t>Για να ζητήσετε μια συγκεκριμένη υπηρεσία από τον προσομοιωτή QtSpim, ο 'κωδικός κλήσης' φορτώνεται στον καταχωρητή $v0. </a:t>
            </a:r>
            <a:endParaRPr b="0" lang="en-US" sz="1300" spc="-1" strike="noStrike">
              <a:latin typeface="Arial"/>
            </a:endParaRPr>
          </a:p>
          <a:p>
            <a:pPr>
              <a:lnSpc>
                <a:spcPct val="115000"/>
              </a:lnSpc>
              <a:spcBef>
                <a:spcPts val="1199"/>
              </a:spcBef>
              <a:tabLst>
                <a:tab algn="l" pos="0"/>
              </a:tabLst>
            </a:pPr>
            <a:r>
              <a:rPr b="0" lang="el" sz="1300" spc="-1" strike="noStrike">
                <a:solidFill>
                  <a:srgbClr val="424242"/>
                </a:solidFill>
                <a:latin typeface="Nunito"/>
                <a:ea typeface="Nunito"/>
              </a:rPr>
              <a:t>Με βάση τη συγκεκριμένη υπηρεσία συστήματος που ζητείται, ενδέχεται να χρειαστούν πρόσθετες πληροφορίες που φορτώνονται στους καταχωρητές ορισμάτων.</a:t>
            </a:r>
            <a:endParaRPr b="0" lang="en-US" sz="1300" spc="-1" strike="noStrike">
              <a:latin typeface="Arial"/>
            </a:endParaRPr>
          </a:p>
          <a:p>
            <a:pPr>
              <a:lnSpc>
                <a:spcPct val="115000"/>
              </a:lnSpc>
              <a:spcBef>
                <a:spcPts val="1199"/>
              </a:spcBef>
              <a:spcAft>
                <a:spcPts val="1199"/>
              </a:spcAft>
              <a:tabLst>
                <a:tab algn="l" pos="0"/>
              </a:tabLst>
            </a:pPr>
            <a:r>
              <a:rPr b="0" lang="el" sz="1300" spc="-1" strike="noStrike">
                <a:solidFill>
                  <a:srgbClr val="424242"/>
                </a:solidFill>
                <a:latin typeface="Nunito"/>
                <a:ea typeface="Nunito"/>
              </a:rPr>
              <a:t>Μια λίστα με τις υποστηριζόμενες υπηρεσίες συστήματος παρατίθεται στον παρακάτω πίνακα</a:t>
            </a:r>
            <a:endParaRPr b="0" lang="en-US" sz="13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4" name="Google Shape;306;p18" descr=""/>
          <p:cNvPicPr/>
          <p:nvPr/>
        </p:nvPicPr>
        <p:blipFill>
          <a:blip r:embed="rId1"/>
          <a:stretch/>
        </p:blipFill>
        <p:spPr>
          <a:xfrm>
            <a:off x="2263320" y="152280"/>
            <a:ext cx="4967640" cy="4838040"/>
          </a:xfrm>
          <a:prstGeom prst="rect">
            <a:avLst/>
          </a:prstGeom>
          <a:ln>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5" name="Google Shape;311;p19" descr=""/>
          <p:cNvPicPr/>
          <p:nvPr/>
        </p:nvPicPr>
        <p:blipFill>
          <a:blip r:embed="rId1"/>
          <a:stretch/>
        </p:blipFill>
        <p:spPr>
          <a:xfrm>
            <a:off x="1706760" y="640080"/>
            <a:ext cx="6114240" cy="3799800"/>
          </a:xfrm>
          <a:prstGeom prst="rect">
            <a:avLst/>
          </a:prstGeom>
          <a:ln>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CustomShape 1"/>
          <p:cNvSpPr/>
          <p:nvPr/>
        </p:nvSpPr>
        <p:spPr>
          <a:xfrm>
            <a:off x="1303920" y="903240"/>
            <a:ext cx="7029720" cy="3627360"/>
          </a:xfrm>
          <a:prstGeom prst="rect">
            <a:avLst/>
          </a:prstGeom>
          <a:noFill/>
          <a:ln>
            <a:noFill/>
          </a:ln>
        </p:spPr>
        <p:style>
          <a:lnRef idx="0"/>
          <a:fillRef idx="0"/>
          <a:effectRef idx="0"/>
          <a:fontRef idx="minor"/>
        </p:style>
        <p:txBody>
          <a:bodyPr lIns="90000" rIns="90000" tIns="91440" bIns="91440">
            <a:normAutofit fontScale="86000"/>
          </a:bodyPr>
          <a:p>
            <a:pPr algn="just">
              <a:lnSpc>
                <a:spcPct val="115000"/>
              </a:lnSpc>
              <a:tabLst>
                <a:tab algn="l" pos="0"/>
              </a:tabLst>
            </a:pPr>
            <a:r>
              <a:rPr b="0" lang="el" sz="1300" spc="-1" strike="noStrike">
                <a:solidFill>
                  <a:srgbClr val="424242"/>
                </a:solidFill>
                <a:latin typeface="Nunito"/>
                <a:ea typeface="Nunito"/>
              </a:rPr>
              <a:t>Δηλαδή στον προσομοιωτή QtSPIM, ένα syscall (συντομογραφία για την κλήση συστήματος- </a:t>
            </a:r>
            <a:r>
              <a:rPr b="0" lang="el" sz="1100" spc="-1" strike="noStrike">
                <a:solidFill>
                  <a:srgbClr val="000000"/>
                </a:solidFill>
                <a:latin typeface="Arial"/>
                <a:ea typeface="Arial"/>
              </a:rPr>
              <a:t>short for </a:t>
            </a:r>
            <a:r>
              <a:rPr b="1" lang="el" sz="1100" spc="-1" strike="noStrike">
                <a:solidFill>
                  <a:srgbClr val="000000"/>
                </a:solidFill>
                <a:latin typeface="Arial"/>
                <a:ea typeface="Arial"/>
              </a:rPr>
              <a:t>system call</a:t>
            </a:r>
            <a:r>
              <a:rPr b="0" lang="el" sz="1300" spc="-1" strike="noStrike">
                <a:solidFill>
                  <a:srgbClr val="424242"/>
                </a:solidFill>
                <a:latin typeface="Nunito"/>
                <a:ea typeface="Nunito"/>
              </a:rPr>
              <a:t>) είναι μια ειδική οδηγία που ζητά μια υπηρεσία από το λειτουργικό σύστημα ή τον ίδιο τον προσομοιωτή. </a:t>
            </a:r>
            <a:endParaRPr b="0" lang="en-US" sz="1300" spc="-1" strike="noStrike">
              <a:latin typeface="Arial"/>
            </a:endParaRPr>
          </a:p>
          <a:p>
            <a:pPr algn="just">
              <a:lnSpc>
                <a:spcPct val="115000"/>
              </a:lnSpc>
              <a:spcBef>
                <a:spcPts val="1199"/>
              </a:spcBef>
              <a:tabLst>
                <a:tab algn="l" pos="0"/>
              </a:tabLst>
            </a:pPr>
            <a:r>
              <a:rPr b="0" lang="el" sz="1300" spc="-1" strike="noStrike">
                <a:solidFill>
                  <a:srgbClr val="424242"/>
                </a:solidFill>
                <a:latin typeface="Nunito"/>
                <a:ea typeface="Nunito"/>
              </a:rPr>
              <a:t>Χρησιμοποιείται για την εκτέλεση λειτουργιών όπως είσοδος/έξοδος, εκχώρηση μνήμης και τερματισμός προγράμματος. </a:t>
            </a:r>
            <a:endParaRPr b="0" lang="en-US" sz="1300" spc="-1" strike="noStrike">
              <a:latin typeface="Arial"/>
            </a:endParaRPr>
          </a:p>
          <a:p>
            <a:pPr algn="just">
              <a:lnSpc>
                <a:spcPct val="115000"/>
              </a:lnSpc>
              <a:spcBef>
                <a:spcPts val="1199"/>
              </a:spcBef>
              <a:tabLst>
                <a:tab algn="l" pos="0"/>
              </a:tabLst>
            </a:pPr>
            <a:r>
              <a:rPr b="0" lang="el" sz="1300" spc="-1" strike="noStrike">
                <a:solidFill>
                  <a:srgbClr val="424242"/>
                </a:solidFill>
                <a:latin typeface="Nunito"/>
                <a:ea typeface="Nunito"/>
              </a:rPr>
              <a:t>Τα “syscals” καλούνται χρησιμοποιώντας την εντολή syscall. </a:t>
            </a:r>
            <a:endParaRPr b="0" lang="en-US" sz="1300" spc="-1" strike="noStrike">
              <a:latin typeface="Arial"/>
            </a:endParaRPr>
          </a:p>
          <a:p>
            <a:pPr algn="just">
              <a:lnSpc>
                <a:spcPct val="115000"/>
              </a:lnSpc>
              <a:spcBef>
                <a:spcPts val="1199"/>
              </a:spcBef>
              <a:tabLst>
                <a:tab algn="l" pos="0"/>
              </a:tabLst>
            </a:pPr>
            <a:r>
              <a:rPr b="0" lang="el" sz="1300" spc="-1" strike="noStrike">
                <a:solidFill>
                  <a:srgbClr val="424242"/>
                </a:solidFill>
                <a:latin typeface="Nunito"/>
                <a:ea typeface="Nunito"/>
              </a:rPr>
              <a:t>Ο αριθμός κλήσης συστήματος πρέπει να τοποθετηθεί στον καταχωρητή $v0 πριν καλέσετε το syscall. </a:t>
            </a:r>
            <a:endParaRPr b="0" lang="en-US" sz="1300" spc="-1" strike="noStrike">
              <a:latin typeface="Arial"/>
            </a:endParaRPr>
          </a:p>
          <a:p>
            <a:pPr algn="just">
              <a:lnSpc>
                <a:spcPct val="115000"/>
              </a:lnSpc>
              <a:spcBef>
                <a:spcPts val="1199"/>
              </a:spcBef>
              <a:spcAft>
                <a:spcPts val="1199"/>
              </a:spcAft>
              <a:tabLst>
                <a:tab algn="l" pos="0"/>
              </a:tabLst>
            </a:pPr>
            <a:r>
              <a:rPr b="0" lang="el" sz="1300" spc="-1" strike="noStrike">
                <a:solidFill>
                  <a:srgbClr val="424242"/>
                </a:solidFill>
                <a:latin typeface="Nunito"/>
                <a:ea typeface="Nunito"/>
              </a:rPr>
              <a:t>Πρόσθετα ορίσματα (αν χρειάζεται) τοποθετούνται σε συγκεκριμένους καταχωρητές (π.χ. $a0, $a1, κ.λπ.). Το αποτέλεσμα του syscall αποθηκεύεται σε $v0 ή σε άλλο καθορισμένο καταχωρητή.</a:t>
            </a:r>
            <a:endParaRPr b="0" lang="en-US" sz="1300" spc="-1" strike="noStrike">
              <a:latin typeface="Arial"/>
            </a:endParaRPr>
          </a:p>
          <a:p>
            <a:pPr algn="just">
              <a:lnSpc>
                <a:spcPct val="115000"/>
              </a:lnSpc>
              <a:spcBef>
                <a:spcPts val="1199"/>
              </a:spcBef>
              <a:spcAft>
                <a:spcPts val="1199"/>
              </a:spcAft>
              <a:tabLst>
                <a:tab algn="l" pos="0"/>
              </a:tabLst>
            </a:pPr>
            <a:r>
              <a:rPr b="0" lang="el" sz="1300" spc="-1" strike="noStrike">
                <a:solidFill>
                  <a:srgbClr val="424242"/>
                </a:solidFill>
                <a:latin typeface="Nunito"/>
                <a:ea typeface="Nunito"/>
              </a:rPr>
              <a:t>Βιβλιογραφία: MIPS Assembly Language using QtSpim Ed Jorgensen Version 1.0 January 2013</a:t>
            </a:r>
            <a:endParaRPr b="0" lang="en-US" sz="13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6</TotalTime>
  <Application>LibreOffice/6.4.7.2$Linux_X86_64 LibreOffice_project/40$Build-2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en-US</dc:language>
  <cp:lastModifiedBy/>
  <dcterms:modified xsi:type="dcterms:W3CDTF">2025-03-07T21:37:29Z</dcterms:modified>
  <cp:revision>4</cp:revision>
  <dc:subject/>
  <dc:title/>
</cp:coreProperties>
</file>