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822" y="-7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303920" y="598680"/>
            <a:ext cx="7030080" cy="999000"/>
          </a:xfrm>
          <a:prstGeom prst="rect">
            <a:avLst/>
          </a:prstGeom>
        </p:spPr>
        <p:txBody>
          <a:bodyPr lIns="0" tIns="0" rIns="0" bIns="0" anchor="ctr">
            <a:noAutofit/>
          </a:bodyPr>
          <a:lstStyle/>
          <a:p>
            <a:endParaRPr lang="en-US" sz="1400" b="0" strike="noStrike" spc="-1">
              <a:solidFill>
                <a:srgbClr val="000000"/>
              </a:solidFill>
              <a:latin typeface="Arial"/>
            </a:endParaRPr>
          </a:p>
        </p:txBody>
      </p:sp>
      <p:sp>
        <p:nvSpPr>
          <p:cNvPr id="61" name="PlaceHolder 2"/>
          <p:cNvSpPr>
            <a:spLocks noGrp="1"/>
          </p:cNvSpPr>
          <p:nvPr>
            <p:ph type="body"/>
          </p:nvPr>
        </p:nvSpPr>
        <p:spPr>
          <a:xfrm>
            <a:off x="1303920" y="1990080"/>
            <a:ext cx="703008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62" name="PlaceHolder 3"/>
          <p:cNvSpPr>
            <a:spLocks noGrp="1"/>
          </p:cNvSpPr>
          <p:nvPr>
            <p:ph type="body"/>
          </p:nvPr>
        </p:nvSpPr>
        <p:spPr>
          <a:xfrm>
            <a:off x="1303920" y="3317760"/>
            <a:ext cx="7030080" cy="12121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303920" y="598680"/>
            <a:ext cx="7030080" cy="999000"/>
          </a:xfrm>
          <a:prstGeom prst="rect">
            <a:avLst/>
          </a:prstGeom>
        </p:spPr>
        <p:txBody>
          <a:bodyPr lIns="0" tIns="0" rIns="0" bIns="0" anchor="ctr">
            <a:noAutofit/>
          </a:bodyPr>
          <a:lstStyle/>
          <a:p>
            <a:endParaRPr lang="en-US" sz="1400" b="0" strike="noStrike" spc="-1">
              <a:solidFill>
                <a:srgbClr val="000000"/>
              </a:solidFill>
              <a:latin typeface="Arial"/>
            </a:endParaRPr>
          </a:p>
        </p:txBody>
      </p:sp>
      <p:sp>
        <p:nvSpPr>
          <p:cNvPr id="64" name="PlaceHolder 2"/>
          <p:cNvSpPr>
            <a:spLocks noGrp="1"/>
          </p:cNvSpPr>
          <p:nvPr>
            <p:ph type="body"/>
          </p:nvPr>
        </p:nvSpPr>
        <p:spPr>
          <a:xfrm>
            <a:off x="1303920" y="1990080"/>
            <a:ext cx="343044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65" name="PlaceHolder 3"/>
          <p:cNvSpPr>
            <a:spLocks noGrp="1"/>
          </p:cNvSpPr>
          <p:nvPr>
            <p:ph type="body"/>
          </p:nvPr>
        </p:nvSpPr>
        <p:spPr>
          <a:xfrm>
            <a:off x="4906440" y="1990080"/>
            <a:ext cx="343044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66" name="PlaceHolder 4"/>
          <p:cNvSpPr>
            <a:spLocks noGrp="1"/>
          </p:cNvSpPr>
          <p:nvPr>
            <p:ph type="body"/>
          </p:nvPr>
        </p:nvSpPr>
        <p:spPr>
          <a:xfrm>
            <a:off x="1303920" y="3317760"/>
            <a:ext cx="343044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67" name="PlaceHolder 5"/>
          <p:cNvSpPr>
            <a:spLocks noGrp="1"/>
          </p:cNvSpPr>
          <p:nvPr>
            <p:ph type="body"/>
          </p:nvPr>
        </p:nvSpPr>
        <p:spPr>
          <a:xfrm>
            <a:off x="4906440" y="3317760"/>
            <a:ext cx="3430440" cy="12121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303920" y="598680"/>
            <a:ext cx="7030080" cy="999000"/>
          </a:xfrm>
          <a:prstGeom prst="rect">
            <a:avLst/>
          </a:prstGeom>
        </p:spPr>
        <p:txBody>
          <a:bodyPr lIns="0" tIns="0" rIns="0" bIns="0" anchor="ctr">
            <a:noAutofit/>
          </a:bodyPr>
          <a:lstStyle/>
          <a:p>
            <a:endParaRPr lang="en-US" sz="1400" b="0" strike="noStrike" spc="-1">
              <a:solidFill>
                <a:srgbClr val="000000"/>
              </a:solidFill>
              <a:latin typeface="Arial"/>
            </a:endParaRPr>
          </a:p>
        </p:txBody>
      </p:sp>
      <p:sp>
        <p:nvSpPr>
          <p:cNvPr id="69" name="PlaceHolder 2"/>
          <p:cNvSpPr>
            <a:spLocks noGrp="1"/>
          </p:cNvSpPr>
          <p:nvPr>
            <p:ph type="body"/>
          </p:nvPr>
        </p:nvSpPr>
        <p:spPr>
          <a:xfrm>
            <a:off x="1303920" y="1990080"/>
            <a:ext cx="226332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0" name="PlaceHolder 3"/>
          <p:cNvSpPr>
            <a:spLocks noGrp="1"/>
          </p:cNvSpPr>
          <p:nvPr>
            <p:ph type="body"/>
          </p:nvPr>
        </p:nvSpPr>
        <p:spPr>
          <a:xfrm>
            <a:off x="3680640" y="1990080"/>
            <a:ext cx="226332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1" name="PlaceHolder 4"/>
          <p:cNvSpPr>
            <a:spLocks noGrp="1"/>
          </p:cNvSpPr>
          <p:nvPr>
            <p:ph type="body"/>
          </p:nvPr>
        </p:nvSpPr>
        <p:spPr>
          <a:xfrm>
            <a:off x="6057720" y="1990080"/>
            <a:ext cx="226332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2" name="PlaceHolder 5"/>
          <p:cNvSpPr>
            <a:spLocks noGrp="1"/>
          </p:cNvSpPr>
          <p:nvPr>
            <p:ph type="body"/>
          </p:nvPr>
        </p:nvSpPr>
        <p:spPr>
          <a:xfrm>
            <a:off x="1303920" y="3317760"/>
            <a:ext cx="226332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3" name="PlaceHolder 6"/>
          <p:cNvSpPr>
            <a:spLocks noGrp="1"/>
          </p:cNvSpPr>
          <p:nvPr>
            <p:ph type="body"/>
          </p:nvPr>
        </p:nvSpPr>
        <p:spPr>
          <a:xfrm>
            <a:off x="3680640" y="3317760"/>
            <a:ext cx="226332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4" name="PlaceHolder 7"/>
          <p:cNvSpPr>
            <a:spLocks noGrp="1"/>
          </p:cNvSpPr>
          <p:nvPr>
            <p:ph type="body"/>
          </p:nvPr>
        </p:nvSpPr>
        <p:spPr>
          <a:xfrm>
            <a:off x="6057720" y="3317760"/>
            <a:ext cx="2263320" cy="12121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1303920" y="598680"/>
            <a:ext cx="7030080" cy="999000"/>
          </a:xfrm>
          <a:prstGeom prst="rect">
            <a:avLst/>
          </a:prstGeom>
        </p:spPr>
        <p:txBody>
          <a:bodyPr lIns="0" tIns="0" rIns="0" bIns="0" anchor="ctr">
            <a:noAutofit/>
          </a:bodyPr>
          <a:lstStyle/>
          <a:p>
            <a:endParaRPr lang="en-US" sz="1400" b="0" strike="noStrike" spc="-1">
              <a:solidFill>
                <a:srgbClr val="000000"/>
              </a:solidFill>
              <a:latin typeface="Arial"/>
            </a:endParaRPr>
          </a:p>
        </p:txBody>
      </p:sp>
      <p:sp>
        <p:nvSpPr>
          <p:cNvPr id="82" name="PlaceHolder 2"/>
          <p:cNvSpPr>
            <a:spLocks noGrp="1"/>
          </p:cNvSpPr>
          <p:nvPr>
            <p:ph type="subTitle"/>
          </p:nvPr>
        </p:nvSpPr>
        <p:spPr>
          <a:xfrm>
            <a:off x="1303920" y="1990080"/>
            <a:ext cx="7030080" cy="254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303920" y="598680"/>
            <a:ext cx="7030080" cy="999000"/>
          </a:xfrm>
          <a:prstGeom prst="rect">
            <a:avLst/>
          </a:prstGeom>
        </p:spPr>
        <p:txBody>
          <a:bodyPr lIns="0" tIns="0" rIns="0" bIns="0" anchor="ctr">
            <a:noAutofit/>
          </a:bodyPr>
          <a:lstStyle/>
          <a:p>
            <a:endParaRPr lang="en-US" sz="1400" b="0" strike="noStrike" spc="-1">
              <a:solidFill>
                <a:srgbClr val="000000"/>
              </a:solidFill>
              <a:latin typeface="Arial"/>
            </a:endParaRPr>
          </a:p>
        </p:txBody>
      </p:sp>
      <p:sp>
        <p:nvSpPr>
          <p:cNvPr id="84" name="PlaceHolder 2"/>
          <p:cNvSpPr>
            <a:spLocks noGrp="1"/>
          </p:cNvSpPr>
          <p:nvPr>
            <p:ph type="body"/>
          </p:nvPr>
        </p:nvSpPr>
        <p:spPr>
          <a:xfrm>
            <a:off x="1303920" y="1990080"/>
            <a:ext cx="7030080" cy="254124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1303920" y="598680"/>
            <a:ext cx="7030080" cy="999000"/>
          </a:xfrm>
          <a:prstGeom prst="rect">
            <a:avLst/>
          </a:prstGeom>
        </p:spPr>
        <p:txBody>
          <a:bodyPr lIns="0" tIns="0" rIns="0" bIns="0" anchor="ctr">
            <a:noAutofit/>
          </a:bodyPr>
          <a:lstStyle/>
          <a:p>
            <a:endParaRPr lang="en-US" sz="1400" b="0" strike="noStrike" spc="-1">
              <a:solidFill>
                <a:srgbClr val="000000"/>
              </a:solidFill>
              <a:latin typeface="Arial"/>
            </a:endParaRPr>
          </a:p>
        </p:txBody>
      </p:sp>
      <p:sp>
        <p:nvSpPr>
          <p:cNvPr id="86" name="PlaceHolder 2"/>
          <p:cNvSpPr>
            <a:spLocks noGrp="1"/>
          </p:cNvSpPr>
          <p:nvPr>
            <p:ph type="body"/>
          </p:nvPr>
        </p:nvSpPr>
        <p:spPr>
          <a:xfrm>
            <a:off x="1303920" y="1990080"/>
            <a:ext cx="3430440" cy="254124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87" name="PlaceHolder 3"/>
          <p:cNvSpPr>
            <a:spLocks noGrp="1"/>
          </p:cNvSpPr>
          <p:nvPr>
            <p:ph type="body"/>
          </p:nvPr>
        </p:nvSpPr>
        <p:spPr>
          <a:xfrm>
            <a:off x="4906440" y="1990080"/>
            <a:ext cx="3430440" cy="254124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1303920" y="598680"/>
            <a:ext cx="7030080" cy="999000"/>
          </a:xfrm>
          <a:prstGeom prst="rect">
            <a:avLst/>
          </a:prstGeom>
        </p:spPr>
        <p:txBody>
          <a:bodyPr lIns="0" tIns="0" rIns="0" bIns="0" anchor="ctr">
            <a:noAutofit/>
          </a:bodyPr>
          <a:lstStyle/>
          <a:p>
            <a:endParaRPr lang="en-US" sz="1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1303920" y="598680"/>
            <a:ext cx="7030080" cy="4632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1303920" y="598680"/>
            <a:ext cx="7030080" cy="999000"/>
          </a:xfrm>
          <a:prstGeom prst="rect">
            <a:avLst/>
          </a:prstGeom>
        </p:spPr>
        <p:txBody>
          <a:bodyPr lIns="0" tIns="0" rIns="0" bIns="0" anchor="ctr">
            <a:noAutofit/>
          </a:bodyPr>
          <a:lstStyle/>
          <a:p>
            <a:endParaRPr lang="en-US" sz="1400" b="0" strike="noStrike" spc="-1">
              <a:solidFill>
                <a:srgbClr val="000000"/>
              </a:solidFill>
              <a:latin typeface="Arial"/>
            </a:endParaRPr>
          </a:p>
        </p:txBody>
      </p:sp>
      <p:sp>
        <p:nvSpPr>
          <p:cNvPr id="91" name="PlaceHolder 2"/>
          <p:cNvSpPr>
            <a:spLocks noGrp="1"/>
          </p:cNvSpPr>
          <p:nvPr>
            <p:ph type="body"/>
          </p:nvPr>
        </p:nvSpPr>
        <p:spPr>
          <a:xfrm>
            <a:off x="1303920" y="1990080"/>
            <a:ext cx="343044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92" name="PlaceHolder 3"/>
          <p:cNvSpPr>
            <a:spLocks noGrp="1"/>
          </p:cNvSpPr>
          <p:nvPr>
            <p:ph type="body"/>
          </p:nvPr>
        </p:nvSpPr>
        <p:spPr>
          <a:xfrm>
            <a:off x="4906440" y="1990080"/>
            <a:ext cx="3430440" cy="254124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93" name="PlaceHolder 4"/>
          <p:cNvSpPr>
            <a:spLocks noGrp="1"/>
          </p:cNvSpPr>
          <p:nvPr>
            <p:ph type="body"/>
          </p:nvPr>
        </p:nvSpPr>
        <p:spPr>
          <a:xfrm>
            <a:off x="1303920" y="3317760"/>
            <a:ext cx="3430440" cy="12121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 name="PlaceHolder 1"/>
          <p:cNvSpPr>
            <a:spLocks noGrp="1"/>
          </p:cNvSpPr>
          <p:nvPr>
            <p:ph type="title"/>
          </p:nvPr>
        </p:nvSpPr>
        <p:spPr>
          <a:xfrm>
            <a:off x="1303920" y="598680"/>
            <a:ext cx="7030080" cy="999000"/>
          </a:xfrm>
          <a:prstGeom prst="rect">
            <a:avLst/>
          </a:prstGeom>
        </p:spPr>
        <p:txBody>
          <a:bodyPr lIns="0" tIns="0" rIns="0" bIns="0" anchor="ctr">
            <a:noAutofit/>
          </a:bodyPr>
          <a:lstStyle/>
          <a:p>
            <a:endParaRPr lang="en-US" sz="1400" b="0" strike="noStrike" spc="-1">
              <a:solidFill>
                <a:srgbClr val="000000"/>
              </a:solidFill>
              <a:latin typeface="Arial"/>
            </a:endParaRPr>
          </a:p>
        </p:txBody>
      </p:sp>
      <p:sp>
        <p:nvSpPr>
          <p:cNvPr id="40" name="PlaceHolder 2"/>
          <p:cNvSpPr>
            <a:spLocks noGrp="1"/>
          </p:cNvSpPr>
          <p:nvPr>
            <p:ph type="subTitle"/>
          </p:nvPr>
        </p:nvSpPr>
        <p:spPr>
          <a:xfrm>
            <a:off x="1303920" y="1990080"/>
            <a:ext cx="7030080" cy="254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303920" y="598680"/>
            <a:ext cx="7030080" cy="999000"/>
          </a:xfrm>
          <a:prstGeom prst="rect">
            <a:avLst/>
          </a:prstGeom>
        </p:spPr>
        <p:txBody>
          <a:bodyPr lIns="0" tIns="0" rIns="0" bIns="0" anchor="ctr">
            <a:noAutofit/>
          </a:bodyPr>
          <a:lstStyle/>
          <a:p>
            <a:endParaRPr lang="en-US" sz="1400" b="0" strike="noStrike" spc="-1">
              <a:solidFill>
                <a:srgbClr val="000000"/>
              </a:solidFill>
              <a:latin typeface="Arial"/>
            </a:endParaRPr>
          </a:p>
        </p:txBody>
      </p:sp>
      <p:sp>
        <p:nvSpPr>
          <p:cNvPr id="95" name="PlaceHolder 2"/>
          <p:cNvSpPr>
            <a:spLocks noGrp="1"/>
          </p:cNvSpPr>
          <p:nvPr>
            <p:ph type="body"/>
          </p:nvPr>
        </p:nvSpPr>
        <p:spPr>
          <a:xfrm>
            <a:off x="1303920" y="1990080"/>
            <a:ext cx="3430440" cy="254124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96" name="PlaceHolder 3"/>
          <p:cNvSpPr>
            <a:spLocks noGrp="1"/>
          </p:cNvSpPr>
          <p:nvPr>
            <p:ph type="body"/>
          </p:nvPr>
        </p:nvSpPr>
        <p:spPr>
          <a:xfrm>
            <a:off x="4906440" y="1990080"/>
            <a:ext cx="343044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97" name="PlaceHolder 4"/>
          <p:cNvSpPr>
            <a:spLocks noGrp="1"/>
          </p:cNvSpPr>
          <p:nvPr>
            <p:ph type="body"/>
          </p:nvPr>
        </p:nvSpPr>
        <p:spPr>
          <a:xfrm>
            <a:off x="4906440" y="3317760"/>
            <a:ext cx="3430440" cy="12121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1303920" y="598680"/>
            <a:ext cx="7030080" cy="999000"/>
          </a:xfrm>
          <a:prstGeom prst="rect">
            <a:avLst/>
          </a:prstGeom>
        </p:spPr>
        <p:txBody>
          <a:bodyPr lIns="0" tIns="0" rIns="0" bIns="0" anchor="ctr">
            <a:noAutofit/>
          </a:bodyPr>
          <a:lstStyle/>
          <a:p>
            <a:endParaRPr lang="en-US" sz="1400" b="0" strike="noStrike" spc="-1">
              <a:solidFill>
                <a:srgbClr val="000000"/>
              </a:solidFill>
              <a:latin typeface="Arial"/>
            </a:endParaRPr>
          </a:p>
        </p:txBody>
      </p:sp>
      <p:sp>
        <p:nvSpPr>
          <p:cNvPr id="99" name="PlaceHolder 2"/>
          <p:cNvSpPr>
            <a:spLocks noGrp="1"/>
          </p:cNvSpPr>
          <p:nvPr>
            <p:ph type="body"/>
          </p:nvPr>
        </p:nvSpPr>
        <p:spPr>
          <a:xfrm>
            <a:off x="1303920" y="1990080"/>
            <a:ext cx="343044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0" name="PlaceHolder 3"/>
          <p:cNvSpPr>
            <a:spLocks noGrp="1"/>
          </p:cNvSpPr>
          <p:nvPr>
            <p:ph type="body"/>
          </p:nvPr>
        </p:nvSpPr>
        <p:spPr>
          <a:xfrm>
            <a:off x="4906440" y="1990080"/>
            <a:ext cx="343044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1" name="PlaceHolder 4"/>
          <p:cNvSpPr>
            <a:spLocks noGrp="1"/>
          </p:cNvSpPr>
          <p:nvPr>
            <p:ph type="body"/>
          </p:nvPr>
        </p:nvSpPr>
        <p:spPr>
          <a:xfrm>
            <a:off x="1303920" y="3317760"/>
            <a:ext cx="7030080" cy="12121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303920" y="598680"/>
            <a:ext cx="7030080" cy="999000"/>
          </a:xfrm>
          <a:prstGeom prst="rect">
            <a:avLst/>
          </a:prstGeom>
        </p:spPr>
        <p:txBody>
          <a:bodyPr lIns="0" tIns="0" rIns="0" bIns="0" anchor="ctr">
            <a:noAutofit/>
          </a:bodyPr>
          <a:lstStyle/>
          <a:p>
            <a:endParaRPr lang="en-US" sz="1400" b="0" strike="noStrike" spc="-1">
              <a:solidFill>
                <a:srgbClr val="000000"/>
              </a:solidFill>
              <a:latin typeface="Arial"/>
            </a:endParaRPr>
          </a:p>
        </p:txBody>
      </p:sp>
      <p:sp>
        <p:nvSpPr>
          <p:cNvPr id="103" name="PlaceHolder 2"/>
          <p:cNvSpPr>
            <a:spLocks noGrp="1"/>
          </p:cNvSpPr>
          <p:nvPr>
            <p:ph type="body"/>
          </p:nvPr>
        </p:nvSpPr>
        <p:spPr>
          <a:xfrm>
            <a:off x="1303920" y="1990080"/>
            <a:ext cx="703008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4" name="PlaceHolder 3"/>
          <p:cNvSpPr>
            <a:spLocks noGrp="1"/>
          </p:cNvSpPr>
          <p:nvPr>
            <p:ph type="body"/>
          </p:nvPr>
        </p:nvSpPr>
        <p:spPr>
          <a:xfrm>
            <a:off x="1303920" y="3317760"/>
            <a:ext cx="7030080" cy="12121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303920" y="598680"/>
            <a:ext cx="7030080" cy="999000"/>
          </a:xfrm>
          <a:prstGeom prst="rect">
            <a:avLst/>
          </a:prstGeom>
        </p:spPr>
        <p:txBody>
          <a:bodyPr lIns="0" tIns="0" rIns="0" bIns="0" anchor="ctr">
            <a:noAutofit/>
          </a:bodyPr>
          <a:lstStyle/>
          <a:p>
            <a:endParaRPr lang="en-US" sz="1400" b="0" strike="noStrike" spc="-1">
              <a:solidFill>
                <a:srgbClr val="000000"/>
              </a:solidFill>
              <a:latin typeface="Arial"/>
            </a:endParaRPr>
          </a:p>
        </p:txBody>
      </p:sp>
      <p:sp>
        <p:nvSpPr>
          <p:cNvPr id="106" name="PlaceHolder 2"/>
          <p:cNvSpPr>
            <a:spLocks noGrp="1"/>
          </p:cNvSpPr>
          <p:nvPr>
            <p:ph type="body"/>
          </p:nvPr>
        </p:nvSpPr>
        <p:spPr>
          <a:xfrm>
            <a:off x="1303920" y="1990080"/>
            <a:ext cx="343044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7" name="PlaceHolder 3"/>
          <p:cNvSpPr>
            <a:spLocks noGrp="1"/>
          </p:cNvSpPr>
          <p:nvPr>
            <p:ph type="body"/>
          </p:nvPr>
        </p:nvSpPr>
        <p:spPr>
          <a:xfrm>
            <a:off x="4906440" y="1990080"/>
            <a:ext cx="343044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8" name="PlaceHolder 4"/>
          <p:cNvSpPr>
            <a:spLocks noGrp="1"/>
          </p:cNvSpPr>
          <p:nvPr>
            <p:ph type="body"/>
          </p:nvPr>
        </p:nvSpPr>
        <p:spPr>
          <a:xfrm>
            <a:off x="1303920" y="3317760"/>
            <a:ext cx="343044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9" name="PlaceHolder 5"/>
          <p:cNvSpPr>
            <a:spLocks noGrp="1"/>
          </p:cNvSpPr>
          <p:nvPr>
            <p:ph type="body"/>
          </p:nvPr>
        </p:nvSpPr>
        <p:spPr>
          <a:xfrm>
            <a:off x="4906440" y="3317760"/>
            <a:ext cx="3430440" cy="12121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1303920" y="598680"/>
            <a:ext cx="7030080" cy="999000"/>
          </a:xfrm>
          <a:prstGeom prst="rect">
            <a:avLst/>
          </a:prstGeom>
        </p:spPr>
        <p:txBody>
          <a:bodyPr lIns="0" tIns="0" rIns="0" bIns="0" anchor="ctr">
            <a:noAutofit/>
          </a:bodyPr>
          <a:lstStyle/>
          <a:p>
            <a:endParaRPr lang="en-US" sz="1400" b="0" strike="noStrike" spc="-1">
              <a:solidFill>
                <a:srgbClr val="000000"/>
              </a:solidFill>
              <a:latin typeface="Arial"/>
            </a:endParaRPr>
          </a:p>
        </p:txBody>
      </p:sp>
      <p:sp>
        <p:nvSpPr>
          <p:cNvPr id="111" name="PlaceHolder 2"/>
          <p:cNvSpPr>
            <a:spLocks noGrp="1"/>
          </p:cNvSpPr>
          <p:nvPr>
            <p:ph type="body"/>
          </p:nvPr>
        </p:nvSpPr>
        <p:spPr>
          <a:xfrm>
            <a:off x="1303920" y="1990080"/>
            <a:ext cx="226332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2" name="PlaceHolder 3"/>
          <p:cNvSpPr>
            <a:spLocks noGrp="1"/>
          </p:cNvSpPr>
          <p:nvPr>
            <p:ph type="body"/>
          </p:nvPr>
        </p:nvSpPr>
        <p:spPr>
          <a:xfrm>
            <a:off x="3680640" y="1990080"/>
            <a:ext cx="226332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3" name="PlaceHolder 4"/>
          <p:cNvSpPr>
            <a:spLocks noGrp="1"/>
          </p:cNvSpPr>
          <p:nvPr>
            <p:ph type="body"/>
          </p:nvPr>
        </p:nvSpPr>
        <p:spPr>
          <a:xfrm>
            <a:off x="6057720" y="1990080"/>
            <a:ext cx="226332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4" name="PlaceHolder 5"/>
          <p:cNvSpPr>
            <a:spLocks noGrp="1"/>
          </p:cNvSpPr>
          <p:nvPr>
            <p:ph type="body"/>
          </p:nvPr>
        </p:nvSpPr>
        <p:spPr>
          <a:xfrm>
            <a:off x="1303920" y="3317760"/>
            <a:ext cx="226332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5" name="PlaceHolder 6"/>
          <p:cNvSpPr>
            <a:spLocks noGrp="1"/>
          </p:cNvSpPr>
          <p:nvPr>
            <p:ph type="body"/>
          </p:nvPr>
        </p:nvSpPr>
        <p:spPr>
          <a:xfrm>
            <a:off x="3680640" y="3317760"/>
            <a:ext cx="226332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6" name="PlaceHolder 7"/>
          <p:cNvSpPr>
            <a:spLocks noGrp="1"/>
          </p:cNvSpPr>
          <p:nvPr>
            <p:ph type="body"/>
          </p:nvPr>
        </p:nvSpPr>
        <p:spPr>
          <a:xfrm>
            <a:off x="6057720" y="3317760"/>
            <a:ext cx="2263320" cy="12121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1303920" y="598680"/>
            <a:ext cx="7030080" cy="999000"/>
          </a:xfrm>
          <a:prstGeom prst="rect">
            <a:avLst/>
          </a:prstGeom>
        </p:spPr>
        <p:txBody>
          <a:bodyPr lIns="0" tIns="0" rIns="0" bIns="0" anchor="ctr">
            <a:noAutofit/>
          </a:bodyPr>
          <a:lstStyle/>
          <a:p>
            <a:endParaRPr lang="en-US" sz="1400" b="0" strike="noStrike" spc="-1">
              <a:solidFill>
                <a:srgbClr val="000000"/>
              </a:solidFill>
              <a:latin typeface="Arial"/>
            </a:endParaRPr>
          </a:p>
        </p:txBody>
      </p:sp>
      <p:sp>
        <p:nvSpPr>
          <p:cNvPr id="42" name="PlaceHolder 2"/>
          <p:cNvSpPr>
            <a:spLocks noGrp="1"/>
          </p:cNvSpPr>
          <p:nvPr>
            <p:ph type="body"/>
          </p:nvPr>
        </p:nvSpPr>
        <p:spPr>
          <a:xfrm>
            <a:off x="1303920" y="1990080"/>
            <a:ext cx="7030080" cy="254124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1303920" y="598680"/>
            <a:ext cx="7030080" cy="999000"/>
          </a:xfrm>
          <a:prstGeom prst="rect">
            <a:avLst/>
          </a:prstGeom>
        </p:spPr>
        <p:txBody>
          <a:bodyPr lIns="0" tIns="0" rIns="0" bIns="0" anchor="ctr">
            <a:noAutofit/>
          </a:bodyPr>
          <a:lstStyle/>
          <a:p>
            <a:endParaRPr lang="en-US" sz="1400" b="0" strike="noStrike" spc="-1">
              <a:solidFill>
                <a:srgbClr val="000000"/>
              </a:solidFill>
              <a:latin typeface="Arial"/>
            </a:endParaRPr>
          </a:p>
        </p:txBody>
      </p:sp>
      <p:sp>
        <p:nvSpPr>
          <p:cNvPr id="44" name="PlaceHolder 2"/>
          <p:cNvSpPr>
            <a:spLocks noGrp="1"/>
          </p:cNvSpPr>
          <p:nvPr>
            <p:ph type="body"/>
          </p:nvPr>
        </p:nvSpPr>
        <p:spPr>
          <a:xfrm>
            <a:off x="1303920" y="1990080"/>
            <a:ext cx="3430440" cy="254124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5" name="PlaceHolder 3"/>
          <p:cNvSpPr>
            <a:spLocks noGrp="1"/>
          </p:cNvSpPr>
          <p:nvPr>
            <p:ph type="body"/>
          </p:nvPr>
        </p:nvSpPr>
        <p:spPr>
          <a:xfrm>
            <a:off x="4906440" y="1990080"/>
            <a:ext cx="3430440" cy="254124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6" name="PlaceHolder 1"/>
          <p:cNvSpPr>
            <a:spLocks noGrp="1"/>
          </p:cNvSpPr>
          <p:nvPr>
            <p:ph type="title"/>
          </p:nvPr>
        </p:nvSpPr>
        <p:spPr>
          <a:xfrm>
            <a:off x="1303920" y="598680"/>
            <a:ext cx="7030080" cy="999000"/>
          </a:xfrm>
          <a:prstGeom prst="rect">
            <a:avLst/>
          </a:prstGeom>
        </p:spPr>
        <p:txBody>
          <a:bodyPr lIns="0" tIns="0" rIns="0" bIns="0" anchor="ctr">
            <a:noAutofit/>
          </a:bodyPr>
          <a:lstStyle/>
          <a:p>
            <a:endParaRPr lang="en-US" sz="1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 name="PlaceHolder 1"/>
          <p:cNvSpPr>
            <a:spLocks noGrp="1"/>
          </p:cNvSpPr>
          <p:nvPr>
            <p:ph type="subTitle"/>
          </p:nvPr>
        </p:nvSpPr>
        <p:spPr>
          <a:xfrm>
            <a:off x="1303920" y="598680"/>
            <a:ext cx="7030080" cy="4632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303920" y="598680"/>
            <a:ext cx="7030080" cy="999000"/>
          </a:xfrm>
          <a:prstGeom prst="rect">
            <a:avLst/>
          </a:prstGeom>
        </p:spPr>
        <p:txBody>
          <a:bodyPr lIns="0" tIns="0" rIns="0" bIns="0" anchor="ctr">
            <a:noAutofit/>
          </a:bodyPr>
          <a:lstStyle/>
          <a:p>
            <a:endParaRPr lang="en-US" sz="1400" b="0" strike="noStrike" spc="-1">
              <a:solidFill>
                <a:srgbClr val="000000"/>
              </a:solidFill>
              <a:latin typeface="Arial"/>
            </a:endParaRPr>
          </a:p>
        </p:txBody>
      </p:sp>
      <p:sp>
        <p:nvSpPr>
          <p:cNvPr id="49" name="PlaceHolder 2"/>
          <p:cNvSpPr>
            <a:spLocks noGrp="1"/>
          </p:cNvSpPr>
          <p:nvPr>
            <p:ph type="body"/>
          </p:nvPr>
        </p:nvSpPr>
        <p:spPr>
          <a:xfrm>
            <a:off x="1303920" y="1990080"/>
            <a:ext cx="343044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0" name="PlaceHolder 3"/>
          <p:cNvSpPr>
            <a:spLocks noGrp="1"/>
          </p:cNvSpPr>
          <p:nvPr>
            <p:ph type="body"/>
          </p:nvPr>
        </p:nvSpPr>
        <p:spPr>
          <a:xfrm>
            <a:off x="4906440" y="1990080"/>
            <a:ext cx="3430440" cy="254124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1" name="PlaceHolder 4"/>
          <p:cNvSpPr>
            <a:spLocks noGrp="1"/>
          </p:cNvSpPr>
          <p:nvPr>
            <p:ph type="body"/>
          </p:nvPr>
        </p:nvSpPr>
        <p:spPr>
          <a:xfrm>
            <a:off x="1303920" y="3317760"/>
            <a:ext cx="3430440" cy="12121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1303920" y="598680"/>
            <a:ext cx="7030080" cy="999000"/>
          </a:xfrm>
          <a:prstGeom prst="rect">
            <a:avLst/>
          </a:prstGeom>
        </p:spPr>
        <p:txBody>
          <a:bodyPr lIns="0" tIns="0" rIns="0" bIns="0" anchor="ctr">
            <a:noAutofit/>
          </a:bodyPr>
          <a:lstStyle/>
          <a:p>
            <a:endParaRPr lang="en-US" sz="1400" b="0" strike="noStrike" spc="-1">
              <a:solidFill>
                <a:srgbClr val="000000"/>
              </a:solidFill>
              <a:latin typeface="Arial"/>
            </a:endParaRPr>
          </a:p>
        </p:txBody>
      </p:sp>
      <p:sp>
        <p:nvSpPr>
          <p:cNvPr id="53" name="PlaceHolder 2"/>
          <p:cNvSpPr>
            <a:spLocks noGrp="1"/>
          </p:cNvSpPr>
          <p:nvPr>
            <p:ph type="body"/>
          </p:nvPr>
        </p:nvSpPr>
        <p:spPr>
          <a:xfrm>
            <a:off x="1303920" y="1990080"/>
            <a:ext cx="3430440" cy="254124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4" name="PlaceHolder 3"/>
          <p:cNvSpPr>
            <a:spLocks noGrp="1"/>
          </p:cNvSpPr>
          <p:nvPr>
            <p:ph type="body"/>
          </p:nvPr>
        </p:nvSpPr>
        <p:spPr>
          <a:xfrm>
            <a:off x="4906440" y="1990080"/>
            <a:ext cx="343044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5" name="PlaceHolder 4"/>
          <p:cNvSpPr>
            <a:spLocks noGrp="1"/>
          </p:cNvSpPr>
          <p:nvPr>
            <p:ph type="body"/>
          </p:nvPr>
        </p:nvSpPr>
        <p:spPr>
          <a:xfrm>
            <a:off x="4906440" y="3317760"/>
            <a:ext cx="3430440" cy="12121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303920" y="598680"/>
            <a:ext cx="7030080" cy="999000"/>
          </a:xfrm>
          <a:prstGeom prst="rect">
            <a:avLst/>
          </a:prstGeom>
        </p:spPr>
        <p:txBody>
          <a:bodyPr lIns="0" tIns="0" rIns="0" bIns="0" anchor="ctr">
            <a:noAutofit/>
          </a:bodyPr>
          <a:lstStyle/>
          <a:p>
            <a:endParaRPr lang="en-US" sz="1400" b="0" strike="noStrike" spc="-1">
              <a:solidFill>
                <a:srgbClr val="000000"/>
              </a:solidFill>
              <a:latin typeface="Arial"/>
            </a:endParaRPr>
          </a:p>
        </p:txBody>
      </p:sp>
      <p:sp>
        <p:nvSpPr>
          <p:cNvPr id="57" name="PlaceHolder 2"/>
          <p:cNvSpPr>
            <a:spLocks noGrp="1"/>
          </p:cNvSpPr>
          <p:nvPr>
            <p:ph type="body"/>
          </p:nvPr>
        </p:nvSpPr>
        <p:spPr>
          <a:xfrm>
            <a:off x="1303920" y="1990080"/>
            <a:ext cx="343044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8" name="PlaceHolder 3"/>
          <p:cNvSpPr>
            <a:spLocks noGrp="1"/>
          </p:cNvSpPr>
          <p:nvPr>
            <p:ph type="body"/>
          </p:nvPr>
        </p:nvSpPr>
        <p:spPr>
          <a:xfrm>
            <a:off x="4906440" y="1990080"/>
            <a:ext cx="3430440" cy="12121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9" name="PlaceHolder 4"/>
          <p:cNvSpPr>
            <a:spLocks noGrp="1"/>
          </p:cNvSpPr>
          <p:nvPr>
            <p:ph type="body"/>
          </p:nvPr>
        </p:nvSpPr>
        <p:spPr>
          <a:xfrm>
            <a:off x="1303920" y="3317760"/>
            <a:ext cx="7030080" cy="12121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99191"/>
        </a:solidFill>
        <a:effectLst/>
      </p:bgPr>
    </p:bg>
    <p:spTree>
      <p:nvGrpSpPr>
        <p:cNvPr id="1" name=""/>
        <p:cNvGrpSpPr/>
        <p:nvPr/>
      </p:nvGrpSpPr>
      <p:grpSpPr>
        <a:xfrm>
          <a:off x="0" y="0"/>
          <a:ext cx="0" cy="0"/>
          <a:chOff x="0" y="0"/>
          <a:chExt cx="0" cy="0"/>
        </a:xfrm>
      </p:grpSpPr>
      <p:grpSp>
        <p:nvGrpSpPr>
          <p:cNvPr id="39" name="Group 1"/>
          <p:cNvGrpSpPr/>
          <p:nvPr/>
        </p:nvGrpSpPr>
        <p:grpSpPr>
          <a:xfrm>
            <a:off x="7342920" y="3409560"/>
            <a:ext cx="1691280" cy="1732320"/>
            <a:chOff x="7342920" y="3409560"/>
            <a:chExt cx="1691280" cy="1732320"/>
          </a:xfrm>
        </p:grpSpPr>
        <p:grpSp>
          <p:nvGrpSpPr>
            <p:cNvPr id="40" name="Group 2"/>
            <p:cNvGrpSpPr/>
            <p:nvPr/>
          </p:nvGrpSpPr>
          <p:grpSpPr>
            <a:xfrm>
              <a:off x="7342920" y="4453560"/>
              <a:ext cx="316440" cy="688320"/>
              <a:chOff x="7342920" y="4453560"/>
              <a:chExt cx="316440" cy="688320"/>
            </a:xfrm>
          </p:grpSpPr>
          <p:sp>
            <p:nvSpPr>
              <p:cNvPr id="2" name="CustomShape 3"/>
              <p:cNvSpPr/>
              <p:nvPr/>
            </p:nvSpPr>
            <p:spPr>
              <a:xfrm>
                <a:off x="7342920" y="4453560"/>
                <a:ext cx="316440" cy="688320"/>
              </a:xfrm>
              <a:prstGeom prst="round2SameRect">
                <a:avLst>
                  <a:gd name="adj1" fmla="val 50000"/>
                  <a:gd name="adj2" fmla="val 0"/>
                </a:avLst>
              </a:prstGeom>
              <a:solidFill>
                <a:schemeClr val="lt1">
                  <a:alpha val="9000"/>
                </a:schemeClr>
              </a:solidFill>
              <a:ln>
                <a:noFill/>
              </a:ln>
            </p:spPr>
            <p:style>
              <a:lnRef idx="0">
                <a:scrgbClr r="0" g="0" b="0"/>
              </a:lnRef>
              <a:fillRef idx="0">
                <a:scrgbClr r="0" g="0" b="0"/>
              </a:fillRef>
              <a:effectRef idx="0">
                <a:scrgbClr r="0" g="0" b="0"/>
              </a:effectRef>
              <a:fontRef idx="minor"/>
            </p:style>
          </p:sp>
          <p:sp>
            <p:nvSpPr>
              <p:cNvPr id="3" name="CustomShape 4"/>
              <p:cNvSpPr/>
              <p:nvPr/>
            </p:nvSpPr>
            <p:spPr>
              <a:xfrm>
                <a:off x="7342920" y="4801680"/>
                <a:ext cx="316440" cy="340200"/>
              </a:xfrm>
              <a:prstGeom prst="round2SameRect">
                <a:avLst>
                  <a:gd name="adj1" fmla="val 50000"/>
                  <a:gd name="adj2" fmla="val 0"/>
                </a:avLst>
              </a:prstGeom>
              <a:solidFill>
                <a:schemeClr val="lt1">
                  <a:alpha val="9000"/>
                </a:schemeClr>
              </a:solidFill>
              <a:ln>
                <a:noFill/>
              </a:ln>
            </p:spPr>
            <p:style>
              <a:lnRef idx="0">
                <a:scrgbClr r="0" g="0" b="0"/>
              </a:lnRef>
              <a:fillRef idx="0">
                <a:scrgbClr r="0" g="0" b="0"/>
              </a:fillRef>
              <a:effectRef idx="0">
                <a:scrgbClr r="0" g="0" b="0"/>
              </a:effectRef>
              <a:fontRef idx="minor"/>
            </p:style>
          </p:sp>
        </p:grpSp>
        <p:grpSp>
          <p:nvGrpSpPr>
            <p:cNvPr id="4" name="Group 5"/>
            <p:cNvGrpSpPr/>
            <p:nvPr/>
          </p:nvGrpSpPr>
          <p:grpSpPr>
            <a:xfrm>
              <a:off x="7801200" y="4105800"/>
              <a:ext cx="316440" cy="1036080"/>
              <a:chOff x="7801200" y="4105800"/>
              <a:chExt cx="316440" cy="1036080"/>
            </a:xfrm>
          </p:grpSpPr>
          <p:sp>
            <p:nvSpPr>
              <p:cNvPr id="5" name="CustomShape 6"/>
              <p:cNvSpPr/>
              <p:nvPr/>
            </p:nvSpPr>
            <p:spPr>
              <a:xfrm>
                <a:off x="7801200" y="4453560"/>
                <a:ext cx="316440" cy="688320"/>
              </a:xfrm>
              <a:prstGeom prst="round2SameRect">
                <a:avLst>
                  <a:gd name="adj1" fmla="val 50000"/>
                  <a:gd name="adj2" fmla="val 0"/>
                </a:avLst>
              </a:prstGeom>
              <a:solidFill>
                <a:schemeClr val="lt1">
                  <a:alpha val="9000"/>
                </a:schemeClr>
              </a:solidFill>
              <a:ln>
                <a:noFill/>
              </a:ln>
            </p:spPr>
            <p:style>
              <a:lnRef idx="0">
                <a:scrgbClr r="0" g="0" b="0"/>
              </a:lnRef>
              <a:fillRef idx="0">
                <a:scrgbClr r="0" g="0" b="0"/>
              </a:fillRef>
              <a:effectRef idx="0">
                <a:scrgbClr r="0" g="0" b="0"/>
              </a:effectRef>
              <a:fontRef idx="minor"/>
            </p:style>
          </p:sp>
          <p:sp>
            <p:nvSpPr>
              <p:cNvPr id="6" name="CustomShape 7"/>
              <p:cNvSpPr/>
              <p:nvPr/>
            </p:nvSpPr>
            <p:spPr>
              <a:xfrm>
                <a:off x="7801200" y="4105800"/>
                <a:ext cx="316440" cy="1036080"/>
              </a:xfrm>
              <a:prstGeom prst="round2SameRect">
                <a:avLst>
                  <a:gd name="adj1" fmla="val 50000"/>
                  <a:gd name="adj2" fmla="val 0"/>
                </a:avLst>
              </a:prstGeom>
              <a:solidFill>
                <a:schemeClr val="lt1">
                  <a:alpha val="9000"/>
                </a:schemeClr>
              </a:solidFill>
              <a:ln>
                <a:noFill/>
              </a:ln>
            </p:spPr>
            <p:style>
              <a:lnRef idx="0">
                <a:scrgbClr r="0" g="0" b="0"/>
              </a:lnRef>
              <a:fillRef idx="0">
                <a:scrgbClr r="0" g="0" b="0"/>
              </a:fillRef>
              <a:effectRef idx="0">
                <a:scrgbClr r="0" g="0" b="0"/>
              </a:effectRef>
              <a:fontRef idx="minor"/>
            </p:style>
          </p:sp>
          <p:sp>
            <p:nvSpPr>
              <p:cNvPr id="7" name="CustomShape 8"/>
              <p:cNvSpPr/>
              <p:nvPr/>
            </p:nvSpPr>
            <p:spPr>
              <a:xfrm>
                <a:off x="7801200" y="4801680"/>
                <a:ext cx="316440" cy="340200"/>
              </a:xfrm>
              <a:prstGeom prst="round2SameRect">
                <a:avLst>
                  <a:gd name="adj1" fmla="val 50000"/>
                  <a:gd name="adj2" fmla="val 0"/>
                </a:avLst>
              </a:prstGeom>
              <a:solidFill>
                <a:schemeClr val="lt1">
                  <a:alpha val="9000"/>
                </a:schemeClr>
              </a:solidFill>
              <a:ln>
                <a:noFill/>
              </a:ln>
            </p:spPr>
            <p:style>
              <a:lnRef idx="0">
                <a:scrgbClr r="0" g="0" b="0"/>
              </a:lnRef>
              <a:fillRef idx="0">
                <a:scrgbClr r="0" g="0" b="0"/>
              </a:fillRef>
              <a:effectRef idx="0">
                <a:scrgbClr r="0" g="0" b="0"/>
              </a:effectRef>
              <a:fontRef idx="minor"/>
            </p:style>
          </p:sp>
        </p:grpSp>
        <p:grpSp>
          <p:nvGrpSpPr>
            <p:cNvPr id="8" name="Group 9"/>
            <p:cNvGrpSpPr/>
            <p:nvPr/>
          </p:nvGrpSpPr>
          <p:grpSpPr>
            <a:xfrm>
              <a:off x="8259480" y="3757680"/>
              <a:ext cx="316440" cy="1384200"/>
              <a:chOff x="8259480" y="3757680"/>
              <a:chExt cx="316440" cy="1384200"/>
            </a:xfrm>
          </p:grpSpPr>
          <p:sp>
            <p:nvSpPr>
              <p:cNvPr id="9" name="CustomShape 10"/>
              <p:cNvSpPr/>
              <p:nvPr/>
            </p:nvSpPr>
            <p:spPr>
              <a:xfrm>
                <a:off x="8259480" y="4453560"/>
                <a:ext cx="316440" cy="688320"/>
              </a:xfrm>
              <a:prstGeom prst="round2SameRect">
                <a:avLst>
                  <a:gd name="adj1" fmla="val 50000"/>
                  <a:gd name="adj2" fmla="val 0"/>
                </a:avLst>
              </a:prstGeom>
              <a:solidFill>
                <a:schemeClr val="lt1">
                  <a:alpha val="9000"/>
                </a:schemeClr>
              </a:solidFill>
              <a:ln>
                <a:noFill/>
              </a:ln>
            </p:spPr>
            <p:style>
              <a:lnRef idx="0">
                <a:scrgbClr r="0" g="0" b="0"/>
              </a:lnRef>
              <a:fillRef idx="0">
                <a:scrgbClr r="0" g="0" b="0"/>
              </a:fillRef>
              <a:effectRef idx="0">
                <a:scrgbClr r="0" g="0" b="0"/>
              </a:effectRef>
              <a:fontRef idx="minor"/>
            </p:style>
          </p:sp>
          <p:sp>
            <p:nvSpPr>
              <p:cNvPr id="10" name="CustomShape 11"/>
              <p:cNvSpPr/>
              <p:nvPr/>
            </p:nvSpPr>
            <p:spPr>
              <a:xfrm>
                <a:off x="8259480" y="3757680"/>
                <a:ext cx="316440" cy="1384200"/>
              </a:xfrm>
              <a:prstGeom prst="round2SameRect">
                <a:avLst>
                  <a:gd name="adj1" fmla="val 50000"/>
                  <a:gd name="adj2" fmla="val 0"/>
                </a:avLst>
              </a:prstGeom>
              <a:solidFill>
                <a:schemeClr val="lt1">
                  <a:alpha val="9000"/>
                </a:schemeClr>
              </a:solidFill>
              <a:ln>
                <a:noFill/>
              </a:ln>
            </p:spPr>
            <p:style>
              <a:lnRef idx="0">
                <a:scrgbClr r="0" g="0" b="0"/>
              </a:lnRef>
              <a:fillRef idx="0">
                <a:scrgbClr r="0" g="0" b="0"/>
              </a:fillRef>
              <a:effectRef idx="0">
                <a:scrgbClr r="0" g="0" b="0"/>
              </a:effectRef>
              <a:fontRef idx="minor"/>
            </p:style>
          </p:sp>
          <p:sp>
            <p:nvSpPr>
              <p:cNvPr id="11" name="CustomShape 12"/>
              <p:cNvSpPr/>
              <p:nvPr/>
            </p:nvSpPr>
            <p:spPr>
              <a:xfrm>
                <a:off x="8259480" y="4105800"/>
                <a:ext cx="316440" cy="1036080"/>
              </a:xfrm>
              <a:prstGeom prst="round2SameRect">
                <a:avLst>
                  <a:gd name="adj1" fmla="val 50000"/>
                  <a:gd name="adj2" fmla="val 0"/>
                </a:avLst>
              </a:prstGeom>
              <a:solidFill>
                <a:schemeClr val="lt1">
                  <a:alpha val="9000"/>
                </a:schemeClr>
              </a:solidFill>
              <a:ln>
                <a:noFill/>
              </a:ln>
            </p:spPr>
            <p:style>
              <a:lnRef idx="0">
                <a:scrgbClr r="0" g="0" b="0"/>
              </a:lnRef>
              <a:fillRef idx="0">
                <a:scrgbClr r="0" g="0" b="0"/>
              </a:fillRef>
              <a:effectRef idx="0">
                <a:scrgbClr r="0" g="0" b="0"/>
              </a:effectRef>
              <a:fontRef idx="minor"/>
            </p:style>
          </p:sp>
          <p:sp>
            <p:nvSpPr>
              <p:cNvPr id="12" name="CustomShape 13"/>
              <p:cNvSpPr/>
              <p:nvPr/>
            </p:nvSpPr>
            <p:spPr>
              <a:xfrm>
                <a:off x="8259480" y="4801680"/>
                <a:ext cx="316440" cy="340200"/>
              </a:xfrm>
              <a:prstGeom prst="round2SameRect">
                <a:avLst>
                  <a:gd name="adj1" fmla="val 50000"/>
                  <a:gd name="adj2" fmla="val 0"/>
                </a:avLst>
              </a:prstGeom>
              <a:solidFill>
                <a:schemeClr val="lt1">
                  <a:alpha val="9000"/>
                </a:schemeClr>
              </a:solidFill>
              <a:ln>
                <a:noFill/>
              </a:ln>
            </p:spPr>
            <p:style>
              <a:lnRef idx="0">
                <a:scrgbClr r="0" g="0" b="0"/>
              </a:lnRef>
              <a:fillRef idx="0">
                <a:scrgbClr r="0" g="0" b="0"/>
              </a:fillRef>
              <a:effectRef idx="0">
                <a:scrgbClr r="0" g="0" b="0"/>
              </a:effectRef>
              <a:fontRef idx="minor"/>
            </p:style>
          </p:sp>
        </p:grpSp>
        <p:grpSp>
          <p:nvGrpSpPr>
            <p:cNvPr id="13" name="Group 14"/>
            <p:cNvGrpSpPr/>
            <p:nvPr/>
          </p:nvGrpSpPr>
          <p:grpSpPr>
            <a:xfrm>
              <a:off x="8717760" y="3409560"/>
              <a:ext cx="316440" cy="1732320"/>
              <a:chOff x="8717760" y="3409560"/>
              <a:chExt cx="316440" cy="1732320"/>
            </a:xfrm>
          </p:grpSpPr>
          <p:sp>
            <p:nvSpPr>
              <p:cNvPr id="14" name="CustomShape 15"/>
              <p:cNvSpPr/>
              <p:nvPr/>
            </p:nvSpPr>
            <p:spPr>
              <a:xfrm>
                <a:off x="8717760" y="4453560"/>
                <a:ext cx="316440" cy="688320"/>
              </a:xfrm>
              <a:prstGeom prst="round2SameRect">
                <a:avLst>
                  <a:gd name="adj1" fmla="val 50000"/>
                  <a:gd name="adj2" fmla="val 0"/>
                </a:avLst>
              </a:prstGeom>
              <a:solidFill>
                <a:schemeClr val="lt1">
                  <a:alpha val="9000"/>
                </a:schemeClr>
              </a:solidFill>
              <a:ln>
                <a:noFill/>
              </a:ln>
            </p:spPr>
            <p:style>
              <a:lnRef idx="0">
                <a:scrgbClr r="0" g="0" b="0"/>
              </a:lnRef>
              <a:fillRef idx="0">
                <a:scrgbClr r="0" g="0" b="0"/>
              </a:fillRef>
              <a:effectRef idx="0">
                <a:scrgbClr r="0" g="0" b="0"/>
              </a:effectRef>
              <a:fontRef idx="minor"/>
            </p:style>
          </p:sp>
          <p:sp>
            <p:nvSpPr>
              <p:cNvPr id="15" name="CustomShape 16"/>
              <p:cNvSpPr/>
              <p:nvPr/>
            </p:nvSpPr>
            <p:spPr>
              <a:xfrm>
                <a:off x="8717760" y="3757680"/>
                <a:ext cx="316440" cy="1384200"/>
              </a:xfrm>
              <a:prstGeom prst="round2SameRect">
                <a:avLst>
                  <a:gd name="adj1" fmla="val 50000"/>
                  <a:gd name="adj2" fmla="val 0"/>
                </a:avLst>
              </a:prstGeom>
              <a:solidFill>
                <a:schemeClr val="lt1">
                  <a:alpha val="9000"/>
                </a:schemeClr>
              </a:solidFill>
              <a:ln>
                <a:noFill/>
              </a:ln>
            </p:spPr>
            <p:style>
              <a:lnRef idx="0">
                <a:scrgbClr r="0" g="0" b="0"/>
              </a:lnRef>
              <a:fillRef idx="0">
                <a:scrgbClr r="0" g="0" b="0"/>
              </a:fillRef>
              <a:effectRef idx="0">
                <a:scrgbClr r="0" g="0" b="0"/>
              </a:effectRef>
              <a:fontRef idx="minor"/>
            </p:style>
          </p:sp>
          <p:sp>
            <p:nvSpPr>
              <p:cNvPr id="16" name="CustomShape 17"/>
              <p:cNvSpPr/>
              <p:nvPr/>
            </p:nvSpPr>
            <p:spPr>
              <a:xfrm>
                <a:off x="8717760" y="4105800"/>
                <a:ext cx="316440" cy="1036080"/>
              </a:xfrm>
              <a:prstGeom prst="round2SameRect">
                <a:avLst>
                  <a:gd name="adj1" fmla="val 50000"/>
                  <a:gd name="adj2" fmla="val 0"/>
                </a:avLst>
              </a:prstGeom>
              <a:solidFill>
                <a:schemeClr val="lt1">
                  <a:alpha val="9000"/>
                </a:schemeClr>
              </a:solidFill>
              <a:ln>
                <a:noFill/>
              </a:ln>
            </p:spPr>
            <p:style>
              <a:lnRef idx="0">
                <a:scrgbClr r="0" g="0" b="0"/>
              </a:lnRef>
              <a:fillRef idx="0">
                <a:scrgbClr r="0" g="0" b="0"/>
              </a:fillRef>
              <a:effectRef idx="0">
                <a:scrgbClr r="0" g="0" b="0"/>
              </a:effectRef>
              <a:fontRef idx="minor"/>
            </p:style>
          </p:sp>
          <p:sp>
            <p:nvSpPr>
              <p:cNvPr id="17" name="CustomShape 18"/>
              <p:cNvSpPr/>
              <p:nvPr/>
            </p:nvSpPr>
            <p:spPr>
              <a:xfrm>
                <a:off x="8717760" y="3409560"/>
                <a:ext cx="316440" cy="1732320"/>
              </a:xfrm>
              <a:prstGeom prst="round2SameRect">
                <a:avLst>
                  <a:gd name="adj1" fmla="val 50000"/>
                  <a:gd name="adj2" fmla="val 0"/>
                </a:avLst>
              </a:prstGeom>
              <a:solidFill>
                <a:schemeClr val="lt1">
                  <a:alpha val="9000"/>
                </a:schemeClr>
              </a:solidFill>
              <a:ln>
                <a:noFill/>
              </a:ln>
            </p:spPr>
            <p:style>
              <a:lnRef idx="0">
                <a:scrgbClr r="0" g="0" b="0"/>
              </a:lnRef>
              <a:fillRef idx="0">
                <a:scrgbClr r="0" g="0" b="0"/>
              </a:fillRef>
              <a:effectRef idx="0">
                <a:scrgbClr r="0" g="0" b="0"/>
              </a:effectRef>
              <a:fontRef idx="minor"/>
            </p:style>
          </p:sp>
          <p:sp>
            <p:nvSpPr>
              <p:cNvPr id="18" name="CustomShape 19"/>
              <p:cNvSpPr/>
              <p:nvPr/>
            </p:nvSpPr>
            <p:spPr>
              <a:xfrm>
                <a:off x="8717760" y="4801680"/>
                <a:ext cx="316440" cy="340200"/>
              </a:xfrm>
              <a:prstGeom prst="round2SameRect">
                <a:avLst>
                  <a:gd name="adj1" fmla="val 50000"/>
                  <a:gd name="adj2" fmla="val 0"/>
                </a:avLst>
              </a:prstGeom>
              <a:solidFill>
                <a:schemeClr val="lt1">
                  <a:alpha val="9000"/>
                </a:schemeClr>
              </a:solidFill>
              <a:ln>
                <a:noFill/>
              </a:ln>
            </p:spPr>
            <p:style>
              <a:lnRef idx="0">
                <a:scrgbClr r="0" g="0" b="0"/>
              </a:lnRef>
              <a:fillRef idx="0">
                <a:scrgbClr r="0" g="0" b="0"/>
              </a:fillRef>
              <a:effectRef idx="0">
                <a:scrgbClr r="0" g="0" b="0"/>
              </a:effectRef>
              <a:fontRef idx="minor"/>
            </p:style>
          </p:sp>
        </p:grpSp>
      </p:grpSp>
      <p:grpSp>
        <p:nvGrpSpPr>
          <p:cNvPr id="19" name="Group 20"/>
          <p:cNvGrpSpPr/>
          <p:nvPr/>
        </p:nvGrpSpPr>
        <p:grpSpPr>
          <a:xfrm>
            <a:off x="5043600" y="0"/>
            <a:ext cx="3813840" cy="3839040"/>
            <a:chOff x="5043600" y="0"/>
            <a:chExt cx="3813840" cy="3839040"/>
          </a:xfrm>
        </p:grpSpPr>
        <p:sp>
          <p:nvSpPr>
            <p:cNvPr id="20" name="CustomShape 21"/>
            <p:cNvSpPr/>
            <p:nvPr/>
          </p:nvSpPr>
          <p:spPr>
            <a:xfrm>
              <a:off x="8461080" y="1817640"/>
              <a:ext cx="396360" cy="396360"/>
            </a:xfrm>
            <a:prstGeom prst="ellipse">
              <a:avLst/>
            </a:prstGeom>
            <a:solidFill>
              <a:schemeClr val="lt1">
                <a:alpha val="9000"/>
              </a:schemeClr>
            </a:solidFill>
            <a:ln>
              <a:noFill/>
            </a:ln>
          </p:spPr>
          <p:style>
            <a:lnRef idx="0">
              <a:scrgbClr r="0" g="0" b="0"/>
            </a:lnRef>
            <a:fillRef idx="0">
              <a:scrgbClr r="0" g="0" b="0"/>
            </a:fillRef>
            <a:effectRef idx="0">
              <a:scrgbClr r="0" g="0" b="0"/>
            </a:effectRef>
            <a:fontRef idx="minor"/>
          </p:style>
        </p:sp>
        <p:sp>
          <p:nvSpPr>
            <p:cNvPr id="21" name="CustomShape 22"/>
            <p:cNvSpPr/>
            <p:nvPr/>
          </p:nvSpPr>
          <p:spPr>
            <a:xfrm rot="11769600">
              <a:off x="6470280" y="3480840"/>
              <a:ext cx="319680" cy="319680"/>
            </a:xfrm>
            <a:prstGeom prst="ellipse">
              <a:avLst/>
            </a:prstGeom>
            <a:solidFill>
              <a:schemeClr val="lt1">
                <a:alpha val="9000"/>
              </a:schemeClr>
            </a:solidFill>
            <a:ln>
              <a:noFill/>
            </a:ln>
          </p:spPr>
          <p:style>
            <a:lnRef idx="0">
              <a:scrgbClr r="0" g="0" b="0"/>
            </a:lnRef>
            <a:fillRef idx="0">
              <a:scrgbClr r="0" g="0" b="0"/>
            </a:fillRef>
            <a:effectRef idx="0">
              <a:scrgbClr r="0" g="0" b="0"/>
            </a:effectRef>
            <a:fontRef idx="minor"/>
          </p:style>
        </p:sp>
        <p:grpSp>
          <p:nvGrpSpPr>
            <p:cNvPr id="22" name="Group 23"/>
            <p:cNvGrpSpPr/>
            <p:nvPr/>
          </p:nvGrpSpPr>
          <p:grpSpPr>
            <a:xfrm>
              <a:off x="7648200" y="2704320"/>
              <a:ext cx="634680" cy="634680"/>
              <a:chOff x="7648200" y="2704320"/>
              <a:chExt cx="634680" cy="634680"/>
            </a:xfrm>
          </p:grpSpPr>
          <p:sp>
            <p:nvSpPr>
              <p:cNvPr id="23" name="CustomShape 24"/>
              <p:cNvSpPr/>
              <p:nvPr/>
            </p:nvSpPr>
            <p:spPr>
              <a:xfrm rot="5400000">
                <a:off x="7648200" y="2704320"/>
                <a:ext cx="634680" cy="634680"/>
              </a:xfrm>
              <a:prstGeom prst="ellipse">
                <a:avLst/>
              </a:prstGeom>
              <a:solidFill>
                <a:schemeClr val="lt1">
                  <a:alpha val="9000"/>
                </a:schemeClr>
              </a:solidFill>
              <a:ln>
                <a:noFill/>
              </a:ln>
            </p:spPr>
            <p:style>
              <a:lnRef idx="0">
                <a:scrgbClr r="0" g="0" b="0"/>
              </a:lnRef>
              <a:fillRef idx="0">
                <a:scrgbClr r="0" g="0" b="0"/>
              </a:fillRef>
              <a:effectRef idx="0">
                <a:scrgbClr r="0" g="0" b="0"/>
              </a:effectRef>
              <a:fontRef idx="minor"/>
            </p:style>
          </p:sp>
          <p:sp>
            <p:nvSpPr>
              <p:cNvPr id="24" name="CustomShape 25"/>
              <p:cNvSpPr/>
              <p:nvPr/>
            </p:nvSpPr>
            <p:spPr>
              <a:xfrm rot="5400000">
                <a:off x="7648200" y="2704320"/>
                <a:ext cx="634680" cy="634680"/>
              </a:xfrm>
              <a:prstGeom prst="pie">
                <a:avLst>
                  <a:gd name="adj1" fmla="val 8244818"/>
                  <a:gd name="adj2" fmla="val 16246175"/>
                </a:avLst>
              </a:prstGeom>
              <a:solidFill>
                <a:schemeClr val="lt1">
                  <a:alpha val="9000"/>
                </a:schemeClr>
              </a:solidFill>
              <a:ln>
                <a:noFill/>
              </a:ln>
            </p:spPr>
            <p:style>
              <a:lnRef idx="0">
                <a:scrgbClr r="0" g="0" b="0"/>
              </a:lnRef>
              <a:fillRef idx="0">
                <a:scrgbClr r="0" g="0" b="0"/>
              </a:fillRef>
              <a:effectRef idx="0">
                <a:scrgbClr r="0" g="0" b="0"/>
              </a:effectRef>
              <a:fontRef idx="minor"/>
            </p:style>
          </p:sp>
          <p:sp>
            <p:nvSpPr>
              <p:cNvPr id="25" name="CustomShape 26"/>
              <p:cNvSpPr/>
              <p:nvPr/>
            </p:nvSpPr>
            <p:spPr>
              <a:xfrm rot="5400000">
                <a:off x="7768800" y="2824920"/>
                <a:ext cx="393840" cy="393840"/>
              </a:xfrm>
              <a:prstGeom prst="ellipse">
                <a:avLst/>
              </a:prstGeom>
              <a:solidFill>
                <a:schemeClr val="lt1">
                  <a:alpha val="9000"/>
                </a:schemeClr>
              </a:solidFill>
              <a:ln>
                <a:noFill/>
              </a:ln>
            </p:spPr>
            <p:style>
              <a:lnRef idx="0">
                <a:scrgbClr r="0" g="0" b="0"/>
              </a:lnRef>
              <a:fillRef idx="0">
                <a:scrgbClr r="0" g="0" b="0"/>
              </a:fillRef>
              <a:effectRef idx="0">
                <a:scrgbClr r="0" g="0" b="0"/>
              </a:effectRef>
              <a:fontRef idx="minor"/>
            </p:style>
          </p:sp>
        </p:grpSp>
        <p:sp>
          <p:nvSpPr>
            <p:cNvPr id="26" name="CustomShape 27"/>
            <p:cNvSpPr/>
            <p:nvPr/>
          </p:nvSpPr>
          <p:spPr>
            <a:xfrm>
              <a:off x="8461080" y="1817640"/>
              <a:ext cx="396360" cy="396360"/>
            </a:xfrm>
            <a:prstGeom prst="pie">
              <a:avLst>
                <a:gd name="adj1" fmla="val 19376841"/>
                <a:gd name="adj2" fmla="val 16200000"/>
              </a:avLst>
            </a:prstGeom>
            <a:solidFill>
              <a:schemeClr val="lt1">
                <a:alpha val="9000"/>
              </a:schemeClr>
            </a:solidFill>
            <a:ln>
              <a:noFill/>
            </a:ln>
          </p:spPr>
          <p:style>
            <a:lnRef idx="0">
              <a:scrgbClr r="0" g="0" b="0"/>
            </a:lnRef>
            <a:fillRef idx="0">
              <a:scrgbClr r="0" g="0" b="0"/>
            </a:fillRef>
            <a:effectRef idx="0">
              <a:scrgbClr r="0" g="0" b="0"/>
            </a:effectRef>
            <a:fontRef idx="minor"/>
          </p:style>
        </p:sp>
        <p:grpSp>
          <p:nvGrpSpPr>
            <p:cNvPr id="27" name="Group 28"/>
            <p:cNvGrpSpPr/>
            <p:nvPr/>
          </p:nvGrpSpPr>
          <p:grpSpPr>
            <a:xfrm>
              <a:off x="7952760" y="179640"/>
              <a:ext cx="872640" cy="872640"/>
              <a:chOff x="7952760" y="179640"/>
              <a:chExt cx="872640" cy="872640"/>
            </a:xfrm>
          </p:grpSpPr>
          <p:sp>
            <p:nvSpPr>
              <p:cNvPr id="28" name="CustomShape 29"/>
              <p:cNvSpPr/>
              <p:nvPr/>
            </p:nvSpPr>
            <p:spPr>
              <a:xfrm rot="12952200">
                <a:off x="8076600" y="303480"/>
                <a:ext cx="624960" cy="624960"/>
              </a:xfrm>
              <a:prstGeom prst="ellipse">
                <a:avLst/>
              </a:prstGeom>
              <a:solidFill>
                <a:schemeClr val="lt1">
                  <a:alpha val="9000"/>
                </a:schemeClr>
              </a:solidFill>
              <a:ln>
                <a:noFill/>
              </a:ln>
            </p:spPr>
            <p:style>
              <a:lnRef idx="0">
                <a:scrgbClr r="0" g="0" b="0"/>
              </a:lnRef>
              <a:fillRef idx="0">
                <a:scrgbClr r="0" g="0" b="0"/>
              </a:fillRef>
              <a:effectRef idx="0">
                <a:scrgbClr r="0" g="0" b="0"/>
              </a:effectRef>
              <a:fontRef idx="minor"/>
            </p:style>
          </p:sp>
          <p:sp>
            <p:nvSpPr>
              <p:cNvPr id="29" name="CustomShape 30"/>
              <p:cNvSpPr/>
              <p:nvPr/>
            </p:nvSpPr>
            <p:spPr>
              <a:xfrm rot="12952200">
                <a:off x="8076600" y="303480"/>
                <a:ext cx="624960" cy="624960"/>
              </a:xfrm>
              <a:prstGeom prst="pie">
                <a:avLst>
                  <a:gd name="adj1" fmla="val 19376841"/>
                  <a:gd name="adj2" fmla="val 12313574"/>
                </a:avLst>
              </a:prstGeom>
              <a:solidFill>
                <a:schemeClr val="lt1">
                  <a:alpha val="9000"/>
                </a:schemeClr>
              </a:solidFill>
              <a:ln>
                <a:noFill/>
              </a:ln>
            </p:spPr>
            <p:style>
              <a:lnRef idx="0">
                <a:scrgbClr r="0" g="0" b="0"/>
              </a:lnRef>
              <a:fillRef idx="0">
                <a:scrgbClr r="0" g="0" b="0"/>
              </a:fillRef>
              <a:effectRef idx="0">
                <a:scrgbClr r="0" g="0" b="0"/>
              </a:effectRef>
              <a:fontRef idx="minor"/>
            </p:style>
          </p:sp>
        </p:grpSp>
        <p:sp>
          <p:nvSpPr>
            <p:cNvPr id="30" name="CustomShape 31"/>
            <p:cNvSpPr/>
            <p:nvPr/>
          </p:nvSpPr>
          <p:spPr>
            <a:xfrm>
              <a:off x="5400000" y="356400"/>
              <a:ext cx="2576520" cy="2576520"/>
            </a:xfrm>
            <a:prstGeom prst="ellipse">
              <a:avLst/>
            </a:prstGeom>
            <a:solidFill>
              <a:schemeClr val="lt1">
                <a:alpha val="9000"/>
              </a:schemeClr>
            </a:solidFill>
            <a:ln>
              <a:noFill/>
            </a:ln>
          </p:spPr>
          <p:style>
            <a:lnRef idx="0">
              <a:scrgbClr r="0" g="0" b="0"/>
            </a:lnRef>
            <a:fillRef idx="0">
              <a:scrgbClr r="0" g="0" b="0"/>
            </a:fillRef>
            <a:effectRef idx="0">
              <a:scrgbClr r="0" g="0" b="0"/>
            </a:effectRef>
            <a:fontRef idx="minor"/>
          </p:style>
        </p:sp>
        <p:sp>
          <p:nvSpPr>
            <p:cNvPr id="31" name="CustomShape 32"/>
            <p:cNvSpPr/>
            <p:nvPr/>
          </p:nvSpPr>
          <p:spPr>
            <a:xfrm rot="2043600">
              <a:off x="5503680" y="460080"/>
              <a:ext cx="2369160" cy="2369160"/>
            </a:xfrm>
            <a:prstGeom prst="ellipse">
              <a:avLst/>
            </a:prstGeom>
            <a:solidFill>
              <a:schemeClr val="lt1">
                <a:alpha val="9000"/>
              </a:schemeClr>
            </a:solidFill>
            <a:ln>
              <a:noFill/>
            </a:ln>
          </p:spPr>
          <p:style>
            <a:lnRef idx="0">
              <a:scrgbClr r="0" g="0" b="0"/>
            </a:lnRef>
            <a:fillRef idx="0">
              <a:scrgbClr r="0" g="0" b="0"/>
            </a:fillRef>
            <a:effectRef idx="0">
              <a:scrgbClr r="0" g="0" b="0"/>
            </a:effectRef>
            <a:fontRef idx="minor"/>
          </p:style>
        </p:sp>
        <p:sp>
          <p:nvSpPr>
            <p:cNvPr id="32" name="CustomShape 33"/>
            <p:cNvSpPr/>
            <p:nvPr/>
          </p:nvSpPr>
          <p:spPr>
            <a:xfrm>
              <a:off x="5399640" y="360360"/>
              <a:ext cx="2576520" cy="2576520"/>
            </a:xfrm>
            <a:prstGeom prst="pie">
              <a:avLst>
                <a:gd name="adj1" fmla="val 8801158"/>
                <a:gd name="adj2" fmla="val 16200000"/>
              </a:avLst>
            </a:prstGeom>
            <a:solidFill>
              <a:schemeClr val="lt1">
                <a:alpha val="9000"/>
              </a:schemeClr>
            </a:solidFill>
            <a:ln>
              <a:noFill/>
            </a:ln>
          </p:spPr>
          <p:style>
            <a:lnRef idx="0">
              <a:scrgbClr r="0" g="0" b="0"/>
            </a:lnRef>
            <a:fillRef idx="0">
              <a:scrgbClr r="0" g="0" b="0"/>
            </a:fillRef>
            <a:effectRef idx="0">
              <a:scrgbClr r="0" g="0" b="0"/>
            </a:effectRef>
            <a:fontRef idx="minor"/>
          </p:style>
        </p:sp>
        <p:sp>
          <p:nvSpPr>
            <p:cNvPr id="33" name="CustomShape 34"/>
            <p:cNvSpPr/>
            <p:nvPr/>
          </p:nvSpPr>
          <p:spPr>
            <a:xfrm rot="2044800">
              <a:off x="5911560" y="867600"/>
              <a:ext cx="1553760" cy="1553760"/>
            </a:xfrm>
            <a:prstGeom prst="ellipse">
              <a:avLst/>
            </a:prstGeom>
            <a:solidFill>
              <a:schemeClr val="accent3"/>
            </a:solidFill>
            <a:ln>
              <a:noFill/>
            </a:ln>
          </p:spPr>
          <p:style>
            <a:lnRef idx="0">
              <a:scrgbClr r="0" g="0" b="0"/>
            </a:lnRef>
            <a:fillRef idx="0">
              <a:scrgbClr r="0" g="0" b="0"/>
            </a:fillRef>
            <a:effectRef idx="0">
              <a:scrgbClr r="0" g="0" b="0"/>
            </a:effectRef>
            <a:fontRef idx="minor"/>
          </p:style>
        </p:sp>
        <p:sp>
          <p:nvSpPr>
            <p:cNvPr id="34" name="CustomShape 35"/>
            <p:cNvSpPr/>
            <p:nvPr/>
          </p:nvSpPr>
          <p:spPr>
            <a:xfrm>
              <a:off x="5399640" y="356400"/>
              <a:ext cx="2576520" cy="2576520"/>
            </a:xfrm>
            <a:prstGeom prst="pie">
              <a:avLst>
                <a:gd name="adj1" fmla="val 12554101"/>
                <a:gd name="adj2" fmla="val 16200000"/>
              </a:avLst>
            </a:prstGeom>
            <a:solidFill>
              <a:schemeClr val="lt1">
                <a:alpha val="9000"/>
              </a:schemeClr>
            </a:solidFill>
            <a:ln>
              <a:noFill/>
            </a:ln>
          </p:spPr>
          <p:style>
            <a:lnRef idx="0">
              <a:scrgbClr r="0" g="0" b="0"/>
            </a:lnRef>
            <a:fillRef idx="0">
              <a:scrgbClr r="0" g="0" b="0"/>
            </a:fillRef>
            <a:effectRef idx="0">
              <a:scrgbClr r="0" g="0" b="0"/>
            </a:effectRef>
            <a:fontRef idx="minor"/>
          </p:style>
        </p:sp>
        <p:sp>
          <p:nvSpPr>
            <p:cNvPr id="35" name="CustomShape 36"/>
            <p:cNvSpPr/>
            <p:nvPr/>
          </p:nvSpPr>
          <p:spPr>
            <a:xfrm rot="11769600">
              <a:off x="6470280" y="3480840"/>
              <a:ext cx="319680" cy="319680"/>
            </a:xfrm>
            <a:prstGeom prst="pie">
              <a:avLst>
                <a:gd name="adj1" fmla="val 19376841"/>
                <a:gd name="adj2" fmla="val 16200000"/>
              </a:avLst>
            </a:prstGeom>
            <a:solidFill>
              <a:schemeClr val="lt1">
                <a:alpha val="9000"/>
              </a:schemeClr>
            </a:solidFill>
            <a:ln>
              <a:noFill/>
            </a:ln>
          </p:spPr>
          <p:style>
            <a:lnRef idx="0">
              <a:scrgbClr r="0" g="0" b="0"/>
            </a:lnRef>
            <a:fillRef idx="0">
              <a:scrgbClr r="0" g="0" b="0"/>
            </a:fillRef>
            <a:effectRef idx="0">
              <a:scrgbClr r="0" g="0" b="0"/>
            </a:effectRef>
            <a:fontRef idx="minor"/>
          </p:style>
        </p:sp>
      </p:grpSp>
      <p:sp>
        <p:nvSpPr>
          <p:cNvPr id="36" name="PlaceHolder 37"/>
          <p:cNvSpPr>
            <a:spLocks noGrp="1"/>
          </p:cNvSpPr>
          <p:nvPr>
            <p:ph type="title"/>
          </p:nvPr>
        </p:nvSpPr>
        <p:spPr>
          <a:xfrm>
            <a:off x="824040" y="1613880"/>
            <a:ext cx="4255200" cy="1872720"/>
          </a:xfrm>
          <a:prstGeom prst="rect">
            <a:avLst/>
          </a:prstGeom>
        </p:spPr>
        <p:txBody>
          <a:bodyPr tIns="91440" bIns="91440" anchor="ctr">
            <a:normAutofit/>
          </a:bodyPr>
          <a:lstStyle/>
          <a:p>
            <a:r>
              <a:rPr lang="en-US" sz="3600" b="0" strike="noStrike" spc="-1">
                <a:solidFill>
                  <a:srgbClr val="000000"/>
                </a:solidFill>
                <a:latin typeface="Arial"/>
              </a:rPr>
              <a:t>Click to edit the title text format</a:t>
            </a:r>
          </a:p>
        </p:txBody>
      </p:sp>
      <p:sp>
        <p:nvSpPr>
          <p:cNvPr id="37" name="PlaceHolder 38"/>
          <p:cNvSpPr>
            <a:spLocks noGrp="1"/>
          </p:cNvSpPr>
          <p:nvPr>
            <p:ph type="sldNum"/>
          </p:nvPr>
        </p:nvSpPr>
        <p:spPr>
          <a:xfrm>
            <a:off x="8451000" y="4736880"/>
            <a:ext cx="548280" cy="393120"/>
          </a:xfrm>
          <a:prstGeom prst="rect">
            <a:avLst/>
          </a:prstGeom>
        </p:spPr>
        <p:txBody>
          <a:bodyPr tIns="91440" bIns="91440" anchor="ctr">
            <a:normAutofit/>
          </a:bodyPr>
          <a:lstStyle/>
          <a:p>
            <a:pPr algn="r">
              <a:lnSpc>
                <a:spcPct val="100000"/>
              </a:lnSpc>
              <a:tabLst>
                <a:tab pos="0" algn="l"/>
              </a:tabLst>
            </a:pPr>
            <a:fld id="{EAB6273C-1AEC-436D-8B0C-119FD2A279E5}" type="slidenum">
              <a:rPr lang="el" sz="900" b="0" strike="noStrike" spc="-1">
                <a:solidFill>
                  <a:srgbClr val="FFFFFF"/>
                </a:solidFill>
                <a:latin typeface="Nunito"/>
                <a:ea typeface="Nunito"/>
              </a:rPr>
              <a:pPr algn="r">
                <a:lnSpc>
                  <a:spcPct val="100000"/>
                </a:lnSpc>
                <a:tabLst>
                  <a:tab pos="0" algn="l"/>
                </a:tabLst>
              </a:pPr>
              <a:t>‹#›</a:t>
            </a:fld>
            <a:endParaRPr lang="en-US" sz="900" b="0" strike="noStrike" spc="-1">
              <a:latin typeface="Times New Roman"/>
            </a:endParaRPr>
          </a:p>
        </p:txBody>
      </p:sp>
      <p:sp>
        <p:nvSpPr>
          <p:cNvPr id="38" name="PlaceHolder 39"/>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5" name="Group 1"/>
          <p:cNvGrpSpPr/>
          <p:nvPr/>
        </p:nvGrpSpPr>
        <p:grpSpPr>
          <a:xfrm>
            <a:off x="626040" y="299520"/>
            <a:ext cx="999000" cy="999000"/>
            <a:chOff x="626040" y="299520"/>
            <a:chExt cx="999000" cy="999000"/>
          </a:xfrm>
        </p:grpSpPr>
        <p:sp>
          <p:nvSpPr>
            <p:cNvPr id="76" name="CustomShape 2"/>
            <p:cNvSpPr/>
            <p:nvPr/>
          </p:nvSpPr>
          <p:spPr>
            <a:xfrm rot="16200000">
              <a:off x="828720" y="502560"/>
              <a:ext cx="593640" cy="593640"/>
            </a:xfrm>
            <a:prstGeom prst="pie">
              <a:avLst>
                <a:gd name="adj1" fmla="val 10792838"/>
                <a:gd name="adj2" fmla="val 16200000"/>
              </a:avLst>
            </a:prstGeom>
            <a:solidFill>
              <a:schemeClr val="dk2">
                <a:alpha val="13000"/>
              </a:schemeClr>
            </a:solidFill>
            <a:ln>
              <a:noFill/>
            </a:ln>
          </p:spPr>
          <p:style>
            <a:lnRef idx="0">
              <a:scrgbClr r="0" g="0" b="0"/>
            </a:lnRef>
            <a:fillRef idx="0">
              <a:scrgbClr r="0" g="0" b="0"/>
            </a:fillRef>
            <a:effectRef idx="0">
              <a:scrgbClr r="0" g="0" b="0"/>
            </a:effectRef>
            <a:fontRef idx="minor"/>
          </p:style>
        </p:sp>
        <p:sp>
          <p:nvSpPr>
            <p:cNvPr id="77" name="CustomShape 3"/>
            <p:cNvSpPr/>
            <p:nvPr/>
          </p:nvSpPr>
          <p:spPr>
            <a:xfrm rot="16200000">
              <a:off x="626040" y="299520"/>
              <a:ext cx="999000" cy="999000"/>
            </a:xfrm>
            <a:prstGeom prst="pie">
              <a:avLst>
                <a:gd name="adj1" fmla="val 10792838"/>
                <a:gd name="adj2" fmla="val 16200000"/>
              </a:avLst>
            </a:prstGeom>
            <a:solidFill>
              <a:schemeClr val="dk2">
                <a:alpha val="13000"/>
              </a:schemeClr>
            </a:solidFill>
            <a:ln>
              <a:noFill/>
            </a:ln>
          </p:spPr>
          <p:style>
            <a:lnRef idx="0">
              <a:scrgbClr r="0" g="0" b="0"/>
            </a:lnRef>
            <a:fillRef idx="0">
              <a:scrgbClr r="0" g="0" b="0"/>
            </a:fillRef>
            <a:effectRef idx="0">
              <a:scrgbClr r="0" g="0" b="0"/>
            </a:effectRef>
            <a:fontRef idx="minor"/>
          </p:style>
        </p:sp>
      </p:grpSp>
      <p:sp>
        <p:nvSpPr>
          <p:cNvPr id="78" name="PlaceHolder 4"/>
          <p:cNvSpPr>
            <a:spLocks noGrp="1"/>
          </p:cNvSpPr>
          <p:nvPr>
            <p:ph type="title"/>
          </p:nvPr>
        </p:nvSpPr>
        <p:spPr>
          <a:xfrm>
            <a:off x="1303920" y="598680"/>
            <a:ext cx="7030080" cy="999000"/>
          </a:xfrm>
          <a:prstGeom prst="rect">
            <a:avLst/>
          </a:prstGeom>
        </p:spPr>
        <p:txBody>
          <a:bodyPr tIns="91440" bIns="91440">
            <a:normAutofit/>
          </a:bodyPr>
          <a:lstStyle/>
          <a:p>
            <a:r>
              <a:rPr lang="en-US" sz="2800" b="0" strike="noStrike" spc="-1">
                <a:solidFill>
                  <a:srgbClr val="000000"/>
                </a:solidFill>
                <a:latin typeface="Arial"/>
              </a:rPr>
              <a:t>Click to edit the title text format</a:t>
            </a:r>
          </a:p>
        </p:txBody>
      </p:sp>
      <p:sp>
        <p:nvSpPr>
          <p:cNvPr id="79" name="PlaceHolder 5"/>
          <p:cNvSpPr>
            <a:spLocks noGrp="1"/>
          </p:cNvSpPr>
          <p:nvPr>
            <p:ph type="body"/>
          </p:nvPr>
        </p:nvSpPr>
        <p:spPr>
          <a:xfrm>
            <a:off x="1303920" y="1990080"/>
            <a:ext cx="7030080" cy="2541240"/>
          </a:xfrm>
          <a:prstGeom prst="rect">
            <a:avLst/>
          </a:prstGeom>
        </p:spPr>
        <p:txBody>
          <a:bodyPr tIns="91440" bIns="91440">
            <a:normAutofit/>
          </a:bodyPr>
          <a:lstStyle/>
          <a:p>
            <a:pPr marL="432000" indent="-324000">
              <a:spcBef>
                <a:spcPts val="1417"/>
              </a:spcBef>
              <a:buClr>
                <a:srgbClr val="000000"/>
              </a:buClr>
              <a:buSzPct val="45000"/>
              <a:buFont typeface="Wingdings" charset="2"/>
              <a:buChar char=""/>
            </a:pPr>
            <a:r>
              <a:rPr lang="en-US" sz="13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3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3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3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3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3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300" b="0" strike="noStrike" spc="-1">
                <a:solidFill>
                  <a:srgbClr val="000000"/>
                </a:solidFill>
                <a:latin typeface="Arial"/>
              </a:rPr>
              <a:t>Seventh Outline Level</a:t>
            </a:r>
          </a:p>
        </p:txBody>
      </p:sp>
      <p:sp>
        <p:nvSpPr>
          <p:cNvPr id="80" name="PlaceHolder 6"/>
          <p:cNvSpPr>
            <a:spLocks noGrp="1"/>
          </p:cNvSpPr>
          <p:nvPr>
            <p:ph type="sldNum"/>
          </p:nvPr>
        </p:nvSpPr>
        <p:spPr>
          <a:xfrm>
            <a:off x="8451000" y="4736880"/>
            <a:ext cx="548280" cy="393120"/>
          </a:xfrm>
          <a:prstGeom prst="rect">
            <a:avLst/>
          </a:prstGeom>
        </p:spPr>
        <p:txBody>
          <a:bodyPr tIns="91440" bIns="91440" anchor="ctr">
            <a:normAutofit/>
          </a:bodyPr>
          <a:lstStyle/>
          <a:p>
            <a:pPr algn="r">
              <a:lnSpc>
                <a:spcPct val="100000"/>
              </a:lnSpc>
              <a:tabLst>
                <a:tab pos="0" algn="l"/>
              </a:tabLst>
            </a:pPr>
            <a:fld id="{107F4665-4943-4241-9BB8-CB1B7D6D7414}" type="slidenum">
              <a:rPr lang="el" sz="900" b="0" strike="noStrike" spc="-1">
                <a:solidFill>
                  <a:srgbClr val="424242"/>
                </a:solidFill>
                <a:latin typeface="Nunito"/>
                <a:ea typeface="Nunito"/>
              </a:rPr>
              <a:pPr algn="r">
                <a:lnSpc>
                  <a:spcPct val="100000"/>
                </a:lnSpc>
                <a:tabLst>
                  <a:tab pos="0" algn="l"/>
                </a:tabLst>
              </a:pPr>
              <a:t>‹#›</a:t>
            </a:fld>
            <a:endParaRPr lang="en-US" sz="9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311760" y="1337760"/>
            <a:ext cx="8520120" cy="2052360"/>
          </a:xfrm>
          <a:prstGeom prst="rect">
            <a:avLst/>
          </a:prstGeom>
          <a:noFill/>
          <a:ln>
            <a:noFill/>
          </a:ln>
        </p:spPr>
        <p:txBody>
          <a:bodyPr tIns="91440" bIns="91440" anchor="ctr">
            <a:normAutofit/>
          </a:bodyPr>
          <a:lstStyle/>
          <a:p>
            <a:pPr>
              <a:lnSpc>
                <a:spcPct val="100000"/>
              </a:lnSpc>
              <a:tabLst>
                <a:tab pos="0" algn="l"/>
              </a:tabLst>
            </a:pPr>
            <a:r>
              <a:rPr lang="el" sz="3600" b="1" strike="noStrike" spc="-1">
                <a:solidFill>
                  <a:srgbClr val="FFFFFF"/>
                </a:solidFill>
                <a:latin typeface="Maven Pro"/>
                <a:ea typeface="Maven Pro"/>
              </a:rPr>
              <a:t>Qtspim Simulator</a:t>
            </a:r>
            <a:endParaRPr lang="en-US" sz="36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1303920" y="810360"/>
            <a:ext cx="7030080" cy="3861000"/>
          </a:xfrm>
          <a:prstGeom prst="rect">
            <a:avLst/>
          </a:prstGeom>
          <a:noFill/>
          <a:ln>
            <a:noFill/>
          </a:ln>
        </p:spPr>
        <p:txBody>
          <a:bodyPr tIns="91440" bIns="91440">
            <a:normAutofit fontScale="95500"/>
          </a:bodyPr>
          <a:lstStyle/>
          <a:p>
            <a:pPr marL="457200" indent="-310680">
              <a:lnSpc>
                <a:spcPct val="115000"/>
              </a:lnSpc>
              <a:buClr>
                <a:srgbClr val="424242"/>
              </a:buClr>
              <a:buFont typeface="Nunito"/>
              <a:buChar char="●"/>
            </a:pPr>
            <a:r>
              <a:rPr lang="el" sz="1300" b="0" strike="noStrike" spc="-1" dirty="0">
                <a:solidFill>
                  <a:srgbClr val="424242"/>
                </a:solidFill>
                <a:latin typeface="Nunito"/>
                <a:ea typeface="Nunito"/>
              </a:rPr>
              <a:t>Όπως και πριν, οι διευθύνσεις εμφανίζονται στην αριστερή πλευρά (με τα []). </a:t>
            </a:r>
            <a:endParaRPr lang="en-US" sz="1300" b="0" strike="noStrike" spc="-1" dirty="0">
              <a:solidFill>
                <a:srgbClr val="000000"/>
              </a:solidFill>
              <a:latin typeface="Arial"/>
            </a:endParaRPr>
          </a:p>
          <a:p>
            <a:pPr marL="457200">
              <a:lnSpc>
                <a:spcPct val="115000"/>
              </a:lnSpc>
              <a:spcBef>
                <a:spcPts val="1199"/>
              </a:spcBef>
              <a:tabLst>
                <a:tab pos="0" algn="l"/>
              </a:tabLst>
            </a:pPr>
            <a:endParaRPr lang="en-US" sz="1300" b="0" strike="noStrike" spc="-1" dirty="0">
              <a:solidFill>
                <a:srgbClr val="000000"/>
              </a:solidFill>
              <a:latin typeface="Arial"/>
            </a:endParaRPr>
          </a:p>
          <a:p>
            <a:pPr marL="457200" indent="-310680">
              <a:lnSpc>
                <a:spcPct val="115000"/>
              </a:lnSpc>
              <a:spcBef>
                <a:spcPts val="1199"/>
              </a:spcBef>
              <a:buClr>
                <a:srgbClr val="424242"/>
              </a:buClr>
              <a:buFont typeface="Nunito"/>
              <a:buChar char="●"/>
              <a:tabLst>
                <a:tab pos="0" algn="l"/>
              </a:tabLst>
            </a:pPr>
            <a:r>
              <a:rPr lang="el" sz="1300" b="0" strike="noStrike" spc="-1" dirty="0">
                <a:solidFill>
                  <a:srgbClr val="424242"/>
                </a:solidFill>
                <a:latin typeface="Nunito"/>
                <a:ea typeface="Nunito"/>
              </a:rPr>
              <a:t>Οι τιμές σε αυτή τη διεύθυνση εμφανίζονται σε hex (μέση) και σε ASCII (δεξιά πλευρά). </a:t>
            </a:r>
            <a:endParaRPr lang="en-US" sz="1300" b="0" strike="noStrike" spc="-1" dirty="0">
              <a:solidFill>
                <a:srgbClr val="000000"/>
              </a:solidFill>
              <a:latin typeface="Arial"/>
            </a:endParaRPr>
          </a:p>
          <a:p>
            <a:pPr marL="457200">
              <a:lnSpc>
                <a:spcPct val="115000"/>
              </a:lnSpc>
              <a:spcBef>
                <a:spcPts val="1199"/>
              </a:spcBef>
              <a:tabLst>
                <a:tab pos="0" algn="l"/>
              </a:tabLst>
            </a:pPr>
            <a:endParaRPr lang="en-US" sz="1300" b="0" strike="noStrike" spc="-1" dirty="0">
              <a:solidFill>
                <a:srgbClr val="000000"/>
              </a:solidFill>
              <a:latin typeface="Arial"/>
            </a:endParaRPr>
          </a:p>
          <a:p>
            <a:pPr marL="457200" indent="-310680">
              <a:lnSpc>
                <a:spcPct val="115000"/>
              </a:lnSpc>
              <a:spcBef>
                <a:spcPts val="1199"/>
              </a:spcBef>
              <a:buClr>
                <a:srgbClr val="424242"/>
              </a:buClr>
              <a:buFont typeface="Nunito"/>
              <a:buChar char="●"/>
              <a:tabLst>
                <a:tab pos="0" algn="l"/>
              </a:tabLst>
            </a:pPr>
            <a:r>
              <a:rPr lang="el" sz="1300" b="0" strike="noStrike" spc="-1" dirty="0">
                <a:solidFill>
                  <a:srgbClr val="424242"/>
                </a:solidFill>
                <a:latin typeface="Nunito"/>
                <a:ea typeface="Nunito"/>
              </a:rPr>
              <a:t>Ανάλογα με τον συγκεκριμένο τύπο δηλώσεων δεδομένων, μπορεί να είναι ευκολότερη η προβολή της δεκαεξαδικής αναπαράστασης (δηλαδή, όπως ο πίνακας αριθμών από τον κώδικα του παραδείγματος) ή η αναπαράσταση ASCII (δηλαδή, οι δηλωμένες συμβολοσειρές). </a:t>
            </a:r>
            <a:endParaRPr lang="en-US" sz="1300" b="0" strike="noStrike" spc="-1" dirty="0">
              <a:solidFill>
                <a:srgbClr val="000000"/>
              </a:solidFill>
              <a:latin typeface="Arial"/>
            </a:endParaRPr>
          </a:p>
          <a:p>
            <a:pPr>
              <a:lnSpc>
                <a:spcPct val="115000"/>
              </a:lnSpc>
              <a:spcBef>
                <a:spcPts val="1199"/>
              </a:spcBef>
              <a:tabLst>
                <a:tab pos="0" algn="l"/>
              </a:tabLst>
            </a:pPr>
            <a:endParaRPr lang="en-US" sz="1300" b="0" strike="noStrike" spc="-1" dirty="0">
              <a:solidFill>
                <a:srgbClr val="000000"/>
              </a:solidFill>
              <a:latin typeface="Arial"/>
            </a:endParaRPr>
          </a:p>
          <a:p>
            <a:pPr>
              <a:lnSpc>
                <a:spcPct val="115000"/>
              </a:lnSpc>
              <a:spcBef>
                <a:spcPts val="1199"/>
              </a:spcBef>
              <a:spcAft>
                <a:spcPts val="1199"/>
              </a:spcAft>
              <a:tabLst>
                <a:tab pos="0" algn="l"/>
              </a:tabLst>
            </a:pPr>
            <a:r>
              <a:rPr lang="el" sz="1300" b="0" strike="noStrike" spc="-1" dirty="0">
                <a:solidFill>
                  <a:srgbClr val="424242"/>
                </a:solidFill>
                <a:latin typeface="Nunito"/>
                <a:ea typeface="Nunito"/>
              </a:rPr>
              <a:t>Σημείωση, κάνοντας δεξί κλικ στο παράθυρο δεδομένων θα εμφανιστεί ένα μενού που επιτρέπει στον χρήστη να αλλάξει την προεπιλεγμένη εξαγωνική αναπαράσταση σε δεκαδική αναπαράσταση (εάν επιθυμεί)</a:t>
            </a:r>
            <a:endParaRPr lang="en-US" sz="1300" b="0" strike="noStrike" spc="-1" dirty="0">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1303920" y="598680"/>
            <a:ext cx="7030080" cy="999000"/>
          </a:xfrm>
          <a:prstGeom prst="rect">
            <a:avLst/>
          </a:prstGeom>
          <a:noFill/>
          <a:ln>
            <a:noFill/>
          </a:ln>
        </p:spPr>
        <p:txBody>
          <a:bodyPr tIns="91440" bIns="91440">
            <a:normAutofit/>
          </a:bodyPr>
          <a:lstStyle/>
          <a:p>
            <a:pPr>
              <a:lnSpc>
                <a:spcPct val="100000"/>
              </a:lnSpc>
              <a:tabLst>
                <a:tab pos="0" algn="l"/>
              </a:tabLst>
            </a:pPr>
            <a:r>
              <a:rPr lang="el" sz="2800" b="1" strike="noStrike" spc="-1">
                <a:solidFill>
                  <a:srgbClr val="424242"/>
                </a:solidFill>
                <a:latin typeface="Maven Pro"/>
                <a:ea typeface="Maven Pro"/>
              </a:rPr>
              <a:t>4. Εκτέλεση προγράμματος</a:t>
            </a:r>
            <a:endParaRPr lang="en-US" sz="2800" b="0" strike="noStrike" spc="-1">
              <a:solidFill>
                <a:srgbClr val="000000"/>
              </a:solidFill>
              <a:latin typeface="Arial"/>
            </a:endParaRPr>
          </a:p>
        </p:txBody>
      </p:sp>
      <p:sp>
        <p:nvSpPr>
          <p:cNvPr id="137" name="TextShape 2"/>
          <p:cNvSpPr txBox="1"/>
          <p:nvPr/>
        </p:nvSpPr>
        <p:spPr>
          <a:xfrm>
            <a:off x="1303920" y="1516680"/>
            <a:ext cx="7030080" cy="3014640"/>
          </a:xfrm>
          <a:prstGeom prst="rect">
            <a:avLst/>
          </a:prstGeom>
          <a:noFill/>
          <a:ln>
            <a:noFill/>
          </a:ln>
        </p:spPr>
        <p:txBody>
          <a:bodyPr tIns="91440" bIns="91440">
            <a:normAutofit/>
          </a:bodyPr>
          <a:lstStyle/>
          <a:p>
            <a:pPr marL="457200" indent="-310680" algn="just">
              <a:lnSpc>
                <a:spcPct val="115000"/>
              </a:lnSpc>
              <a:buClr>
                <a:srgbClr val="424242"/>
              </a:buClr>
              <a:buFont typeface="Nunito"/>
              <a:buChar char="●"/>
            </a:pPr>
            <a:r>
              <a:rPr lang="el" sz="1300" b="0" strike="noStrike" spc="-1">
                <a:solidFill>
                  <a:srgbClr val="424242"/>
                </a:solidFill>
                <a:latin typeface="Nunito"/>
                <a:ea typeface="Nunito"/>
              </a:rPr>
              <a:t>Για να εκτελέσετε ολόκληρο το πρόγραμμα (αδιάλειπτα), μπορείτε να επιλέξετε την τυπική επιλογή «Simulator →Run/Continue» από τη γραμμή μενού. </a:t>
            </a:r>
            <a:endParaRPr lang="en-US" sz="1300" b="0" strike="noStrike" spc="-1">
              <a:solidFill>
                <a:srgbClr val="000000"/>
              </a:solidFill>
              <a:latin typeface="Arial"/>
            </a:endParaRPr>
          </a:p>
          <a:p>
            <a:pPr marL="457200" algn="just">
              <a:lnSpc>
                <a:spcPct val="115000"/>
              </a:lnSpc>
              <a:spcBef>
                <a:spcPts val="1199"/>
              </a:spcBef>
              <a:tabLst>
                <a:tab pos="0" algn="l"/>
              </a:tabLst>
            </a:pPr>
            <a:endParaRPr lang="en-US" sz="1300" b="0" strike="noStrike" spc="-1">
              <a:solidFill>
                <a:srgbClr val="000000"/>
              </a:solidFill>
              <a:latin typeface="Arial"/>
            </a:endParaRPr>
          </a:p>
          <a:p>
            <a:pPr marL="457200" indent="-310680" algn="just">
              <a:lnSpc>
                <a:spcPct val="115000"/>
              </a:lnSpc>
              <a:spcBef>
                <a:spcPts val="1199"/>
              </a:spcBef>
              <a:buClr>
                <a:srgbClr val="424242"/>
              </a:buClr>
              <a:buFont typeface="Nunito"/>
              <a:buChar char="●"/>
              <a:tabLst>
                <a:tab pos="0" algn="l"/>
              </a:tabLst>
            </a:pPr>
            <a:r>
              <a:rPr lang="el" sz="1300" b="0" strike="noStrike" spc="-1">
                <a:solidFill>
                  <a:srgbClr val="424242"/>
                </a:solidFill>
                <a:latin typeface="Nunito"/>
                <a:ea typeface="Nunito"/>
              </a:rPr>
              <a:t>Ωστόσο, είναι συνήθως πιο εύκολο να επιλέξετε το εικονίδιο Run/Continue από την κύρια οθόνη          ή να πληκτρολογήσετε το πλήκτρο F5. </a:t>
            </a:r>
            <a:endParaRPr lang="en-US" sz="1300" b="0" strike="noStrike" spc="-1">
              <a:solidFill>
                <a:srgbClr val="000000"/>
              </a:solidFill>
              <a:latin typeface="Arial"/>
            </a:endParaRPr>
          </a:p>
          <a:p>
            <a:pPr marL="457200" algn="just">
              <a:lnSpc>
                <a:spcPct val="115000"/>
              </a:lnSpc>
              <a:spcBef>
                <a:spcPts val="1199"/>
              </a:spcBef>
              <a:tabLst>
                <a:tab pos="0" algn="l"/>
              </a:tabLst>
            </a:pPr>
            <a:endParaRPr lang="en-US" sz="1300" b="0" strike="noStrike" spc="-1">
              <a:solidFill>
                <a:srgbClr val="000000"/>
              </a:solidFill>
              <a:latin typeface="Arial"/>
            </a:endParaRPr>
          </a:p>
          <a:p>
            <a:pPr marL="457200" indent="-310680" algn="just">
              <a:lnSpc>
                <a:spcPct val="115000"/>
              </a:lnSpc>
              <a:spcBef>
                <a:spcPts val="1199"/>
              </a:spcBef>
              <a:buClr>
                <a:srgbClr val="424242"/>
              </a:buClr>
              <a:buFont typeface="Nunito"/>
              <a:buChar char="●"/>
              <a:tabLst>
                <a:tab pos="0" algn="l"/>
              </a:tabLst>
            </a:pPr>
            <a:r>
              <a:rPr lang="el" sz="1300" b="0" strike="noStrike" spc="-1">
                <a:solidFill>
                  <a:srgbClr val="424242"/>
                </a:solidFill>
                <a:latin typeface="Nunito"/>
                <a:ea typeface="Nunito"/>
              </a:rPr>
              <a:t>Μόλις πληκτρολογηθεί, το πρόγραμμα θα εκτελεστεί. Εάν ένα πρόγραμμα πραγματοποιεί είσοδο και/ή έξοδο, θα κατευθυνθεί στο παράθυρο της Κονσόλας.</a:t>
            </a:r>
            <a:endParaRPr lang="en-US" sz="1300" b="0" strike="noStrike" spc="-1">
              <a:solidFill>
                <a:srgbClr val="000000"/>
              </a:solidFill>
              <a:latin typeface="Arial"/>
            </a:endParaRPr>
          </a:p>
        </p:txBody>
      </p:sp>
      <p:sp>
        <p:nvSpPr>
          <p:cNvPr id="138" name="CustomShape 3"/>
          <p:cNvSpPr/>
          <p:nvPr/>
        </p:nvSpPr>
        <p:spPr>
          <a:xfrm>
            <a:off x="3660480" y="2810880"/>
            <a:ext cx="228960" cy="323280"/>
          </a:xfrm>
          <a:prstGeom prst="rightArrow">
            <a:avLst>
              <a:gd name="adj1" fmla="val 50000"/>
              <a:gd name="adj2" fmla="val 50000"/>
            </a:avLst>
          </a:prstGeom>
          <a:solidFill>
            <a:schemeClr val="lt2"/>
          </a:solidFill>
          <a:ln w="9360">
            <a:solidFill>
              <a:schemeClr val="dk2"/>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1303920" y="598680"/>
            <a:ext cx="7030080" cy="999000"/>
          </a:xfrm>
          <a:prstGeom prst="rect">
            <a:avLst/>
          </a:prstGeom>
          <a:noFill/>
          <a:ln>
            <a:noFill/>
          </a:ln>
        </p:spPr>
        <p:txBody>
          <a:bodyPr tIns="91440" bIns="91440">
            <a:normAutofit/>
          </a:bodyPr>
          <a:lstStyle/>
          <a:p>
            <a:pPr>
              <a:lnSpc>
                <a:spcPct val="100000"/>
              </a:lnSpc>
              <a:tabLst>
                <a:tab pos="0" algn="l"/>
              </a:tabLst>
            </a:pPr>
            <a:r>
              <a:rPr lang="el" sz="2800" b="1" strike="noStrike" spc="-1">
                <a:solidFill>
                  <a:srgbClr val="424242"/>
                </a:solidFill>
                <a:latin typeface="Maven Pro"/>
                <a:ea typeface="Maven Pro"/>
              </a:rPr>
              <a:t>5. Εντοπισμός σφαλμάτων</a:t>
            </a:r>
            <a:endParaRPr lang="en-US" sz="2800" b="0" strike="noStrike" spc="-1">
              <a:solidFill>
                <a:srgbClr val="000000"/>
              </a:solidFill>
              <a:latin typeface="Arial"/>
            </a:endParaRPr>
          </a:p>
        </p:txBody>
      </p:sp>
      <p:sp>
        <p:nvSpPr>
          <p:cNvPr id="140" name="TextShape 2"/>
          <p:cNvSpPr txBox="1"/>
          <p:nvPr/>
        </p:nvSpPr>
        <p:spPr>
          <a:xfrm>
            <a:off x="1303920" y="1429200"/>
            <a:ext cx="7030080" cy="3102120"/>
          </a:xfrm>
          <a:prstGeom prst="rect">
            <a:avLst/>
          </a:prstGeom>
          <a:noFill/>
          <a:ln>
            <a:noFill/>
          </a:ln>
        </p:spPr>
        <p:txBody>
          <a:bodyPr tIns="91440" bIns="91440">
            <a:normAutofit/>
          </a:bodyPr>
          <a:lstStyle/>
          <a:p>
            <a:pPr marL="457200" indent="-310680" algn="just">
              <a:lnSpc>
                <a:spcPct val="115000"/>
              </a:lnSpc>
              <a:buClr>
                <a:srgbClr val="424242"/>
              </a:buClr>
              <a:buFont typeface="Nunito"/>
              <a:buChar char="●"/>
            </a:pPr>
            <a:r>
              <a:rPr lang="el" sz="1300" b="0" strike="noStrike" spc="-1">
                <a:solidFill>
                  <a:srgbClr val="424242"/>
                </a:solidFill>
                <a:latin typeface="Nunito"/>
                <a:ea typeface="Nunito"/>
              </a:rPr>
              <a:t>Το πρώτο βήμα στον εντοπισμό σφαλμάτων είναι να διασφαλίσετε ότι το αρχείο διαβάζεται σωστά. </a:t>
            </a:r>
            <a:endParaRPr lang="en-US" sz="1300" b="0" strike="noStrike" spc="-1">
              <a:solidFill>
                <a:srgbClr val="000000"/>
              </a:solidFill>
              <a:latin typeface="Arial"/>
            </a:endParaRPr>
          </a:p>
          <a:p>
            <a:pPr marL="457200" algn="just">
              <a:lnSpc>
                <a:spcPct val="115000"/>
              </a:lnSpc>
              <a:spcBef>
                <a:spcPts val="1199"/>
              </a:spcBef>
              <a:tabLst>
                <a:tab pos="0" algn="l"/>
              </a:tabLst>
            </a:pPr>
            <a:endParaRPr lang="en-US" sz="1300" b="0" strike="noStrike" spc="-1">
              <a:solidFill>
                <a:srgbClr val="000000"/>
              </a:solidFill>
              <a:latin typeface="Arial"/>
            </a:endParaRPr>
          </a:p>
          <a:p>
            <a:pPr marL="457200" indent="-310680" algn="just">
              <a:lnSpc>
                <a:spcPct val="115000"/>
              </a:lnSpc>
              <a:spcBef>
                <a:spcPts val="1199"/>
              </a:spcBef>
              <a:buClr>
                <a:srgbClr val="424242"/>
              </a:buClr>
              <a:buFont typeface="Nunito"/>
              <a:buChar char="●"/>
              <a:tabLst>
                <a:tab pos="0" algn="l"/>
              </a:tabLst>
            </a:pPr>
            <a:r>
              <a:rPr lang="el" sz="1300" b="0" strike="noStrike" spc="-1">
                <a:solidFill>
                  <a:srgbClr val="424242"/>
                </a:solidFill>
                <a:latin typeface="Nunito"/>
                <a:ea typeface="Nunito"/>
              </a:rPr>
              <a:t>Με μια ευρεία έννοια, ο εντοπισμός σφαλμάτων είναι η σύγκριση των αναμενόμενων αποτελεσμάτων του προγράμματος με τα πραγματικά αποτελέσματα του προγράμματος. Αυτό απαιτεί μια σταθερή κατανόηση του τι πρέπει να κάνει το πρόγραμμα και τη συγκεκριμένη σειρά με την οποία το κάνει → δηλαδή κατανόηση του αλγόριθμου που χρησιμοποιείται για την επίλυση του προγράμματος. </a:t>
            </a:r>
            <a:endParaRPr lang="en-US" sz="1300" b="0" strike="noStrike" spc="-1">
              <a:solidFill>
                <a:srgbClr val="000000"/>
              </a:solidFill>
              <a:latin typeface="Arial"/>
            </a:endParaRPr>
          </a:p>
          <a:p>
            <a:pPr algn="just">
              <a:lnSpc>
                <a:spcPct val="115000"/>
              </a:lnSpc>
              <a:spcBef>
                <a:spcPts val="1199"/>
              </a:spcBef>
              <a:spcAft>
                <a:spcPts val="1199"/>
              </a:spcAft>
              <a:tabLst>
                <a:tab pos="0" algn="l"/>
              </a:tabLst>
            </a:pPr>
            <a:endParaRPr lang="en-US" sz="13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1330920" y="835920"/>
            <a:ext cx="7030080" cy="3720960"/>
          </a:xfrm>
          <a:prstGeom prst="rect">
            <a:avLst/>
          </a:prstGeom>
          <a:noFill/>
          <a:ln>
            <a:noFill/>
          </a:ln>
        </p:spPr>
        <p:txBody>
          <a:bodyPr tIns="91440" bIns="91440">
            <a:normAutofit/>
          </a:bodyPr>
          <a:lstStyle/>
          <a:p>
            <a:pPr marL="457200" indent="-310680" algn="just">
              <a:lnSpc>
                <a:spcPct val="115000"/>
              </a:lnSpc>
              <a:buClr>
                <a:srgbClr val="424242"/>
              </a:buClr>
              <a:buFont typeface="Nunito"/>
              <a:buChar char="●"/>
            </a:pPr>
            <a:r>
              <a:rPr lang="el" sz="1300" b="0" strike="noStrike" spc="-1">
                <a:solidFill>
                  <a:srgbClr val="424242"/>
                </a:solidFill>
                <a:latin typeface="Nunito"/>
                <a:ea typeface="Nunito"/>
              </a:rPr>
              <a:t>Θα πρέπει να σημειώνεται σχόλια στο προγράμματος (μπορούν να χρησιμοποιηθούν ως λίστα ελέγχου για τη διαδικασία εντοπισμού σφαλμάτων). </a:t>
            </a:r>
            <a:endParaRPr lang="en-US" sz="1300" b="0" strike="noStrike" spc="-1">
              <a:solidFill>
                <a:srgbClr val="000000"/>
              </a:solidFill>
              <a:latin typeface="Arial"/>
            </a:endParaRPr>
          </a:p>
          <a:p>
            <a:pPr marL="457200" algn="just">
              <a:lnSpc>
                <a:spcPct val="115000"/>
              </a:lnSpc>
              <a:spcBef>
                <a:spcPts val="1199"/>
              </a:spcBef>
              <a:tabLst>
                <a:tab pos="0" algn="l"/>
              </a:tabLst>
            </a:pPr>
            <a:endParaRPr lang="en-US" sz="1300" b="0" strike="noStrike" spc="-1">
              <a:solidFill>
                <a:srgbClr val="000000"/>
              </a:solidFill>
              <a:latin typeface="Arial"/>
            </a:endParaRPr>
          </a:p>
          <a:p>
            <a:pPr marL="457200" indent="-310680" algn="just">
              <a:lnSpc>
                <a:spcPct val="115000"/>
              </a:lnSpc>
              <a:spcBef>
                <a:spcPts val="1199"/>
              </a:spcBef>
              <a:buClr>
                <a:srgbClr val="424242"/>
              </a:buClr>
              <a:buFont typeface="Nunito"/>
              <a:buChar char="●"/>
              <a:tabLst>
                <a:tab pos="0" algn="l"/>
              </a:tabLst>
            </a:pPr>
            <a:r>
              <a:rPr lang="el" sz="1300" b="0" strike="noStrike" spc="-1">
                <a:solidFill>
                  <a:srgbClr val="424242"/>
                </a:solidFill>
                <a:latin typeface="Nunito"/>
                <a:ea typeface="Nunito"/>
              </a:rPr>
              <a:t>Ένας δυνητικά χρήσιμος τρόπος για να ελέγξετε την κατάσταση του προγράμματος είναι να δείτε τα περιεχόμενα </a:t>
            </a:r>
            <a:r>
              <a:rPr lang="el" sz="1300" b="1" strike="noStrike" spc="-1">
                <a:solidFill>
                  <a:srgbClr val="424242"/>
                </a:solidFill>
                <a:latin typeface="Nunito"/>
                <a:ea typeface="Nunito"/>
              </a:rPr>
              <a:t>register contents</a:t>
            </a:r>
            <a:r>
              <a:rPr lang="el" sz="1300" b="0" strike="noStrike" spc="-1">
                <a:solidFill>
                  <a:srgbClr val="424242"/>
                </a:solidFill>
                <a:latin typeface="Nunito"/>
                <a:ea typeface="Nunito"/>
              </a:rPr>
              <a:t>. Τα τρέχοντα register contents εμφανίζονται στο παράθυρο καταχωρητών (αριστερή πλευρά).</a:t>
            </a:r>
            <a:endParaRPr lang="en-US" sz="1300" b="0" strike="noStrike" spc="-1">
              <a:solidFill>
                <a:srgbClr val="000000"/>
              </a:solidFill>
              <a:latin typeface="Arial"/>
            </a:endParaRPr>
          </a:p>
          <a:p>
            <a:pPr marL="457200" algn="just">
              <a:lnSpc>
                <a:spcPct val="115000"/>
              </a:lnSpc>
              <a:spcBef>
                <a:spcPts val="1199"/>
              </a:spcBef>
              <a:tabLst>
                <a:tab pos="0" algn="l"/>
              </a:tabLst>
            </a:pPr>
            <a:endParaRPr lang="en-US" sz="1300" b="0" strike="noStrike" spc="-1">
              <a:solidFill>
                <a:srgbClr val="000000"/>
              </a:solidFill>
              <a:latin typeface="Arial"/>
            </a:endParaRPr>
          </a:p>
          <a:p>
            <a:pPr marL="457200" indent="-310680" algn="just">
              <a:lnSpc>
                <a:spcPct val="115000"/>
              </a:lnSpc>
              <a:spcBef>
                <a:spcPts val="1199"/>
              </a:spcBef>
              <a:buClr>
                <a:srgbClr val="424242"/>
              </a:buClr>
              <a:buFont typeface="Nunito"/>
              <a:buChar char="●"/>
              <a:tabLst>
                <a:tab pos="0" algn="l"/>
              </a:tabLst>
            </a:pPr>
            <a:r>
              <a:rPr lang="el" sz="1300" b="0" strike="noStrike" spc="-1">
                <a:solidFill>
                  <a:srgbClr val="424242"/>
                </a:solidFill>
                <a:latin typeface="Nunito"/>
                <a:ea typeface="Nunito"/>
              </a:rPr>
              <a:t>Συνήθως, να επιλέγετε το πλαίσιο Single Step (λειτουργία ενός βήματος),(εικονίδιο με τρεις παράλληλες γραμμές, δίπλα από το stop). </a:t>
            </a:r>
            <a:endParaRPr lang="en-US" sz="1300" b="0" strike="noStrike" spc="-1">
              <a:solidFill>
                <a:srgbClr val="000000"/>
              </a:solidFill>
              <a:latin typeface="Arial"/>
            </a:endParaRPr>
          </a:p>
          <a:p>
            <a:pPr marL="457200" algn="just">
              <a:lnSpc>
                <a:spcPct val="115000"/>
              </a:lnSpc>
              <a:spcBef>
                <a:spcPts val="1199"/>
              </a:spcBef>
              <a:tabLst>
                <a:tab pos="0" algn="l"/>
              </a:tabLst>
            </a:pPr>
            <a:r>
              <a:rPr lang="el" sz="1300" b="0" strike="noStrike" spc="-1">
                <a:solidFill>
                  <a:srgbClr val="424242"/>
                </a:solidFill>
                <a:latin typeface="Nunito"/>
                <a:ea typeface="Nunito"/>
              </a:rPr>
              <a:t>Η παρακάτω εικόνα δείχνει το αποτέλεσμα της επιλογής του Single Step</a:t>
            </a:r>
            <a:endParaRPr lang="en-US" sz="1300" b="0" strike="noStrike" spc="-1">
              <a:solidFill>
                <a:srgbClr val="000000"/>
              </a:solidFill>
              <a:latin typeface="Arial"/>
            </a:endParaRPr>
          </a:p>
          <a:p>
            <a:pPr algn="just">
              <a:lnSpc>
                <a:spcPct val="115000"/>
              </a:lnSpc>
              <a:spcBef>
                <a:spcPts val="1199"/>
              </a:spcBef>
              <a:spcAft>
                <a:spcPts val="1199"/>
              </a:spcAft>
              <a:tabLst>
                <a:tab pos="0" algn="l"/>
              </a:tabLst>
            </a:pPr>
            <a:endParaRPr lang="en-US" sz="13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829440" y="3411000"/>
            <a:ext cx="7030080" cy="1455480"/>
          </a:xfrm>
          <a:prstGeom prst="rect">
            <a:avLst/>
          </a:prstGeom>
          <a:noFill/>
          <a:ln>
            <a:noFill/>
          </a:ln>
        </p:spPr>
        <p:txBody>
          <a:bodyPr tIns="91440" bIns="91440">
            <a:normAutofit fontScale="92500"/>
          </a:bodyPr>
          <a:lstStyle/>
          <a:p>
            <a:pPr marL="457200" indent="-310680">
              <a:lnSpc>
                <a:spcPct val="115000"/>
              </a:lnSpc>
              <a:buClr>
                <a:srgbClr val="424242"/>
              </a:buClr>
              <a:buFont typeface="Nunito"/>
              <a:buChar char="●"/>
            </a:pPr>
            <a:r>
              <a:rPr lang="el" sz="1300" b="0" strike="noStrike" spc="-1">
                <a:solidFill>
                  <a:srgbClr val="424242"/>
                </a:solidFill>
                <a:latin typeface="Nunito"/>
                <a:ea typeface="Nunito"/>
              </a:rPr>
              <a:t>Σημείωση, η επισημασμένη εντολή αντιπροσωπεύει την επόμενη εντολή που θα εκτελεστεί και επομένως δεν έχει εκτελεστεί ακόμη. Αυτή η επισήμανση είναι ο τρόπος παρακολούθησης της προόδου του προγράμματος εκτέλεση.</a:t>
            </a:r>
            <a:endParaRPr lang="en-US" sz="1300" b="0" strike="noStrike" spc="-1">
              <a:solidFill>
                <a:srgbClr val="000000"/>
              </a:solidFill>
              <a:latin typeface="Arial"/>
            </a:endParaRPr>
          </a:p>
          <a:p>
            <a:pPr algn="just">
              <a:lnSpc>
                <a:spcPct val="115000"/>
              </a:lnSpc>
              <a:spcBef>
                <a:spcPts val="1199"/>
              </a:spcBef>
              <a:spcAft>
                <a:spcPts val="1199"/>
              </a:spcAft>
              <a:tabLst>
                <a:tab pos="0" algn="l"/>
              </a:tabLst>
            </a:pPr>
            <a:r>
              <a:rPr lang="el" sz="1300" b="0" strike="noStrike" spc="-1">
                <a:solidFill>
                  <a:srgbClr val="424242"/>
                </a:solidFill>
                <a:latin typeface="Nunito"/>
                <a:ea typeface="Nunito"/>
              </a:rPr>
              <a:t>Βιβλιογραφία: MIPS Assembly Language using QtSpim Ed Jorgensen Version 1.0 January 2013</a:t>
            </a:r>
            <a:endParaRPr lang="en-US" sz="1300" b="0" strike="noStrike" spc="-1">
              <a:solidFill>
                <a:srgbClr val="000000"/>
              </a:solidFill>
              <a:latin typeface="Arial"/>
            </a:endParaRPr>
          </a:p>
          <a:p>
            <a:pPr>
              <a:lnSpc>
                <a:spcPct val="115000"/>
              </a:lnSpc>
              <a:tabLst>
                <a:tab pos="0" algn="l"/>
              </a:tabLst>
            </a:pPr>
            <a:endParaRPr lang="en-US" sz="1300" b="0" strike="noStrike" spc="-1">
              <a:solidFill>
                <a:srgbClr val="000000"/>
              </a:solidFill>
              <a:latin typeface="Arial"/>
            </a:endParaRPr>
          </a:p>
          <a:p>
            <a:pPr>
              <a:lnSpc>
                <a:spcPct val="115000"/>
              </a:lnSpc>
              <a:spcAft>
                <a:spcPts val="1199"/>
              </a:spcAft>
              <a:tabLst>
                <a:tab pos="0" algn="l"/>
              </a:tabLst>
            </a:pPr>
            <a:endParaRPr lang="en-US" sz="1300" b="0" strike="noStrike" spc="-1">
              <a:solidFill>
                <a:srgbClr val="000000"/>
              </a:solidFill>
              <a:latin typeface="Arial"/>
            </a:endParaRPr>
          </a:p>
        </p:txBody>
      </p:sp>
      <p:pic>
        <p:nvPicPr>
          <p:cNvPr id="143" name="Google Shape;355;p26"/>
          <p:cNvPicPr/>
          <p:nvPr/>
        </p:nvPicPr>
        <p:blipFill>
          <a:blip r:embed="rId2" cstate="print"/>
          <a:stretch/>
        </p:blipFill>
        <p:spPr>
          <a:xfrm>
            <a:off x="1489680" y="577080"/>
            <a:ext cx="5709240" cy="260028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1303920" y="598680"/>
            <a:ext cx="7030080" cy="999000"/>
          </a:xfrm>
          <a:prstGeom prst="rect">
            <a:avLst/>
          </a:prstGeom>
          <a:noFill/>
          <a:ln>
            <a:noFill/>
          </a:ln>
        </p:spPr>
        <p:txBody>
          <a:bodyPr tIns="91440" bIns="91440">
            <a:normAutofit fontScale="97000"/>
          </a:bodyPr>
          <a:lstStyle/>
          <a:p>
            <a:pPr marL="457200" indent="-388440">
              <a:lnSpc>
                <a:spcPct val="100000"/>
              </a:lnSpc>
              <a:buClr>
                <a:srgbClr val="424242"/>
              </a:buClr>
              <a:buFont typeface="Maven Pro"/>
              <a:buAutoNum type="arabicPeriod"/>
            </a:pPr>
            <a:r>
              <a:rPr lang="el" sz="2800" b="1" strike="noStrike" spc="-1">
                <a:solidFill>
                  <a:srgbClr val="424242"/>
                </a:solidFill>
                <a:latin typeface="Maven Pro"/>
                <a:ea typeface="Maven Pro"/>
              </a:rPr>
              <a:t>Λήψη και εγκατάσταση του Qtspim</a:t>
            </a:r>
            <a:endParaRPr lang="en-US" sz="2800" b="0" strike="noStrike" spc="-1">
              <a:solidFill>
                <a:srgbClr val="000000"/>
              </a:solidFill>
              <a:latin typeface="Arial"/>
            </a:endParaRPr>
          </a:p>
        </p:txBody>
      </p:sp>
      <p:sp>
        <p:nvSpPr>
          <p:cNvPr id="119" name="TextShape 2"/>
          <p:cNvSpPr txBox="1"/>
          <p:nvPr/>
        </p:nvSpPr>
        <p:spPr>
          <a:xfrm>
            <a:off x="277920" y="1143720"/>
            <a:ext cx="8520120" cy="780120"/>
          </a:xfrm>
          <a:prstGeom prst="rect">
            <a:avLst/>
          </a:prstGeom>
          <a:noFill/>
          <a:ln>
            <a:noFill/>
          </a:ln>
        </p:spPr>
        <p:txBody>
          <a:bodyPr tIns="91440" bIns="91440">
            <a:normAutofit fontScale="93500"/>
          </a:bodyPr>
          <a:lstStyle/>
          <a:p>
            <a:pPr marL="457200" indent="-327960" algn="just">
              <a:lnSpc>
                <a:spcPct val="115000"/>
              </a:lnSpc>
              <a:buClr>
                <a:srgbClr val="424242"/>
              </a:buClr>
              <a:buFont typeface="Nunito"/>
              <a:buChar char="●"/>
            </a:pPr>
            <a:r>
              <a:rPr lang="el" sz="1700" b="0" strike="noStrike" spc="-1">
                <a:solidFill>
                  <a:srgbClr val="424242"/>
                </a:solidFill>
                <a:latin typeface="Nunito"/>
                <a:ea typeface="Nunito"/>
              </a:rPr>
              <a:t>Το πρώτο βήμα είναι να κατεβάσετε και να εγκαταστήσετε το QtSpim στον υπολογιστή σας. Το QtSpim είναι διαθέσιμο για Winodws, Linux και MAC OS. </a:t>
            </a:r>
            <a:endParaRPr lang="en-US" sz="1700" b="0" strike="noStrike" spc="-1">
              <a:solidFill>
                <a:srgbClr val="000000"/>
              </a:solidFill>
              <a:latin typeface="Arial"/>
            </a:endParaRPr>
          </a:p>
        </p:txBody>
      </p:sp>
      <p:sp>
        <p:nvSpPr>
          <p:cNvPr id="120" name="CustomShape 3"/>
          <p:cNvSpPr/>
          <p:nvPr/>
        </p:nvSpPr>
        <p:spPr>
          <a:xfrm>
            <a:off x="311760" y="2050200"/>
            <a:ext cx="8341920" cy="188568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marL="457200" indent="-329760">
              <a:lnSpc>
                <a:spcPct val="115000"/>
              </a:lnSpc>
              <a:buClr>
                <a:srgbClr val="424242"/>
              </a:buClr>
              <a:buFont typeface="Arial"/>
              <a:buChar char="●"/>
            </a:pPr>
            <a:r>
              <a:rPr lang="el" sz="1600" b="0" strike="noStrike" spc="-1">
                <a:solidFill>
                  <a:srgbClr val="424242"/>
                </a:solidFill>
                <a:latin typeface="Arial"/>
                <a:ea typeface="Arial"/>
              </a:rPr>
              <a:t>Διευθύνσεις URL λήψης QtSpim</a:t>
            </a:r>
            <a:endParaRPr lang="en-US" sz="1600" b="0" strike="noStrike" spc="-1">
              <a:latin typeface="Arial"/>
            </a:endParaRPr>
          </a:p>
          <a:p>
            <a:pPr>
              <a:lnSpc>
                <a:spcPct val="115000"/>
              </a:lnSpc>
              <a:spcBef>
                <a:spcPts val="1199"/>
              </a:spcBef>
              <a:tabLst>
                <a:tab pos="0" algn="l"/>
              </a:tabLst>
            </a:pPr>
            <a:r>
              <a:rPr lang="el" sz="1600" b="0" strike="noStrike" spc="-1">
                <a:solidFill>
                  <a:srgbClr val="424242"/>
                </a:solidFill>
                <a:latin typeface="Arial"/>
                <a:ea typeface="Arial"/>
              </a:rPr>
              <a:t>Η αρχική σελίδα του QtSpim βρίσκεται στη διεύθυνση: http://spimsimulator.sourceforge.net/ </a:t>
            </a:r>
            <a:endParaRPr lang="en-US" sz="1600" b="0" strike="noStrike" spc="-1">
              <a:latin typeface="Arial"/>
            </a:endParaRPr>
          </a:p>
          <a:p>
            <a:pPr>
              <a:lnSpc>
                <a:spcPct val="115000"/>
              </a:lnSpc>
              <a:spcBef>
                <a:spcPts val="1199"/>
              </a:spcBef>
              <a:spcAft>
                <a:spcPts val="1199"/>
              </a:spcAft>
              <a:tabLst>
                <a:tab pos="0" algn="l"/>
              </a:tabLst>
            </a:pPr>
            <a:r>
              <a:rPr lang="el" sz="1600" b="0" strike="noStrike" spc="-1">
                <a:solidFill>
                  <a:srgbClr val="424242"/>
                </a:solidFill>
                <a:latin typeface="Arial"/>
                <a:ea typeface="Arial"/>
              </a:rPr>
              <a:t>Η συγκεκριμένη τοποθεσία λήψης βρίσκεται στη διεύθυνση: http://sourceforge.net/projects/spimsimulator/files/</a:t>
            </a:r>
            <a:endParaRPr lang="en-US" sz="1600" b="0" strike="noStrike" spc="-1">
              <a:latin typeface="Arial"/>
            </a:endParaRPr>
          </a:p>
        </p:txBody>
      </p:sp>
      <p:sp>
        <p:nvSpPr>
          <p:cNvPr id="121" name="CustomShape 4"/>
          <p:cNvSpPr/>
          <p:nvPr/>
        </p:nvSpPr>
        <p:spPr>
          <a:xfrm>
            <a:off x="248760" y="4048200"/>
            <a:ext cx="8520120" cy="74196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marL="457200" indent="-329760" algn="just">
              <a:lnSpc>
                <a:spcPct val="115000"/>
              </a:lnSpc>
              <a:buClr>
                <a:srgbClr val="424242"/>
              </a:buClr>
              <a:buFont typeface="Arial"/>
              <a:buChar char="●"/>
            </a:pPr>
            <a:r>
              <a:rPr lang="el" sz="1600" b="0" strike="noStrike" spc="-1">
                <a:solidFill>
                  <a:srgbClr val="424242"/>
                </a:solidFill>
                <a:latin typeface="Arial"/>
                <a:ea typeface="Arial"/>
              </a:rPr>
              <a:t>Μόλις γίνει λήψη, ακολουθήστε την τυπική διαδικασία εγκατάστασης του προσομοιωτή για το λειτουργικό σύστημα που χρησιμοποιείται.</a:t>
            </a:r>
            <a:endParaRPr lang="en-US" sz="16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1303920" y="598680"/>
            <a:ext cx="7030080" cy="999000"/>
          </a:xfrm>
          <a:prstGeom prst="rect">
            <a:avLst/>
          </a:prstGeom>
          <a:noFill/>
          <a:ln>
            <a:noFill/>
          </a:ln>
        </p:spPr>
        <p:txBody>
          <a:bodyPr tIns="91440" bIns="91440">
            <a:normAutofit/>
          </a:bodyPr>
          <a:lstStyle/>
          <a:p>
            <a:pPr>
              <a:lnSpc>
                <a:spcPct val="100000"/>
              </a:lnSpc>
              <a:tabLst>
                <a:tab pos="0" algn="l"/>
              </a:tabLst>
            </a:pPr>
            <a:r>
              <a:rPr lang="el" sz="2800" b="1" strike="noStrike" spc="-1">
                <a:solidFill>
                  <a:srgbClr val="424242"/>
                </a:solidFill>
                <a:latin typeface="Maven Pro"/>
                <a:ea typeface="Maven Pro"/>
              </a:rPr>
              <a:t>2. Εκτέλεση προγράμματος </a:t>
            </a:r>
            <a:endParaRPr lang="en-US" sz="2800" b="0" strike="noStrike" spc="-1">
              <a:solidFill>
                <a:srgbClr val="000000"/>
              </a:solidFill>
              <a:latin typeface="Arial"/>
            </a:endParaRPr>
          </a:p>
        </p:txBody>
      </p:sp>
      <p:sp>
        <p:nvSpPr>
          <p:cNvPr id="123" name="TextShape 2"/>
          <p:cNvSpPr txBox="1"/>
          <p:nvPr/>
        </p:nvSpPr>
        <p:spPr>
          <a:xfrm>
            <a:off x="311760" y="1354680"/>
            <a:ext cx="8520120" cy="3075840"/>
          </a:xfrm>
          <a:prstGeom prst="rect">
            <a:avLst/>
          </a:prstGeom>
          <a:noFill/>
          <a:ln>
            <a:noFill/>
          </a:ln>
        </p:spPr>
        <p:txBody>
          <a:bodyPr tIns="91440" bIns="91440">
            <a:noAutofit/>
          </a:bodyPr>
          <a:lstStyle/>
          <a:p>
            <a:pPr marL="457200" indent="-323640">
              <a:lnSpc>
                <a:spcPct val="115000"/>
              </a:lnSpc>
              <a:buClr>
                <a:srgbClr val="424242"/>
              </a:buClr>
              <a:buFont typeface="Nunito"/>
              <a:buChar char="●"/>
            </a:pPr>
            <a:r>
              <a:rPr lang="el" sz="1500" b="0" strike="noStrike" spc="-1">
                <a:solidFill>
                  <a:srgbClr val="424242"/>
                </a:solidFill>
                <a:latin typeface="Nunito"/>
                <a:ea typeface="Nunito"/>
              </a:rPr>
              <a:t>Αφού ολοκληρωθεί η εγκατάσταση του προσομοιωτή QtSpim, δημιουργούμε ένα “δείγμα” προγράμματος σε ένα text editor, μπορούμε να το εκτελέσουμε για να δουμε τα αποτελέσματα.  </a:t>
            </a:r>
            <a:endParaRPr lang="en-US" sz="1500" b="0" strike="noStrike" spc="-1">
              <a:solidFill>
                <a:srgbClr val="000000"/>
              </a:solidFill>
              <a:latin typeface="Arial"/>
            </a:endParaRPr>
          </a:p>
        </p:txBody>
      </p:sp>
      <p:sp>
        <p:nvSpPr>
          <p:cNvPr id="124" name="TextShape 3"/>
          <p:cNvSpPr txBox="1"/>
          <p:nvPr/>
        </p:nvSpPr>
        <p:spPr>
          <a:xfrm>
            <a:off x="277920" y="2521080"/>
            <a:ext cx="8520120" cy="3075840"/>
          </a:xfrm>
          <a:prstGeom prst="rect">
            <a:avLst/>
          </a:prstGeom>
          <a:noFill/>
          <a:ln>
            <a:noFill/>
          </a:ln>
        </p:spPr>
        <p:txBody>
          <a:bodyPr tIns="91440" bIns="91440">
            <a:noAutofit/>
          </a:bodyPr>
          <a:lstStyle/>
          <a:p>
            <a:pPr marL="457200" indent="-310680">
              <a:lnSpc>
                <a:spcPct val="115000"/>
              </a:lnSpc>
              <a:buClr>
                <a:srgbClr val="424242"/>
              </a:buClr>
              <a:buFont typeface="Nunito"/>
              <a:buChar char="❖"/>
            </a:pPr>
            <a:r>
              <a:rPr lang="el" sz="1300" b="0" strike="noStrike" spc="-1">
                <a:solidFill>
                  <a:srgbClr val="424242"/>
                </a:solidFill>
                <a:latin typeface="Nunito"/>
                <a:ea typeface="Nunito"/>
              </a:rPr>
              <a:t>Main Screen</a:t>
            </a:r>
            <a:endParaRPr lang="en-US" sz="1300" b="0" strike="noStrike" spc="-1">
              <a:solidFill>
                <a:srgbClr val="000000"/>
              </a:solidFill>
              <a:latin typeface="Arial"/>
            </a:endParaRPr>
          </a:p>
          <a:p>
            <a:pPr algn="just">
              <a:lnSpc>
                <a:spcPct val="115000"/>
              </a:lnSpc>
              <a:spcBef>
                <a:spcPts val="1199"/>
              </a:spcBef>
              <a:tabLst>
                <a:tab pos="0" algn="l"/>
              </a:tabLst>
            </a:pPr>
            <a:r>
              <a:rPr lang="el" sz="1300" b="0" strike="noStrike" spc="-1">
                <a:solidFill>
                  <a:srgbClr val="424242"/>
                </a:solidFill>
                <a:latin typeface="Nunito"/>
                <a:ea typeface="Nunito"/>
              </a:rPr>
              <a:t>Η αρχική οθόνη QtSpim θα εμφανιστεί όπως φαίνεται στην επόμενη διαφάνεια. </a:t>
            </a:r>
            <a:endParaRPr lang="en-US" sz="1300" b="0" strike="noStrike" spc="-1">
              <a:solidFill>
                <a:srgbClr val="000000"/>
              </a:solidFill>
              <a:latin typeface="Arial"/>
            </a:endParaRPr>
          </a:p>
          <a:p>
            <a:pPr algn="just">
              <a:lnSpc>
                <a:spcPct val="115000"/>
              </a:lnSpc>
              <a:tabLst>
                <a:tab pos="0" algn="l"/>
              </a:tabLst>
            </a:pPr>
            <a:r>
              <a:rPr lang="el" sz="1300" b="0" strike="noStrike" spc="-1">
                <a:solidFill>
                  <a:srgbClr val="424242"/>
                </a:solidFill>
                <a:latin typeface="Nunito"/>
                <a:ea typeface="Nunito"/>
              </a:rPr>
              <a:t>Θα υπάρξει κάποια μικρή διαφορά βάση το λειτουργικό σύστημα που χρησιμοποιείται.</a:t>
            </a:r>
            <a:endParaRPr lang="en-US" sz="1300" b="0" strike="noStrike" spc="-1">
              <a:solidFill>
                <a:srgbClr val="000000"/>
              </a:solidFill>
              <a:latin typeface="Arial"/>
            </a:endParaRPr>
          </a:p>
          <a:p>
            <a:pPr>
              <a:lnSpc>
                <a:spcPct val="115000"/>
              </a:lnSpc>
              <a:tabLst>
                <a:tab pos="0" algn="l"/>
              </a:tabLst>
            </a:pPr>
            <a:endParaRPr lang="en-US" sz="1300" b="0" strike="noStrike" spc="-1">
              <a:solidFill>
                <a:srgbClr val="000000"/>
              </a:solidFill>
              <a:latin typeface="Arial"/>
            </a:endParaRPr>
          </a:p>
          <a:p>
            <a:pPr>
              <a:lnSpc>
                <a:spcPct val="115000"/>
              </a:lnSpc>
              <a:tabLst>
                <a:tab pos="0" algn="l"/>
              </a:tabLst>
            </a:pPr>
            <a:endParaRPr lang="en-US" sz="1300" b="0" strike="noStrike" spc="-1">
              <a:solidFill>
                <a:srgbClr val="000000"/>
              </a:solidFill>
              <a:latin typeface="Arial"/>
            </a:endParaRPr>
          </a:p>
          <a:p>
            <a:pPr marL="457200">
              <a:lnSpc>
                <a:spcPct val="115000"/>
              </a:lnSpc>
              <a:spcAft>
                <a:spcPts val="1199"/>
              </a:spcAft>
              <a:tabLst>
                <a:tab pos="0" algn="l"/>
              </a:tabLst>
            </a:pPr>
            <a:endParaRPr lang="en-US" sz="13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Google Shape;297;p16"/>
          <p:cNvPicPr/>
          <p:nvPr/>
        </p:nvPicPr>
        <p:blipFill>
          <a:blip r:embed="rId2" cstate="print"/>
          <a:stretch/>
        </p:blipFill>
        <p:spPr>
          <a:xfrm>
            <a:off x="1333080" y="87120"/>
            <a:ext cx="6477480" cy="496908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1303920" y="598680"/>
            <a:ext cx="7030080" cy="999000"/>
          </a:xfrm>
          <a:prstGeom prst="rect">
            <a:avLst/>
          </a:prstGeom>
          <a:noFill/>
          <a:ln>
            <a:noFill/>
          </a:ln>
        </p:spPr>
        <p:txBody>
          <a:bodyPr tIns="91440" bIns="91440">
            <a:normAutofit/>
          </a:bodyPr>
          <a:lstStyle/>
          <a:p>
            <a:pPr>
              <a:lnSpc>
                <a:spcPct val="100000"/>
              </a:lnSpc>
              <a:tabLst>
                <a:tab pos="0" algn="l"/>
              </a:tabLst>
            </a:pPr>
            <a:r>
              <a:rPr lang="el" sz="2800" b="1" strike="noStrike" spc="-1">
                <a:solidFill>
                  <a:srgbClr val="424242"/>
                </a:solidFill>
                <a:latin typeface="Maven Pro"/>
                <a:ea typeface="Maven Pro"/>
              </a:rPr>
              <a:t>3. Φόρτωση προγράμματος</a:t>
            </a:r>
            <a:endParaRPr lang="en-US" sz="2800" b="0" strike="noStrike" spc="-1">
              <a:solidFill>
                <a:srgbClr val="000000"/>
              </a:solidFill>
              <a:latin typeface="Arial"/>
            </a:endParaRPr>
          </a:p>
        </p:txBody>
      </p:sp>
      <p:sp>
        <p:nvSpPr>
          <p:cNvPr id="127" name="TextShape 2"/>
          <p:cNvSpPr txBox="1"/>
          <p:nvPr/>
        </p:nvSpPr>
        <p:spPr>
          <a:xfrm>
            <a:off x="311760" y="1341360"/>
            <a:ext cx="8520120" cy="3789360"/>
          </a:xfrm>
          <a:prstGeom prst="rect">
            <a:avLst/>
          </a:prstGeom>
          <a:noFill/>
          <a:ln>
            <a:noFill/>
          </a:ln>
        </p:spPr>
        <p:txBody>
          <a:bodyPr tIns="91440" bIns="91440">
            <a:noAutofit/>
          </a:bodyPr>
          <a:lstStyle/>
          <a:p>
            <a:pPr marL="457200" indent="-323640" algn="just">
              <a:lnSpc>
                <a:spcPct val="115000"/>
              </a:lnSpc>
              <a:buClr>
                <a:srgbClr val="424242"/>
              </a:buClr>
              <a:buFont typeface="Nunito"/>
              <a:buChar char="●"/>
            </a:pPr>
            <a:r>
              <a:rPr lang="el" sz="1500" b="0" strike="noStrike" spc="-1">
                <a:solidFill>
                  <a:srgbClr val="424242"/>
                </a:solidFill>
                <a:latin typeface="Nunito"/>
                <a:ea typeface="Nunito"/>
              </a:rPr>
              <a:t>Για να φορτώσετε το πρόγραμμα (και όλα τα προγράμματα), μπορείτε να επιλέξετε την τυπική επιλογή «File→Reinitialize and Load File» από τη γραμμή μενού. </a:t>
            </a:r>
            <a:endParaRPr lang="en-US" sz="1500" b="0" strike="noStrike" spc="-1">
              <a:solidFill>
                <a:srgbClr val="000000"/>
              </a:solidFill>
              <a:latin typeface="Arial"/>
            </a:endParaRPr>
          </a:p>
          <a:p>
            <a:pPr marL="457200" indent="-323640" algn="just">
              <a:lnSpc>
                <a:spcPct val="115000"/>
              </a:lnSpc>
              <a:buClr>
                <a:srgbClr val="424242"/>
              </a:buClr>
              <a:buFont typeface="Nunito"/>
              <a:buChar char="●"/>
            </a:pPr>
            <a:r>
              <a:rPr lang="el" sz="1500" b="0" strike="noStrike" spc="-1">
                <a:solidFill>
                  <a:srgbClr val="424242"/>
                </a:solidFill>
                <a:latin typeface="Nunito"/>
                <a:ea typeface="Nunito"/>
              </a:rPr>
              <a:t>Ωστόσο, είναι συνήθως πιο εύκολο να επιλέξετε το εικονίδιο Reinitialize and Load από την κύρια οθόνη (εικονίδιο δεύτερου αρχείου στη δεξιά πλευρά). </a:t>
            </a:r>
            <a:endParaRPr lang="en-US" sz="1500" b="0" strike="noStrike" spc="-1">
              <a:solidFill>
                <a:srgbClr val="000000"/>
              </a:solidFill>
              <a:latin typeface="Arial"/>
            </a:endParaRPr>
          </a:p>
          <a:p>
            <a:pPr algn="just">
              <a:lnSpc>
                <a:spcPct val="115000"/>
              </a:lnSpc>
              <a:spcBef>
                <a:spcPts val="1199"/>
              </a:spcBef>
              <a:tabLst>
                <a:tab pos="0" algn="l"/>
              </a:tabLst>
            </a:pPr>
            <a:r>
              <a:rPr lang="el" sz="1500" b="0" strike="noStrike" spc="-1">
                <a:solidFill>
                  <a:srgbClr val="424242"/>
                </a:solidFill>
                <a:latin typeface="Nunito"/>
                <a:ea typeface="Nunito"/>
              </a:rPr>
              <a:t>Σημείωση, η επιλογή Φόρτωση αρχείου μπορεί να χρησιμοποιηθεί στην αρχική φόρτωση, αλλά οι επόμενες φορτώσεις αρχείων θα πρέπει να χρησιμοποιούν το Reinitialize and Load File για να διασφαλιστεί ότι θα πραγματοποιηθεί η κατάλληλη επανεκκίνηση. </a:t>
            </a:r>
            <a:endParaRPr lang="en-US" sz="1500" b="0" strike="noStrike" spc="-1">
              <a:solidFill>
                <a:srgbClr val="000000"/>
              </a:solidFill>
              <a:latin typeface="Arial"/>
            </a:endParaRPr>
          </a:p>
          <a:p>
            <a:pPr>
              <a:lnSpc>
                <a:spcPct val="115000"/>
              </a:lnSpc>
              <a:spcBef>
                <a:spcPts val="1199"/>
              </a:spcBef>
              <a:tabLst>
                <a:tab pos="0" algn="l"/>
              </a:tabLst>
            </a:pPr>
            <a:endParaRPr lang="en-US" sz="1500" b="0" strike="noStrike" spc="-1">
              <a:solidFill>
                <a:srgbClr val="000000"/>
              </a:solidFill>
              <a:latin typeface="Arial"/>
            </a:endParaRPr>
          </a:p>
          <a:p>
            <a:pPr>
              <a:lnSpc>
                <a:spcPct val="115000"/>
              </a:lnSpc>
              <a:spcBef>
                <a:spcPts val="1199"/>
              </a:spcBef>
              <a:tabLst>
                <a:tab pos="0" algn="l"/>
              </a:tabLst>
            </a:pPr>
            <a:endParaRPr lang="en-US" sz="1500" b="0" strike="noStrike" spc="-1">
              <a:solidFill>
                <a:srgbClr val="000000"/>
              </a:solidFill>
              <a:latin typeface="Arial"/>
            </a:endParaRPr>
          </a:p>
          <a:p>
            <a:pPr marL="457200">
              <a:lnSpc>
                <a:spcPct val="115000"/>
              </a:lnSpc>
              <a:spcAft>
                <a:spcPts val="1199"/>
              </a:spcAft>
              <a:tabLst>
                <a:tab pos="0" algn="l"/>
              </a:tabLst>
            </a:pPr>
            <a:endParaRPr lang="en-US" sz="1500" b="0" strike="noStrike" spc="-1">
              <a:solidFill>
                <a:srgbClr val="000000"/>
              </a:solidFill>
              <a:latin typeface="Arial"/>
            </a:endParaRPr>
          </a:p>
        </p:txBody>
      </p:sp>
      <p:pic>
        <p:nvPicPr>
          <p:cNvPr id="128" name="Google Shape;304;p17"/>
          <p:cNvPicPr/>
          <p:nvPr/>
        </p:nvPicPr>
        <p:blipFill>
          <a:blip r:embed="rId2" cstate="print"/>
          <a:stretch/>
        </p:blipFill>
        <p:spPr>
          <a:xfrm>
            <a:off x="379080" y="3470400"/>
            <a:ext cx="8385480" cy="167292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1303920" y="598680"/>
            <a:ext cx="7030080" cy="1261800"/>
          </a:xfrm>
          <a:prstGeom prst="rect">
            <a:avLst/>
          </a:prstGeom>
          <a:noFill/>
          <a:ln>
            <a:noFill/>
          </a:ln>
        </p:spPr>
        <p:txBody>
          <a:bodyPr tIns="91440" bIns="91440">
            <a:noAutofit/>
          </a:bodyPr>
          <a:lstStyle/>
          <a:p>
            <a:pPr marL="457200" indent="-313920" algn="just">
              <a:lnSpc>
                <a:spcPct val="115000"/>
              </a:lnSpc>
              <a:buClr>
                <a:srgbClr val="424242"/>
              </a:buClr>
              <a:buFont typeface="Nunito"/>
              <a:buChar char="●"/>
            </a:pPr>
            <a:r>
              <a:rPr lang="el" sz="1300" b="0" strike="noStrike" spc="-1" dirty="0">
                <a:solidFill>
                  <a:srgbClr val="424242"/>
                </a:solidFill>
                <a:latin typeface="Nunito"/>
                <a:ea typeface="Nunito"/>
              </a:rPr>
              <a:t>Μόλις επιλεγεί, θα εμφανιστεί ένα τυπικό πλαίσιο διαλόγου ανοιχτού αρχείου. Βρείτε και </a:t>
            </a:r>
            <a:r>
              <a:rPr lang="el" sz="1300" b="0" strike="noStrike" spc="-1" dirty="0" smtClean="0">
                <a:solidFill>
                  <a:srgbClr val="424242"/>
                </a:solidFill>
                <a:latin typeface="Nunito"/>
                <a:ea typeface="Nunito"/>
              </a:rPr>
              <a:t>επιλέξτε</a:t>
            </a:r>
            <a:r>
              <a:rPr lang="en-US" sz="1300" b="0" strike="noStrike" spc="-1" dirty="0" smtClean="0">
                <a:solidFill>
                  <a:srgbClr val="424242"/>
                </a:solidFill>
                <a:latin typeface="Nunito"/>
                <a:ea typeface="Nunito"/>
              </a:rPr>
              <a:t> </a:t>
            </a:r>
            <a:r>
              <a:rPr lang="el" sz="1300" b="0" strike="noStrike" spc="-1" dirty="0" smtClean="0">
                <a:solidFill>
                  <a:srgbClr val="424242"/>
                </a:solidFill>
                <a:latin typeface="Nunito"/>
                <a:ea typeface="Nunito"/>
              </a:rPr>
              <a:t>το </a:t>
            </a:r>
            <a:r>
              <a:rPr lang="el" sz="1300" b="0" strike="noStrike" spc="-1" dirty="0">
                <a:solidFill>
                  <a:srgbClr val="424242"/>
                </a:solidFill>
                <a:latin typeface="Nunito"/>
                <a:ea typeface="Nunito"/>
              </a:rPr>
              <a:t>αρχείο "xxx.txt" (ή"xxx.s" ).</a:t>
            </a:r>
            <a:r>
              <a:rPr sz="1300" dirty="0"/>
              <a:t/>
            </a:r>
            <a:br>
              <a:rPr sz="1300" dirty="0"/>
            </a:br>
            <a:r>
              <a:rPr lang="el" sz="1300" b="0" strike="noStrike" spc="-1" dirty="0">
                <a:solidFill>
                  <a:srgbClr val="424242"/>
                </a:solidFill>
                <a:latin typeface="Nunito"/>
                <a:ea typeface="Nunito"/>
              </a:rPr>
              <a:t>Βρείτε το παράδειγμα αρχείου που δημιουργήσατε. </a:t>
            </a:r>
            <a:r>
              <a:rPr sz="1300" dirty="0"/>
              <a:t/>
            </a:r>
            <a:br>
              <a:rPr sz="1300" dirty="0"/>
            </a:br>
            <a:r>
              <a:rPr lang="el" sz="1300" b="0" strike="noStrike" spc="-1" dirty="0">
                <a:solidFill>
                  <a:srgbClr val="424242"/>
                </a:solidFill>
                <a:latin typeface="Nunito"/>
                <a:ea typeface="Nunito"/>
              </a:rPr>
              <a:t>Επιλέξτε το αρχείο και κάντε κλικ στο κουμπί Άνοιγμα (κάτω δεξιά γωνία).</a:t>
            </a:r>
            <a:r>
              <a:rPr sz="1300" dirty="0"/>
              <a:t/>
            </a:r>
            <a:br>
              <a:rPr sz="1300" dirty="0"/>
            </a:br>
            <a:r>
              <a:rPr lang="el" sz="1300" b="0" strike="noStrike" spc="-1" dirty="0">
                <a:solidFill>
                  <a:srgbClr val="424242"/>
                </a:solidFill>
                <a:latin typeface="Nunito"/>
              </a:rPr>
              <a:t> </a:t>
            </a:r>
            <a:endParaRPr lang="en-US" sz="1300" b="0" strike="noStrike" spc="-1" dirty="0">
              <a:solidFill>
                <a:srgbClr val="000000"/>
              </a:solidFill>
              <a:latin typeface="Arial"/>
            </a:endParaRPr>
          </a:p>
        </p:txBody>
      </p:sp>
      <p:sp>
        <p:nvSpPr>
          <p:cNvPr id="130" name="TextShape 2"/>
          <p:cNvSpPr txBox="1"/>
          <p:nvPr/>
        </p:nvSpPr>
        <p:spPr>
          <a:xfrm>
            <a:off x="1303920" y="1990080"/>
            <a:ext cx="7030080" cy="2541240"/>
          </a:xfrm>
          <a:prstGeom prst="rect">
            <a:avLst/>
          </a:prstGeom>
          <a:noFill/>
          <a:ln>
            <a:noFill/>
          </a:ln>
        </p:spPr>
        <p:txBody>
          <a:bodyPr tIns="91440" bIns="91440">
            <a:normAutofit/>
          </a:bodyPr>
          <a:lstStyle/>
          <a:p>
            <a:pPr marL="457200" indent="-310680" algn="just">
              <a:lnSpc>
                <a:spcPct val="115000"/>
              </a:lnSpc>
              <a:buClr>
                <a:srgbClr val="424242"/>
              </a:buClr>
              <a:buFont typeface="Nunito"/>
              <a:buChar char="●"/>
            </a:pPr>
            <a:r>
              <a:rPr lang="el" sz="1300" b="0" strike="noStrike" spc="-1" dirty="0">
                <a:solidFill>
                  <a:srgbClr val="424242"/>
                </a:solidFill>
                <a:latin typeface="Nunito"/>
                <a:ea typeface="Nunito"/>
              </a:rPr>
              <a:t>Τυχόν σφάλματα σύνταξης (δηλαδή, ανορθόγραφες οδηγίες, ακαθόριστες μεταβλητές κ.λπ.) καταγράφονται σε αυτό το σημείο. Παρέχεται ένα κατάλληλο μήνυμα σφάλματος με αναφορά στον αριθμό γραμμής που προκάλεσε το σφάλμα.</a:t>
            </a:r>
            <a:endParaRPr lang="en-US" sz="1300" b="0" strike="noStrike" spc="-1" dirty="0">
              <a:solidFill>
                <a:srgbClr val="000000"/>
              </a:solidFill>
              <a:latin typeface="Arial"/>
            </a:endParaRPr>
          </a:p>
          <a:p>
            <a:pPr algn="just">
              <a:lnSpc>
                <a:spcPct val="115000"/>
              </a:lnSpc>
              <a:tabLst>
                <a:tab pos="0" algn="l"/>
              </a:tabLst>
            </a:pPr>
            <a:endParaRPr lang="en-US" sz="1300" b="0" strike="noStrike" spc="-1" dirty="0">
              <a:solidFill>
                <a:srgbClr val="000000"/>
              </a:solidFill>
              <a:latin typeface="Arial"/>
            </a:endParaRPr>
          </a:p>
          <a:p>
            <a:pPr marL="457200" indent="-310680" algn="just">
              <a:lnSpc>
                <a:spcPct val="115000"/>
              </a:lnSpc>
              <a:buClr>
                <a:srgbClr val="424242"/>
              </a:buClr>
              <a:buFont typeface="Nunito"/>
              <a:buChar char="●"/>
              <a:tabLst>
                <a:tab pos="0" algn="l"/>
              </a:tabLst>
            </a:pPr>
            <a:r>
              <a:rPr lang="el" sz="1300" b="0" strike="noStrike" spc="-1" dirty="0">
                <a:solidFill>
                  <a:srgbClr val="424242"/>
                </a:solidFill>
                <a:latin typeface="Nunito"/>
                <a:ea typeface="Nunito"/>
              </a:rPr>
              <a:t>Όταν ολοκληρωθεί η φόρτωση του αρχείου χωρίς σφάλματα, το πρόγραμμα είναι έτοιμο να εκτελεστεί, αλλά δεν έχει ακόμη εκτελεστεί. Στην οθόνη θα εμφανιστεί κάτι σαν την παρακάτω εικόνα.</a:t>
            </a:r>
            <a:endParaRPr lang="en-US" sz="1300" b="0" strike="noStrike" spc="-1" dirty="0">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Google Shape;315;p19"/>
          <p:cNvPicPr/>
          <p:nvPr/>
        </p:nvPicPr>
        <p:blipFill>
          <a:blip r:embed="rId2" cstate="print"/>
          <a:stretch/>
        </p:blipFill>
        <p:spPr>
          <a:xfrm>
            <a:off x="1840320" y="219960"/>
            <a:ext cx="5709240" cy="48384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1256760" y="790200"/>
            <a:ext cx="7030080" cy="3490200"/>
          </a:xfrm>
          <a:prstGeom prst="rect">
            <a:avLst/>
          </a:prstGeom>
          <a:noFill/>
          <a:ln>
            <a:noFill/>
          </a:ln>
        </p:spPr>
        <p:txBody>
          <a:bodyPr tIns="91440" bIns="91440">
            <a:normAutofit fontScale="97000" lnSpcReduction="10000"/>
          </a:bodyPr>
          <a:lstStyle/>
          <a:p>
            <a:pPr marL="457200" indent="-310680" algn="just">
              <a:lnSpc>
                <a:spcPct val="115000"/>
              </a:lnSpc>
              <a:buClr>
                <a:srgbClr val="424242"/>
              </a:buClr>
              <a:buFont typeface="Nunito"/>
              <a:buChar char="●"/>
            </a:pPr>
            <a:r>
              <a:rPr lang="el" sz="1300" b="0" strike="noStrike" spc="-1">
                <a:solidFill>
                  <a:srgbClr val="424242"/>
                </a:solidFill>
                <a:latin typeface="Nunito"/>
                <a:ea typeface="Nunito"/>
              </a:rPr>
              <a:t>Ο κώδικας τοποθετείται στο Text Window. Η πρώτη στήλη δεκαεξαδικών τιμών (στα []) είναι η διεύθυνση αυτής της γραμμής κώδικα. </a:t>
            </a:r>
            <a:endParaRPr lang="en-US" sz="1300" b="0" strike="noStrike" spc="-1">
              <a:solidFill>
                <a:srgbClr val="000000"/>
              </a:solidFill>
              <a:latin typeface="Arial"/>
            </a:endParaRPr>
          </a:p>
          <a:p>
            <a:pPr marL="457200" algn="just">
              <a:lnSpc>
                <a:spcPct val="115000"/>
              </a:lnSpc>
              <a:spcBef>
                <a:spcPts val="1199"/>
              </a:spcBef>
              <a:tabLst>
                <a:tab pos="0" algn="l"/>
              </a:tabLst>
            </a:pPr>
            <a:endParaRPr lang="en-US" sz="1300" b="0" strike="noStrike" spc="-1">
              <a:solidFill>
                <a:srgbClr val="000000"/>
              </a:solidFill>
              <a:latin typeface="Arial"/>
            </a:endParaRPr>
          </a:p>
          <a:p>
            <a:pPr marL="457200" indent="-310680" algn="just">
              <a:lnSpc>
                <a:spcPct val="115000"/>
              </a:lnSpc>
              <a:spcBef>
                <a:spcPts val="1199"/>
              </a:spcBef>
              <a:buClr>
                <a:srgbClr val="424242"/>
              </a:buClr>
              <a:buFont typeface="Nunito"/>
              <a:buChar char="●"/>
              <a:tabLst>
                <a:tab pos="0" algn="l"/>
              </a:tabLst>
            </a:pPr>
            <a:r>
              <a:rPr lang="el" sz="1300" b="0" strike="noStrike" spc="-1">
                <a:solidFill>
                  <a:srgbClr val="424242"/>
                </a:solidFill>
                <a:latin typeface="Nunito"/>
                <a:ea typeface="Nunito"/>
              </a:rPr>
              <a:t>Η επόμενη τιμή hex value είναι η τιμή OpCode ή δεκαεξαδική τιμή των 1 και 0 που η CPU κατανοεί ότι είναι αυτή η οδηγία. </a:t>
            </a:r>
            <a:endParaRPr lang="en-US" sz="1300" b="0" strike="noStrike" spc="-1">
              <a:solidFill>
                <a:srgbClr val="000000"/>
              </a:solidFill>
              <a:latin typeface="Arial"/>
            </a:endParaRPr>
          </a:p>
          <a:p>
            <a:pPr marL="457200" algn="just">
              <a:lnSpc>
                <a:spcPct val="115000"/>
              </a:lnSpc>
              <a:spcBef>
                <a:spcPts val="1199"/>
              </a:spcBef>
              <a:tabLst>
                <a:tab pos="0" algn="l"/>
              </a:tabLst>
            </a:pPr>
            <a:endParaRPr lang="en-US" sz="1300" b="0" strike="noStrike" spc="-1">
              <a:solidFill>
                <a:srgbClr val="000000"/>
              </a:solidFill>
              <a:latin typeface="Arial"/>
            </a:endParaRPr>
          </a:p>
          <a:p>
            <a:pPr marL="457200" indent="-310680" algn="just">
              <a:lnSpc>
                <a:spcPct val="115000"/>
              </a:lnSpc>
              <a:spcBef>
                <a:spcPts val="1199"/>
              </a:spcBef>
              <a:buClr>
                <a:srgbClr val="424242"/>
              </a:buClr>
              <a:buFont typeface="Nunito"/>
              <a:buChar char="●"/>
              <a:tabLst>
                <a:tab pos="0" algn="l"/>
              </a:tabLst>
            </a:pPr>
            <a:r>
              <a:rPr lang="el" sz="1300" b="0" strike="noStrike" spc="-1">
                <a:solidFill>
                  <a:srgbClr val="424242"/>
                </a:solidFill>
                <a:latin typeface="Nunito"/>
                <a:ea typeface="Nunito"/>
              </a:rPr>
              <a:t>Το MIPS περιλαμβάνει ψευδο-εντολές. Αυτή είναι μια οδηγία που η CPU δεν εκτελεί, αλλά ο προγραμματιστής επιτρέπεται να τη χρησιμοποιήσει. </a:t>
            </a:r>
            <a:endParaRPr lang="en-US" sz="1300" b="0" strike="noStrike" spc="-1">
              <a:solidFill>
                <a:srgbClr val="000000"/>
              </a:solidFill>
              <a:latin typeface="Arial"/>
            </a:endParaRPr>
          </a:p>
          <a:p>
            <a:pPr marL="457200" algn="just">
              <a:lnSpc>
                <a:spcPct val="115000"/>
              </a:lnSpc>
              <a:spcBef>
                <a:spcPts val="1199"/>
              </a:spcBef>
              <a:tabLst>
                <a:tab pos="0" algn="l"/>
              </a:tabLst>
            </a:pPr>
            <a:endParaRPr lang="en-US" sz="1300" b="0" strike="noStrike" spc="-1">
              <a:solidFill>
                <a:srgbClr val="000000"/>
              </a:solidFill>
              <a:latin typeface="Arial"/>
            </a:endParaRPr>
          </a:p>
          <a:p>
            <a:pPr marL="457200" indent="-310680" algn="just">
              <a:lnSpc>
                <a:spcPct val="115000"/>
              </a:lnSpc>
              <a:spcBef>
                <a:spcPts val="1199"/>
              </a:spcBef>
              <a:buClr>
                <a:srgbClr val="424242"/>
              </a:buClr>
              <a:buFont typeface="Nunito"/>
              <a:buChar char="●"/>
              <a:tabLst>
                <a:tab pos="0" algn="l"/>
              </a:tabLst>
            </a:pPr>
            <a:r>
              <a:rPr lang="el" sz="1300" b="0" strike="noStrike" spc="-1">
                <a:solidFill>
                  <a:srgbClr val="424242"/>
                </a:solidFill>
                <a:latin typeface="Nunito"/>
                <a:ea typeface="Nunito"/>
              </a:rPr>
              <a:t>Ο προσομοιωτής QtSpim, αποδέχεται την οδηγία και εισάγει την πραγματική ή την bare οδηγία.</a:t>
            </a:r>
            <a:endParaRPr lang="en-US" sz="13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Shape 1"/>
          <p:cNvSpPr txBox="1"/>
          <p:nvPr/>
        </p:nvSpPr>
        <p:spPr>
          <a:xfrm>
            <a:off x="1270080" y="770040"/>
            <a:ext cx="7030080" cy="766800"/>
          </a:xfrm>
          <a:prstGeom prst="rect">
            <a:avLst/>
          </a:prstGeom>
          <a:noFill/>
          <a:ln>
            <a:noFill/>
          </a:ln>
        </p:spPr>
        <p:txBody>
          <a:bodyPr tIns="91440" bIns="91440">
            <a:normAutofit fontScale="98000"/>
          </a:bodyPr>
          <a:lstStyle/>
          <a:p>
            <a:pPr marL="457200" indent="-310680" algn="just">
              <a:lnSpc>
                <a:spcPct val="115000"/>
              </a:lnSpc>
              <a:buClr>
                <a:srgbClr val="424242"/>
              </a:buClr>
              <a:buFont typeface="Nunito"/>
              <a:buChar char="●"/>
            </a:pPr>
            <a:r>
              <a:rPr lang="el" sz="1300" b="0" strike="noStrike" spc="-1">
                <a:solidFill>
                  <a:srgbClr val="424242"/>
                </a:solidFill>
                <a:latin typeface="Nunito"/>
                <a:ea typeface="Nunito"/>
              </a:rPr>
              <a:t>Το data segment περιέχει τα δεδομένα που δηλώθηκαν από το πρόγραμμά σας (εάν υπάρχουν). Για να προβάλετε το τμήμα δεδομένων, κάντε κλικ στο εικονίδιο Data.</a:t>
            </a:r>
            <a:endParaRPr lang="en-US" sz="1300" b="0" strike="noStrike" spc="-1">
              <a:solidFill>
                <a:srgbClr val="000000"/>
              </a:solidFill>
              <a:latin typeface="Arial"/>
            </a:endParaRPr>
          </a:p>
        </p:txBody>
      </p:sp>
      <p:pic>
        <p:nvPicPr>
          <p:cNvPr id="134" name="Google Shape;326;p21"/>
          <p:cNvPicPr/>
          <p:nvPr/>
        </p:nvPicPr>
        <p:blipFill>
          <a:blip r:embed="rId2" cstate="print"/>
          <a:stretch/>
        </p:blipFill>
        <p:spPr>
          <a:xfrm>
            <a:off x="1968480" y="1480320"/>
            <a:ext cx="4677840" cy="36626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TotalTime>
  <Words>827</Words>
  <Application>Microsoft Office PowerPoint</Application>
  <PresentationFormat>Προβολή στην οθόνη (16:9)</PresentationFormat>
  <Paragraphs>55</Paragraphs>
  <Slides>14</Slides>
  <Notes>0</Notes>
  <HiddenSlides>0</HiddenSlides>
  <MMClips>0</MMClips>
  <ScaleCrop>false</ScaleCrop>
  <HeadingPairs>
    <vt:vector size="4" baseType="variant">
      <vt:variant>
        <vt:lpstr>Θέμα</vt:lpstr>
      </vt:variant>
      <vt:variant>
        <vt:i4>2</vt:i4>
      </vt:variant>
      <vt:variant>
        <vt:lpstr>Τίτλοι διαφανειών</vt:lpstr>
      </vt:variant>
      <vt:variant>
        <vt:i4>14</vt:i4>
      </vt:variant>
    </vt:vector>
  </HeadingPairs>
  <TitlesOfParts>
    <vt:vector size="16" baseType="lpstr">
      <vt:lpstr>Office Theme</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subject/>
  <dc:creator/>
  <dc:description/>
  <cp:lastModifiedBy>Foteini</cp:lastModifiedBy>
  <cp:revision>3</cp:revision>
  <dcterms:modified xsi:type="dcterms:W3CDTF">2026-03-02T20:55:49Z</dcterms:modified>
  <dc:language>en-US</dc:language>
</cp:coreProperties>
</file>