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8" r:id="rId6"/>
    <p:sldId id="289" r:id="rId7"/>
    <p:sldId id="287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0AB8-7A91-4BF8-A4DC-F85D2BFD8C48}" type="datetimeFigureOut">
              <a:rPr lang="el-GR" smtClean="0"/>
              <a:t>22/3/2017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AB5-C608-4BCE-B7EF-BBDFECDFC6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921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0AB8-7A91-4BF8-A4DC-F85D2BFD8C48}" type="datetimeFigureOut">
              <a:rPr lang="el-GR" smtClean="0"/>
              <a:t>22/3/2017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AB5-C608-4BCE-B7EF-BBDFECDFC6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83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0AB8-7A91-4BF8-A4DC-F85D2BFD8C48}" type="datetimeFigureOut">
              <a:rPr lang="el-GR" smtClean="0"/>
              <a:t>22/3/2017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AB5-C608-4BCE-B7EF-BBDFECDFC6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864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0AB8-7A91-4BF8-A4DC-F85D2BFD8C48}" type="datetimeFigureOut">
              <a:rPr lang="el-GR" smtClean="0"/>
              <a:t>22/3/2017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AB5-C608-4BCE-B7EF-BBDFECDFC6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76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0AB8-7A91-4BF8-A4DC-F85D2BFD8C48}" type="datetimeFigureOut">
              <a:rPr lang="el-GR" smtClean="0"/>
              <a:t>22/3/2017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AB5-C608-4BCE-B7EF-BBDFECDFC6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417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0AB8-7A91-4BF8-A4DC-F85D2BFD8C48}" type="datetimeFigureOut">
              <a:rPr lang="el-GR" smtClean="0"/>
              <a:t>22/3/2017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AB5-C608-4BCE-B7EF-BBDFECDFC6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269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0AB8-7A91-4BF8-A4DC-F85D2BFD8C48}" type="datetimeFigureOut">
              <a:rPr lang="el-GR" smtClean="0"/>
              <a:t>22/3/2017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AB5-C608-4BCE-B7EF-BBDFECDFC6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413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0AB8-7A91-4BF8-A4DC-F85D2BFD8C48}" type="datetimeFigureOut">
              <a:rPr lang="el-GR" smtClean="0"/>
              <a:t>22/3/2017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AB5-C608-4BCE-B7EF-BBDFECDFC6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9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0AB8-7A91-4BF8-A4DC-F85D2BFD8C48}" type="datetimeFigureOut">
              <a:rPr lang="el-GR" smtClean="0"/>
              <a:t>22/3/2017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AB5-C608-4BCE-B7EF-BBDFECDFC6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86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0AB8-7A91-4BF8-A4DC-F85D2BFD8C48}" type="datetimeFigureOut">
              <a:rPr lang="el-GR" smtClean="0"/>
              <a:t>22/3/2017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AB5-C608-4BCE-B7EF-BBDFECDFC6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153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0AB8-7A91-4BF8-A4DC-F85D2BFD8C48}" type="datetimeFigureOut">
              <a:rPr lang="el-GR" smtClean="0"/>
              <a:t>22/3/2017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AB5-C608-4BCE-B7EF-BBDFECDFC6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50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00AB8-7A91-4BF8-A4DC-F85D2BFD8C48}" type="datetimeFigureOut">
              <a:rPr lang="el-GR" smtClean="0"/>
              <a:t>22/3/2017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CEAB5-C608-4BCE-B7EF-BBDFECDFC6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209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Εργαστηριακή άσκηση 2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Οδηγίες και παραδείγματα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7384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ποτέλεσμα εικόνας για home page restau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51" y="257560"/>
            <a:ext cx="8625960" cy="648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8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4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ποτέλεσμα εικόνας για home page restau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9889"/>
            <a:ext cx="9401175" cy="684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01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Αποτέλεσμα εικόνας για home page ho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05" y="0"/>
            <a:ext cx="6405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6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ποτέλεσμα εικόνας για home page ho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48" y="0"/>
            <a:ext cx="8312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0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Αποτέλεσμα εικόνας για home page ho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353" y="0"/>
            <a:ext cx="6396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83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Αποτέλεσμα εικόνας για home page ho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831"/>
            <a:ext cx="12213664" cy="55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67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Αποτέλεσμα εικόνας για home page ho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85" y="240630"/>
            <a:ext cx="8438148" cy="632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23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Αποτέλεσμα εικόνας για home page cin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8" y="0"/>
            <a:ext cx="9959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807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Αποτέλεσμα εικόνας για home page cin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55" y="0"/>
            <a:ext cx="8859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67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Παραμετροποίηση και σχεδιασμός ιστοσελίδας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207568" y="1916833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σχεδιασμός ιστοσελίδας είναι μια διαδικασία που περιλαμβάνει πολλές και διαφορετικές αποφάσεις που πρέπει να πάρει η ομάδα ή οι ομάδες που έχουν αναλάβει  αυτή την εργασία. 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Οι αποφάσεις αυτές αφορούν τον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/>
              <a:t>Αισθητικό σχεδιασμό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/>
              <a:t>Λειτουργικό σχεδιασμό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/>
              <a:t>Τεχνολογικό Σχεδιασμό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Αρχιτεκτονική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Τεχνολογία</a:t>
            </a:r>
          </a:p>
          <a:p>
            <a:endParaRPr lang="el-GR" dirty="0"/>
          </a:p>
          <a:p>
            <a:r>
              <a:rPr lang="el-GR" dirty="0"/>
              <a:t>Ανεξάρτητα του τι σχεδιάζουμε η ΣΥΝΕΠΕΙΑ είναι σταθερός οδηγός.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8546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Αποτέλεσμα εικόνας για home page cin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86" y="0"/>
            <a:ext cx="9999078" cy="688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793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Αποτέλεσμα εικόνας για home page car rep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59" y="0"/>
            <a:ext cx="9525000" cy="70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87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Αποτέλεσμα εικόνας για home page car rep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00" y="0"/>
            <a:ext cx="496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1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Αποτέλεσμα εικόνας για home page car rep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38" y="0"/>
            <a:ext cx="4983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12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Αποτέλεσμα εικόνας για home page car rep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" y="312820"/>
            <a:ext cx="11308849" cy="575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11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Αποτέλεσμα εικόνας για home page mobile rep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43" y="282491"/>
            <a:ext cx="6100846" cy="637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884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Αποτέλεσμα εικόνας για home page mobile rep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23" y="0"/>
            <a:ext cx="496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106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Αποτέλεσμα εικόνας για home page mobile rep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53" y="649704"/>
            <a:ext cx="10931892" cy="55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94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Αποτέλεσμα εικόνας για home page online super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32" y="0"/>
            <a:ext cx="10377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15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85" y="216569"/>
            <a:ext cx="4732039" cy="632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99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Παραμετροποίηση και σχεδιασμός ιστοσελίδας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3552" y="220486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l-GR" b="1" dirty="0"/>
              <a:t>Στον αισθητικό σχεδιασμό λαμβάνουμε υπόψη παράγοντες που περιλαμβάνουν αλλά δεν εξαντλούνται στα παρακάτω:  </a:t>
            </a:r>
            <a:endParaRPr lang="en-US" b="1" dirty="0"/>
          </a:p>
          <a:p>
            <a:pPr marL="342900" indent="-342900"/>
            <a:endParaRPr lang="el-GR" b="1" dirty="0"/>
          </a:p>
          <a:p>
            <a:pPr lvl="1">
              <a:buFont typeface="Arial" pitchFamily="34" charset="0"/>
              <a:buChar char="•"/>
            </a:pPr>
            <a:r>
              <a:rPr lang="el-GR" dirty="0"/>
              <a:t>Τύπους της εφαρμογής. Πχ </a:t>
            </a:r>
            <a:r>
              <a:rPr lang="en-US" dirty="0"/>
              <a:t>portal,</a:t>
            </a:r>
            <a:r>
              <a:rPr lang="el-GR" dirty="0"/>
              <a:t> </a:t>
            </a:r>
            <a:r>
              <a:rPr lang="en-US" dirty="0"/>
              <a:t>site</a:t>
            </a:r>
            <a:r>
              <a:rPr lang="el-GR" dirty="0"/>
              <a:t>, εφαρμογή κινητής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Branding</a:t>
            </a:r>
            <a:r>
              <a:rPr lang="el-GR" dirty="0"/>
              <a:t> (λογότυπα, χρώματα, φυσιογνωμία και αντικείμενο εταιρίας.) Πχ. Άλλη εφαρμογή θέλει η </a:t>
            </a:r>
            <a:r>
              <a:rPr lang="en-US" dirty="0"/>
              <a:t>Coca Cola ™ </a:t>
            </a:r>
            <a:r>
              <a:rPr lang="el-GR" dirty="0"/>
              <a:t>και άλλο το απορρυπαντικό </a:t>
            </a:r>
            <a:r>
              <a:rPr lang="en-US" dirty="0"/>
              <a:t>Tide ™ </a:t>
            </a:r>
            <a:endParaRPr lang="el-GR" dirty="0"/>
          </a:p>
          <a:p>
            <a:pPr lvl="1">
              <a:buFont typeface="Arial" pitchFamily="34" charset="0"/>
              <a:buChar char="•"/>
            </a:pPr>
            <a:r>
              <a:rPr lang="el-GR" dirty="0"/>
              <a:t>Αιτία δημιουργίας της εφαρμογής</a:t>
            </a:r>
            <a:r>
              <a:rPr lang="en-US" dirty="0"/>
              <a:t>.</a:t>
            </a:r>
            <a:r>
              <a:rPr lang="el-GR" dirty="0"/>
              <a:t> Πχ. Άλλο το </a:t>
            </a:r>
            <a:r>
              <a:rPr lang="en-US" dirty="0"/>
              <a:t>site </a:t>
            </a:r>
            <a:r>
              <a:rPr lang="el-GR" dirty="0"/>
              <a:t>της παρουσίασης ενός νέου προϊόντος, άλλο μιας δράσης που σχετίζεται με ένα προϊόν και άλλο μιας </a:t>
            </a:r>
            <a:r>
              <a:rPr lang="el-GR" dirty="0"/>
              <a:t>διαδικτυακής </a:t>
            </a:r>
            <a:r>
              <a:rPr lang="en-US" dirty="0"/>
              <a:t>business </a:t>
            </a:r>
            <a:r>
              <a:rPr lang="el-GR" dirty="0"/>
              <a:t>εφαρμογής.</a:t>
            </a:r>
          </a:p>
          <a:p>
            <a:pPr lvl="1">
              <a:buFont typeface="Arial" pitchFamily="34" charset="0"/>
              <a:buChar char="•"/>
            </a:pPr>
            <a:r>
              <a:rPr lang="el-GR" dirty="0"/>
              <a:t>Το πλήθος και το είδος της πληροφορίας. </a:t>
            </a:r>
          </a:p>
          <a:p>
            <a:pPr lvl="1">
              <a:buFont typeface="Arial" pitchFamily="34" charset="0"/>
              <a:buChar char="•"/>
            </a:pPr>
            <a:r>
              <a:rPr lang="el-GR" dirty="0"/>
              <a:t>Το πλήθος και το είδος των επιλογών χρήστη.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703841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Αποτέλεσμα εικόνας για home page online super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12" y="938463"/>
            <a:ext cx="10310192" cy="49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00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Αποτέλεσμα εικόνας για home page patisse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22" y="619627"/>
            <a:ext cx="9060615" cy="559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07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Αποτέλεσμα εικόνας για home page patisse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36" y="50932"/>
            <a:ext cx="5674059" cy="68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029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Αποτέλεσμα εικόνας για home page patisse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2" y="0"/>
            <a:ext cx="6724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49" y="0"/>
            <a:ext cx="99391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9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Παραμετροποίηση και σχεδιασμός ιστοσελίδας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2279576" y="1916833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Στον λειτουργικό σχεδιασμό λαμβάνουμε υπόψη παράγοντες που περιλαμβάνουν αλλά δεν εξαντλούνται στα παρακάτω: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Τύπος και χρήση της εφαρμογής 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Απαιτήσεις εφαρμογής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Η ευχρηστία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Η πληροφορία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52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Βασικοί κανόνες σχεδιασμού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3379354" y="1695620"/>
            <a:ext cx="515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Οι χρήστες εκτιμούν την ποιότητα και την αξιοπιστία</a:t>
            </a:r>
          </a:p>
        </p:txBody>
      </p:sp>
      <p:sp>
        <p:nvSpPr>
          <p:cNvPr id="4" name="Rectangle 3"/>
          <p:cNvSpPr/>
          <p:nvPr/>
        </p:nvSpPr>
        <p:spPr>
          <a:xfrm>
            <a:off x="4745516" y="2437026"/>
            <a:ext cx="3743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Οι χρήστες δεν διαβάζουν, </a:t>
            </a:r>
            <a:r>
              <a:rPr lang="el-GR" dirty="0" smtClean="0"/>
              <a:t>σαρώνουν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782594" y="3048170"/>
            <a:ext cx="8765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Χρήστες </a:t>
            </a:r>
            <a:r>
              <a:rPr lang="el-GR" dirty="0"/>
              <a:t>του Διαδικτύου είναι ανυπόμονοι και </a:t>
            </a:r>
            <a:r>
              <a:rPr lang="el-GR" dirty="0" smtClean="0"/>
              <a:t>επιμένουν </a:t>
            </a:r>
            <a:r>
              <a:rPr lang="el-GR" dirty="0"/>
              <a:t>στην άμεση ικανοποίηση</a:t>
            </a:r>
          </a:p>
        </p:txBody>
      </p:sp>
      <p:sp>
        <p:nvSpPr>
          <p:cNvPr id="9" name="Rectangle 8"/>
          <p:cNvSpPr/>
          <p:nvPr/>
        </p:nvSpPr>
        <p:spPr>
          <a:xfrm>
            <a:off x="1234292" y="4068118"/>
            <a:ext cx="7420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Οι χρήστες δεν </a:t>
            </a:r>
            <a:r>
              <a:rPr lang="el-GR" dirty="0" smtClean="0"/>
              <a:t>κάνουν </a:t>
            </a:r>
            <a:r>
              <a:rPr lang="el-GR" dirty="0"/>
              <a:t>την καλύτερη δυνατή </a:t>
            </a:r>
            <a:r>
              <a:rPr lang="el-GR" dirty="0" smtClean="0"/>
              <a:t>επιλογή (διαβάζουν επιπόλαια)</a:t>
            </a:r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4464947" y="5007232"/>
            <a:ext cx="423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Οι χρήστες ακολουθούν τη διαίσθησή τους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3211" y="5824152"/>
            <a:ext cx="816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Μην κάνεις τους χρήστες να πρέπει να σκεφτούν για να προχωρήσουν παρακάτω/…..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55" y="1425146"/>
            <a:ext cx="2414230" cy="1356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365" y="3253947"/>
            <a:ext cx="2486398" cy="1412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1" y="4407243"/>
            <a:ext cx="2578348" cy="1320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94" y="4758882"/>
            <a:ext cx="2529531" cy="17656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0" y="1614615"/>
            <a:ext cx="2060470" cy="157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5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Οδηγίες συνέχεια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3525795" y="175070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Προσπάθεια για </a:t>
            </a:r>
            <a:r>
              <a:rPr lang="el-GR" dirty="0" smtClean="0"/>
              <a:t>συνέπεια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Ενεργοποίηση </a:t>
            </a:r>
            <a:r>
              <a:rPr lang="el-GR" dirty="0" smtClean="0"/>
              <a:t>συντομεύσεων για συχνούς χρήστες.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Αντιμετώπιση των απλών λαθών.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Επιτρέπω </a:t>
            </a:r>
            <a:r>
              <a:rPr lang="el-GR" dirty="0"/>
              <a:t>την εύκολη </a:t>
            </a:r>
            <a:r>
              <a:rPr lang="el-GR" dirty="0" smtClean="0"/>
              <a:t>επαναφορά των </a:t>
            </a:r>
            <a:r>
              <a:rPr lang="el-GR" dirty="0"/>
              <a:t>δράσεων.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Δώστε την αίσθηση του ελέγχου.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Μειώστε </a:t>
            </a:r>
            <a:r>
              <a:rPr lang="el-GR" dirty="0" smtClean="0"/>
              <a:t>το βραχυπρόθεσμο φορτίο </a:t>
            </a:r>
            <a:r>
              <a:rPr lang="el-GR" dirty="0"/>
              <a:t>μνήμης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203092" y="433481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Υποστηρίζω πολλαπλά </a:t>
            </a:r>
            <a:r>
              <a:rPr lang="en-US" dirty="0"/>
              <a:t>search</a:t>
            </a:r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Βάζω τουλάχιστον ένα </a:t>
            </a:r>
            <a:r>
              <a:rPr lang="en-US" dirty="0"/>
              <a:t>animation </a:t>
            </a:r>
            <a:r>
              <a:rPr lang="el-GR" dirty="0"/>
              <a:t>σε κάθε σελίδα να τονίζω τα σημαντικά</a:t>
            </a:r>
            <a:r>
              <a:rPr lang="el-G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Προσφέρω ενημερωτικά σχόλια.(</a:t>
            </a:r>
            <a:r>
              <a:rPr lang="en-US" dirty="0" err="1"/>
              <a:t>faq</a:t>
            </a:r>
            <a:r>
              <a:rPr lang="el-GR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Ρωτήστε το χρήστη κατά την έξοδο.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172995" y="437239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Αποφεύγω </a:t>
            </a:r>
            <a:r>
              <a:rPr lang="el-GR" dirty="0"/>
              <a:t>τις μικρές περιοχές επιλογής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Αποφεύγω το </a:t>
            </a:r>
            <a:r>
              <a:rPr lang="en-US" dirty="0"/>
              <a:t>pagination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Αποφεύγω τα </a:t>
            </a:r>
            <a:r>
              <a:rPr lang="en-US" dirty="0"/>
              <a:t>pop-ups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Αποφεύγω τα πολλά και άχρηστα </a:t>
            </a:r>
            <a:r>
              <a:rPr lang="en-US" dirty="0"/>
              <a:t>registration </a:t>
            </a:r>
            <a:r>
              <a:rPr lang="el-GR" dirty="0"/>
              <a:t>όταν τα έχω τα κάνω απλά….</a:t>
            </a:r>
          </a:p>
        </p:txBody>
      </p:sp>
    </p:spTree>
    <p:extLst>
      <p:ext uri="{BB962C8B-B14F-4D97-AF65-F5344CB8AC3E}">
        <p14:creationId xmlns:p14="http://schemas.microsoft.com/office/powerpoint/2010/main" val="53838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για διάφορα </a:t>
            </a:r>
            <a:r>
              <a:rPr lang="en-US" dirty="0" smtClean="0"/>
              <a:t>sites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Προσοχή τα σχέδια έχουν πνευματική ιδιοκτησία</a:t>
            </a:r>
            <a:r>
              <a:rPr lang="en-US" dirty="0" smtClean="0"/>
              <a:t> (copyright)</a:t>
            </a:r>
            <a:r>
              <a:rPr lang="el-GR" dirty="0" smtClean="0"/>
              <a:t> και απαγορεύεται να τα αντιγράψετε αυτούσια στο δικό σας </a:t>
            </a:r>
            <a:r>
              <a:rPr lang="en-US" dirty="0" smtClean="0"/>
              <a:t>site.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158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home page restau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3" y="274862"/>
            <a:ext cx="9258386" cy="64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1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ποτέλεσμα εικόνας για home page restau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72" y="264187"/>
            <a:ext cx="6466704" cy="683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59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363</Words>
  <Application>Microsoft Office PowerPoint</Application>
  <PresentationFormat>Widescreen</PresentationFormat>
  <Paragraphs>54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 Theme</vt:lpstr>
      <vt:lpstr>Εργαστηριακή άσκηση 2</vt:lpstr>
      <vt:lpstr>Παραμετροποίηση και σχεδιασμός ιστοσελίδας</vt:lpstr>
      <vt:lpstr>Παραμετροποίηση και σχεδιασμός ιστοσελίδας</vt:lpstr>
      <vt:lpstr>Παραμετροποίηση και σχεδιασμός ιστοσελίδας</vt:lpstr>
      <vt:lpstr>Βασικοί κανόνες σχεδιασμού</vt:lpstr>
      <vt:lpstr>Οδηγίες συνέχεια</vt:lpstr>
      <vt:lpstr>Παραδείγματα για διάφορα 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amalamos</dc:creator>
  <cp:lastModifiedBy>amalamos</cp:lastModifiedBy>
  <cp:revision>25</cp:revision>
  <dcterms:created xsi:type="dcterms:W3CDTF">2017-03-22T07:25:46Z</dcterms:created>
  <dcterms:modified xsi:type="dcterms:W3CDTF">2017-03-22T08:18:41Z</dcterms:modified>
</cp:coreProperties>
</file>