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28/3/2017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28/3/2017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28/3/2017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28/3/2017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28/3/2017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28/3/2017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28/3/2017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28/3/2017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28/3/2017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28/3/2017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5669-0C3F-4FA6-941B-D5DEB063798E}" type="datetimeFigureOut">
              <a:rPr lang="el-GR" smtClean="0"/>
              <a:t>28/3/2017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35669-0C3F-4FA6-941B-D5DEB063798E}" type="datetimeFigureOut">
              <a:rPr lang="el-GR" smtClean="0"/>
              <a:t>28/3/2017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AE89-8BFB-4F84-9F84-3706782CE51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Μάθημα 4  </a:t>
            </a:r>
            <a:endParaRPr lang="el-GR" dirty="0"/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57158" y="302359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&lt;!DOCTYPE html&gt;</a:t>
            </a:r>
          </a:p>
          <a:p>
            <a:r>
              <a:rPr lang="en-US" sz="1400" dirty="0" smtClean="0"/>
              <a:t>&lt;html&gt;</a:t>
            </a:r>
          </a:p>
          <a:p>
            <a:r>
              <a:rPr lang="en-US" sz="1400" dirty="0" smtClean="0"/>
              <a:t>&lt;head&gt;</a:t>
            </a:r>
          </a:p>
          <a:p>
            <a:r>
              <a:rPr lang="en-US" sz="1400" dirty="0" smtClean="0"/>
              <a:t>&lt;style&gt;</a:t>
            </a:r>
          </a:p>
          <a:p>
            <a:r>
              <a:rPr lang="en-US" sz="1400" dirty="0" smtClean="0"/>
              <a:t>#test {</a:t>
            </a:r>
          </a:p>
          <a:p>
            <a:r>
              <a:rPr lang="en-US" sz="1400" dirty="0" smtClean="0"/>
              <a:t>    text-align: center;</a:t>
            </a:r>
          </a:p>
          <a:p>
            <a:r>
              <a:rPr lang="en-US" sz="1400" dirty="0" smtClean="0"/>
              <a:t>    color: green;</a:t>
            </a:r>
          </a:p>
          <a:p>
            <a:r>
              <a:rPr lang="en-US" sz="1400" dirty="0" smtClean="0"/>
              <a:t>}</a:t>
            </a:r>
          </a:p>
          <a:p>
            <a:r>
              <a:rPr lang="en-US" sz="1400" dirty="0" err="1" smtClean="0"/>
              <a:t>p.center</a:t>
            </a:r>
            <a:r>
              <a:rPr lang="en-US" sz="1400" dirty="0" smtClean="0"/>
              <a:t>{</a:t>
            </a:r>
          </a:p>
          <a:p>
            <a:r>
              <a:rPr lang="en-US" sz="1400" dirty="0" smtClean="0"/>
              <a:t>    text-align: right;</a:t>
            </a:r>
          </a:p>
          <a:p>
            <a:r>
              <a:rPr lang="en-US" sz="1400" dirty="0" smtClean="0"/>
              <a:t>    color: blue;</a:t>
            </a:r>
          </a:p>
          <a:p>
            <a:r>
              <a:rPr lang="en-US" sz="1400" dirty="0" smtClean="0"/>
              <a:t>}</a:t>
            </a:r>
          </a:p>
          <a:p>
            <a:r>
              <a:rPr lang="en-US" sz="1400" dirty="0" smtClean="0"/>
              <a:t>.left {</a:t>
            </a:r>
          </a:p>
          <a:p>
            <a:r>
              <a:rPr lang="en-US" sz="1400" dirty="0" smtClean="0"/>
              <a:t>    text-align: left;</a:t>
            </a:r>
          </a:p>
          <a:p>
            <a:r>
              <a:rPr lang="en-US" sz="1400" dirty="0" smtClean="0"/>
              <a:t>    color: red;</a:t>
            </a:r>
          </a:p>
          <a:p>
            <a:r>
              <a:rPr lang="en-US" sz="1400" dirty="0" smtClean="0"/>
              <a:t>}</a:t>
            </a:r>
          </a:p>
          <a:p>
            <a:r>
              <a:rPr lang="en-US" sz="1400" dirty="0" smtClean="0"/>
              <a:t>h2, h3 {</a:t>
            </a:r>
          </a:p>
          <a:p>
            <a:r>
              <a:rPr lang="en-US" sz="1400" dirty="0" smtClean="0"/>
              <a:t>    text-align: center;</a:t>
            </a:r>
          </a:p>
          <a:p>
            <a:r>
              <a:rPr lang="en-US" sz="1400" dirty="0" smtClean="0"/>
              <a:t>    color: purple;</a:t>
            </a:r>
          </a:p>
          <a:p>
            <a:r>
              <a:rPr lang="en-US" sz="1400" dirty="0" smtClean="0"/>
              <a:t>}</a:t>
            </a:r>
          </a:p>
          <a:p>
            <a:r>
              <a:rPr lang="en-US" sz="1400" dirty="0" smtClean="0"/>
              <a:t>&lt;/style&gt;</a:t>
            </a:r>
          </a:p>
          <a:p>
            <a:r>
              <a:rPr lang="en-US" sz="1400" dirty="0" smtClean="0"/>
              <a:t>&lt;/head&gt;</a:t>
            </a:r>
          </a:p>
          <a:p>
            <a:r>
              <a:rPr lang="en-US" sz="1400" dirty="0" smtClean="0"/>
              <a:t>&lt;body&gt;</a:t>
            </a:r>
          </a:p>
          <a:p>
            <a:r>
              <a:rPr lang="en-US" sz="1400" dirty="0" smtClean="0"/>
              <a:t>&lt;h1 class="left"&gt;red and left aligned&lt;/h1&gt;</a:t>
            </a:r>
          </a:p>
          <a:p>
            <a:r>
              <a:rPr lang="en-US" sz="1400" dirty="0" smtClean="0"/>
              <a:t>&lt;p class="center"&gt;right and blue.&lt;/p&gt; </a:t>
            </a:r>
          </a:p>
          <a:p>
            <a:r>
              <a:rPr lang="en-US" sz="1400" dirty="0" smtClean="0"/>
              <a:t>&lt;p id="test"&gt;center and green&lt;/p&gt;</a:t>
            </a:r>
          </a:p>
          <a:p>
            <a:r>
              <a:rPr lang="en-US" sz="1400" dirty="0" smtClean="0"/>
              <a:t>&lt;h2 &gt;purple and center-aligned&lt;/h2&gt;</a:t>
            </a:r>
          </a:p>
          <a:p>
            <a:r>
              <a:rPr lang="en-US" sz="1400" dirty="0" smtClean="0"/>
              <a:t>&lt;h3 &gt;purple and center-aligned&lt;/h3&gt;</a:t>
            </a:r>
          </a:p>
          <a:p>
            <a:r>
              <a:rPr lang="en-US" sz="1400" dirty="0" smtClean="0"/>
              <a:t>&lt;/body&gt;</a:t>
            </a:r>
          </a:p>
          <a:p>
            <a:r>
              <a:rPr lang="en-US" sz="1400" dirty="0" smtClean="0"/>
              <a:t>&lt;/html&gt;</a:t>
            </a: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50000" t="31565" r="3411" b="34476"/>
          <a:stretch>
            <a:fillRect/>
          </a:stretch>
        </p:blipFill>
        <p:spPr bwMode="auto">
          <a:xfrm>
            <a:off x="4572000" y="2071678"/>
            <a:ext cx="43577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4000496" y="428604"/>
            <a:ext cx="4984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Text align </a:t>
            </a:r>
            <a:r>
              <a:rPr lang="el-GR" sz="2000" b="1" dirty="0" smtClean="0"/>
              <a:t>και αντιστοίχιση σε </a:t>
            </a:r>
            <a:r>
              <a:rPr lang="en-US" sz="2000" b="1" dirty="0" smtClean="0"/>
              <a:t>tag, class or ID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571472" y="1214422"/>
            <a:ext cx="34290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&lt;!DOCTYPE html&gt;</a:t>
            </a:r>
          </a:p>
          <a:p>
            <a:r>
              <a:rPr lang="en-US" sz="1400" dirty="0" smtClean="0"/>
              <a:t>&lt;html&gt;</a:t>
            </a:r>
          </a:p>
          <a:p>
            <a:r>
              <a:rPr lang="en-US" sz="1400" dirty="0" smtClean="0"/>
              <a:t>&lt;head&gt;</a:t>
            </a:r>
          </a:p>
          <a:p>
            <a:r>
              <a:rPr lang="en-US" sz="1400" dirty="0" smtClean="0"/>
              <a:t>&lt;style&gt;</a:t>
            </a:r>
          </a:p>
          <a:p>
            <a:r>
              <a:rPr lang="en-US" sz="1400" dirty="0" err="1" smtClean="0"/>
              <a:t>ul</a:t>
            </a:r>
            <a:r>
              <a:rPr lang="en-US" sz="1400" dirty="0" smtClean="0"/>
              <a:t> {</a:t>
            </a:r>
          </a:p>
          <a:p>
            <a:r>
              <a:rPr lang="en-US" sz="1400" dirty="0" smtClean="0"/>
              <a:t>    list-style-type: none;</a:t>
            </a:r>
          </a:p>
          <a:p>
            <a:r>
              <a:rPr lang="en-US" sz="1400" dirty="0" smtClean="0"/>
              <a:t>    margin: 0;</a:t>
            </a:r>
          </a:p>
          <a:p>
            <a:r>
              <a:rPr lang="en-US" sz="1400" dirty="0" smtClean="0"/>
              <a:t>    padding: 0;</a:t>
            </a:r>
          </a:p>
          <a:p>
            <a:r>
              <a:rPr lang="en-US" sz="1400" dirty="0" smtClean="0"/>
              <a:t>}</a:t>
            </a:r>
          </a:p>
          <a:p>
            <a:endParaRPr lang="en-US" sz="1400" dirty="0" smtClean="0"/>
          </a:p>
          <a:p>
            <a:r>
              <a:rPr lang="en-US" sz="1400" dirty="0" smtClean="0"/>
              <a:t>a:link, a:visited {</a:t>
            </a:r>
          </a:p>
          <a:p>
            <a:r>
              <a:rPr lang="en-US" sz="1400" dirty="0" smtClean="0"/>
              <a:t>    display: block;</a:t>
            </a:r>
          </a:p>
          <a:p>
            <a:r>
              <a:rPr lang="en-US" sz="1400" dirty="0" smtClean="0"/>
              <a:t>    font-weight: bold;</a:t>
            </a:r>
          </a:p>
          <a:p>
            <a:r>
              <a:rPr lang="en-US" sz="1400" dirty="0" smtClean="0"/>
              <a:t>    color: #FFFFFF;</a:t>
            </a:r>
          </a:p>
          <a:p>
            <a:r>
              <a:rPr lang="en-US" sz="1400" dirty="0" smtClean="0"/>
              <a:t>    background-color: #98bf21;</a:t>
            </a:r>
          </a:p>
          <a:p>
            <a:r>
              <a:rPr lang="en-US" sz="1400" dirty="0" smtClean="0"/>
              <a:t>    width: 120px;</a:t>
            </a:r>
          </a:p>
          <a:p>
            <a:r>
              <a:rPr lang="en-US" sz="1400" dirty="0" smtClean="0"/>
              <a:t>    text-align: center;</a:t>
            </a:r>
          </a:p>
          <a:p>
            <a:r>
              <a:rPr lang="en-US" sz="1400" dirty="0" smtClean="0"/>
              <a:t>    padding: 4px;</a:t>
            </a:r>
          </a:p>
          <a:p>
            <a:r>
              <a:rPr lang="en-US" sz="1400" dirty="0" smtClean="0"/>
              <a:t>    text-decoration: none;</a:t>
            </a:r>
          </a:p>
          <a:p>
            <a:r>
              <a:rPr lang="en-US" sz="1400" dirty="0" smtClean="0"/>
              <a:t>    text-transform: uppercase;</a:t>
            </a:r>
          </a:p>
          <a:p>
            <a:r>
              <a:rPr lang="en-US" sz="1400" dirty="0" smtClean="0"/>
              <a:t>}</a:t>
            </a:r>
          </a:p>
          <a:p>
            <a:endParaRPr lang="en-US" sz="1400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3857620" y="1175454"/>
            <a:ext cx="3571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a:hover, a:active {</a:t>
            </a:r>
          </a:p>
          <a:p>
            <a:r>
              <a:rPr lang="en-US" sz="1400" dirty="0" smtClean="0"/>
              <a:t>    background-color: #7A991A;</a:t>
            </a:r>
          </a:p>
          <a:p>
            <a:r>
              <a:rPr lang="en-US" sz="1400" dirty="0" smtClean="0"/>
              <a:t>}</a:t>
            </a:r>
          </a:p>
          <a:p>
            <a:r>
              <a:rPr lang="en-US" sz="1400" dirty="0" smtClean="0"/>
              <a:t>&lt;/style&gt;</a:t>
            </a:r>
          </a:p>
          <a:p>
            <a:r>
              <a:rPr lang="en-US" sz="1400" dirty="0" smtClean="0"/>
              <a:t>&lt;/head&gt;</a:t>
            </a:r>
          </a:p>
          <a:p>
            <a:r>
              <a:rPr lang="en-US" sz="1400" dirty="0" smtClean="0"/>
              <a:t>&lt;body&gt;</a:t>
            </a:r>
          </a:p>
          <a:p>
            <a:endParaRPr lang="en-US" sz="1400" dirty="0" smtClean="0"/>
          </a:p>
          <a:p>
            <a:r>
              <a:rPr lang="en-US" sz="1400" dirty="0" smtClean="0"/>
              <a:t>&lt;</a:t>
            </a:r>
            <a:r>
              <a:rPr lang="en-US" sz="1400" dirty="0" err="1" smtClean="0"/>
              <a:t>ul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  &lt;</a:t>
            </a:r>
            <a:r>
              <a:rPr lang="en-US" sz="1400" dirty="0" err="1" smtClean="0"/>
              <a:t>li</a:t>
            </a:r>
            <a:r>
              <a:rPr lang="en-US" sz="1400" dirty="0" smtClean="0"/>
              <a:t>&gt;&lt;a </a:t>
            </a:r>
            <a:r>
              <a:rPr lang="en-US" sz="1400" dirty="0" err="1" smtClean="0"/>
              <a:t>href</a:t>
            </a:r>
            <a:r>
              <a:rPr lang="en-US" sz="1400" dirty="0" smtClean="0"/>
              <a:t>="#home"&gt;Home&lt;/a&gt;&lt;/</a:t>
            </a:r>
            <a:r>
              <a:rPr lang="en-US" sz="1400" dirty="0" err="1" smtClean="0"/>
              <a:t>li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  &lt;</a:t>
            </a:r>
            <a:r>
              <a:rPr lang="en-US" sz="1400" dirty="0" err="1" smtClean="0"/>
              <a:t>li</a:t>
            </a:r>
            <a:r>
              <a:rPr lang="en-US" sz="1400" dirty="0" smtClean="0"/>
              <a:t>&gt;&lt;a </a:t>
            </a:r>
            <a:r>
              <a:rPr lang="en-US" sz="1400" dirty="0" err="1" smtClean="0"/>
              <a:t>href</a:t>
            </a:r>
            <a:r>
              <a:rPr lang="en-US" sz="1400" dirty="0" smtClean="0"/>
              <a:t>="#news"&gt;News&lt;/a&gt;&lt;/</a:t>
            </a:r>
            <a:r>
              <a:rPr lang="en-US" sz="1400" dirty="0" err="1" smtClean="0"/>
              <a:t>li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  &lt;</a:t>
            </a:r>
            <a:r>
              <a:rPr lang="en-US" sz="1400" dirty="0" err="1" smtClean="0"/>
              <a:t>li</a:t>
            </a:r>
            <a:r>
              <a:rPr lang="en-US" sz="1400" dirty="0" smtClean="0"/>
              <a:t>&gt;&lt;a </a:t>
            </a:r>
            <a:r>
              <a:rPr lang="en-US" sz="1400" dirty="0" err="1" smtClean="0"/>
              <a:t>href</a:t>
            </a:r>
            <a:r>
              <a:rPr lang="en-US" sz="1400" dirty="0" smtClean="0"/>
              <a:t>="#contact"&gt;Contact&lt;/a&gt;&lt;/</a:t>
            </a:r>
            <a:r>
              <a:rPr lang="en-US" sz="1400" dirty="0" err="1" smtClean="0"/>
              <a:t>li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  &lt;</a:t>
            </a:r>
            <a:r>
              <a:rPr lang="en-US" sz="1400" dirty="0" err="1" smtClean="0"/>
              <a:t>li</a:t>
            </a:r>
            <a:r>
              <a:rPr lang="en-US" sz="1400" dirty="0" smtClean="0"/>
              <a:t>&gt;&lt;a </a:t>
            </a:r>
            <a:r>
              <a:rPr lang="en-US" sz="1400" dirty="0" err="1" smtClean="0"/>
              <a:t>href</a:t>
            </a:r>
            <a:r>
              <a:rPr lang="en-US" sz="1400" dirty="0" smtClean="0"/>
              <a:t>="#about"&gt;About&lt;/a&gt;&lt;/</a:t>
            </a:r>
            <a:r>
              <a:rPr lang="en-US" sz="1400" dirty="0" err="1" smtClean="0"/>
              <a:t>li</a:t>
            </a:r>
            <a:r>
              <a:rPr lang="en-US" sz="1400" dirty="0" smtClean="0"/>
              <a:t>&gt;</a:t>
            </a:r>
          </a:p>
          <a:p>
            <a:r>
              <a:rPr lang="en-US" sz="1400" dirty="0" smtClean="0"/>
              <a:t>&lt;/</a:t>
            </a:r>
            <a:r>
              <a:rPr lang="en-US" sz="1400" dirty="0" err="1" smtClean="0"/>
              <a:t>ul</a:t>
            </a:r>
            <a:r>
              <a:rPr lang="en-US" sz="1400" dirty="0" smtClean="0"/>
              <a:t>&gt;</a:t>
            </a:r>
          </a:p>
          <a:p>
            <a:endParaRPr lang="en-US" sz="1400" dirty="0" smtClean="0"/>
          </a:p>
          <a:p>
            <a:r>
              <a:rPr lang="en-US" sz="1400" dirty="0" smtClean="0"/>
              <a:t>&lt;/body&gt;</a:t>
            </a:r>
          </a:p>
          <a:p>
            <a:r>
              <a:rPr lang="en-US" sz="1400" dirty="0" smtClean="0"/>
              <a:t>&lt;/html&gt;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0391" t="20833" r="28515" b="56250"/>
          <a:stretch>
            <a:fillRect/>
          </a:stretch>
        </p:blipFill>
        <p:spPr bwMode="auto">
          <a:xfrm>
            <a:off x="4786314" y="4143380"/>
            <a:ext cx="38576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643438" y="285728"/>
            <a:ext cx="4112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Menu: Link, mouse over, background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85720" y="28572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&lt;html&gt;</a:t>
            </a:r>
          </a:p>
          <a:p>
            <a:r>
              <a:rPr lang="en-US" dirty="0" smtClean="0"/>
              <a:t>&lt;head&gt;</a:t>
            </a:r>
          </a:p>
          <a:p>
            <a:r>
              <a:rPr lang="en-US" dirty="0" smtClean="0"/>
              <a:t>&lt;style&gt;</a:t>
            </a:r>
          </a:p>
          <a:p>
            <a:r>
              <a:rPr lang="en-US" dirty="0" smtClean="0"/>
              <a:t>div {</a:t>
            </a:r>
          </a:p>
          <a:p>
            <a:r>
              <a:rPr lang="en-US" dirty="0" smtClean="0"/>
              <a:t>    background-color: </a:t>
            </a:r>
            <a:r>
              <a:rPr lang="en-US" dirty="0" err="1" smtClean="0"/>
              <a:t>lightgrey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width: 300px;</a:t>
            </a:r>
          </a:p>
          <a:p>
            <a:r>
              <a:rPr lang="en-US" dirty="0" smtClean="0"/>
              <a:t>    height: 300px;</a:t>
            </a:r>
          </a:p>
          <a:p>
            <a:r>
              <a:rPr lang="en-US" dirty="0" smtClean="0"/>
              <a:t>    padding: 25px;</a:t>
            </a:r>
          </a:p>
          <a:p>
            <a:r>
              <a:rPr lang="en-US" dirty="0" smtClean="0"/>
              <a:t>    border: 25px solid navy;</a:t>
            </a:r>
          </a:p>
          <a:p>
            <a:r>
              <a:rPr lang="en-US" dirty="0" smtClean="0"/>
              <a:t>    margin: 25px;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&lt;/style&gt;</a:t>
            </a:r>
          </a:p>
          <a:p>
            <a:r>
              <a:rPr lang="en-US" dirty="0" smtClean="0"/>
              <a:t>&lt;/head&gt;</a:t>
            </a:r>
          </a:p>
          <a:p>
            <a:r>
              <a:rPr lang="en-US" dirty="0" smtClean="0"/>
              <a:t>&lt;body&gt;</a:t>
            </a:r>
          </a:p>
          <a:p>
            <a:endParaRPr lang="en-US" dirty="0" smtClean="0"/>
          </a:p>
          <a:p>
            <a:r>
              <a:rPr lang="en-US" dirty="0" smtClean="0"/>
              <a:t>&lt;div&gt;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&lt;/div&gt;</a:t>
            </a:r>
          </a:p>
          <a:p>
            <a:endParaRPr lang="en-US" dirty="0" smtClean="0"/>
          </a:p>
          <a:p>
            <a:r>
              <a:rPr lang="en-US" dirty="0" smtClean="0"/>
              <a:t>&lt;/body&gt;</a:t>
            </a:r>
          </a:p>
          <a:p>
            <a:r>
              <a:rPr lang="en-US" dirty="0" smtClean="0"/>
              <a:t>&lt;/html&gt;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50000" t="32445" r="4972" b="7087"/>
          <a:stretch>
            <a:fillRect/>
          </a:stretch>
        </p:blipFill>
        <p:spPr bwMode="auto">
          <a:xfrm>
            <a:off x="4429124" y="2071678"/>
            <a:ext cx="45720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6072198" y="357166"/>
            <a:ext cx="1374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Div format </a:t>
            </a:r>
            <a:endParaRPr lang="el-GR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9953" t="32185" r="3611" b="6372"/>
          <a:stretch>
            <a:fillRect/>
          </a:stretch>
        </p:blipFill>
        <p:spPr bwMode="auto">
          <a:xfrm>
            <a:off x="4429092" y="2357430"/>
            <a:ext cx="4714908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42844" y="214290"/>
            <a:ext cx="4572000" cy="61555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&lt;html&gt;</a:t>
            </a:r>
          </a:p>
          <a:p>
            <a:r>
              <a:rPr lang="en-US" sz="1600" dirty="0" smtClean="0"/>
              <a:t>&lt;head&gt;</a:t>
            </a:r>
          </a:p>
          <a:p>
            <a:r>
              <a:rPr lang="en-US" sz="1600" dirty="0" smtClean="0"/>
              <a:t>&lt;style&gt;</a:t>
            </a:r>
          </a:p>
          <a:p>
            <a:r>
              <a:rPr lang="en-US" sz="1600" dirty="0" smtClean="0"/>
              <a:t>.hidden {</a:t>
            </a:r>
          </a:p>
          <a:p>
            <a:r>
              <a:rPr lang="en-US" sz="1600" dirty="0" smtClean="0"/>
              <a:t>    visibility: hidden;</a:t>
            </a:r>
          </a:p>
          <a:p>
            <a:r>
              <a:rPr lang="en-US" sz="1600" dirty="0" smtClean="0"/>
              <a:t>}</a:t>
            </a:r>
          </a:p>
          <a:p>
            <a:endParaRPr lang="en-US" sz="1600" dirty="0" smtClean="0"/>
          </a:p>
          <a:p>
            <a:r>
              <a:rPr lang="en-US" sz="1600" dirty="0" smtClean="0"/>
              <a:t>.</a:t>
            </a:r>
            <a:r>
              <a:rPr lang="en-US" sz="1600" dirty="0" err="1" smtClean="0"/>
              <a:t>notdisplay</a:t>
            </a:r>
            <a:r>
              <a:rPr lang="en-US" sz="1600" dirty="0" smtClean="0"/>
              <a:t> {</a:t>
            </a:r>
          </a:p>
          <a:p>
            <a:r>
              <a:rPr lang="en-US" sz="1600" dirty="0" smtClean="0"/>
              <a:t>    display: none;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&lt;/style&gt;</a:t>
            </a:r>
          </a:p>
          <a:p>
            <a:r>
              <a:rPr lang="en-US" sz="1600" dirty="0" smtClean="0"/>
              <a:t>&lt;/head&gt;</a:t>
            </a:r>
          </a:p>
          <a:p>
            <a:r>
              <a:rPr lang="en-US" sz="1600" dirty="0" smtClean="0"/>
              <a:t>&lt;body&gt;</a:t>
            </a:r>
          </a:p>
          <a:p>
            <a:r>
              <a:rPr lang="en-US" sz="1600" dirty="0" smtClean="0"/>
              <a:t>&lt;h1&gt;This is a visible heading&lt;/h1&gt;</a:t>
            </a:r>
          </a:p>
          <a:p>
            <a:r>
              <a:rPr lang="en-US" sz="1600" dirty="0" smtClean="0"/>
              <a:t>&lt;h1 class="</a:t>
            </a:r>
            <a:r>
              <a:rPr lang="en-US" sz="1600" dirty="0" err="1" smtClean="0"/>
              <a:t>notdisplay</a:t>
            </a:r>
            <a:r>
              <a:rPr lang="en-US" sz="1600" dirty="0" smtClean="0"/>
              <a:t>"&gt;This is a not display heading&lt;/h1&gt;</a:t>
            </a:r>
          </a:p>
          <a:p>
            <a:r>
              <a:rPr lang="en-US" sz="1600" dirty="0" err="1" smtClean="0"/>
              <a:t>ta</a:t>
            </a:r>
            <a:r>
              <a:rPr lang="en-US" sz="1600" dirty="0" smtClean="0"/>
              <a:t> not display tags den </a:t>
            </a:r>
            <a:r>
              <a:rPr lang="en-US" sz="1600" dirty="0" err="1" smtClean="0"/>
              <a:t>katalambanoyn</a:t>
            </a:r>
            <a:r>
              <a:rPr lang="en-US" sz="1600" dirty="0" smtClean="0"/>
              <a:t> </a:t>
            </a:r>
            <a:r>
              <a:rPr lang="en-US" sz="1600" dirty="0" err="1" smtClean="0"/>
              <a:t>xwro</a:t>
            </a:r>
            <a:r>
              <a:rPr lang="en-US" sz="1600" dirty="0" smtClean="0"/>
              <a:t> </a:t>
            </a:r>
            <a:r>
              <a:rPr lang="en-US" sz="1600" dirty="0" err="1" smtClean="0"/>
              <a:t>sthn</a:t>
            </a:r>
            <a:r>
              <a:rPr lang="en-US" sz="1600" dirty="0" smtClean="0"/>
              <a:t> </a:t>
            </a:r>
            <a:r>
              <a:rPr lang="en-US" sz="1600" dirty="0" err="1" smtClean="0"/>
              <a:t>istoselida</a:t>
            </a:r>
            <a:r>
              <a:rPr lang="en-US" sz="1600" dirty="0" smtClean="0"/>
              <a:t>&lt;</a:t>
            </a:r>
            <a:r>
              <a:rPr lang="en-US" sz="1600" dirty="0" err="1" smtClean="0"/>
              <a:t>br</a:t>
            </a:r>
            <a:r>
              <a:rPr lang="en-US" sz="1600" dirty="0" smtClean="0"/>
              <a:t>&gt;</a:t>
            </a:r>
          </a:p>
          <a:p>
            <a:r>
              <a:rPr lang="en-US" sz="1600" dirty="0" smtClean="0"/>
              <a:t>&lt;h1 class="hidden"&gt;This is a hidden heading&lt;/h1&gt;</a:t>
            </a:r>
          </a:p>
          <a:p>
            <a:r>
              <a:rPr lang="en-US" sz="1600" dirty="0" err="1" smtClean="0"/>
              <a:t>ta</a:t>
            </a:r>
            <a:r>
              <a:rPr lang="en-US" sz="1600" dirty="0" smtClean="0"/>
              <a:t> hidden tags </a:t>
            </a:r>
            <a:r>
              <a:rPr lang="en-US" sz="1600" dirty="0" err="1" smtClean="0"/>
              <a:t>katalambanoyn</a:t>
            </a:r>
            <a:r>
              <a:rPr lang="en-US" sz="1600" dirty="0" smtClean="0"/>
              <a:t> </a:t>
            </a:r>
            <a:r>
              <a:rPr lang="en-US" sz="1600" dirty="0" err="1" smtClean="0"/>
              <a:t>xwro</a:t>
            </a:r>
            <a:r>
              <a:rPr lang="en-US" sz="1600" dirty="0" smtClean="0"/>
              <a:t> </a:t>
            </a:r>
            <a:r>
              <a:rPr lang="en-US" sz="1600" dirty="0" err="1" smtClean="0"/>
              <a:t>sthn</a:t>
            </a:r>
            <a:r>
              <a:rPr lang="en-US" sz="1600" dirty="0" smtClean="0"/>
              <a:t> </a:t>
            </a:r>
            <a:r>
              <a:rPr lang="en-US" sz="1600" dirty="0" err="1" smtClean="0"/>
              <a:t>istoselida</a:t>
            </a:r>
            <a:r>
              <a:rPr lang="en-US" sz="1600" dirty="0" smtClean="0"/>
              <a:t>&lt;</a:t>
            </a:r>
            <a:r>
              <a:rPr lang="en-US" sz="1600" dirty="0" err="1" smtClean="0"/>
              <a:t>br</a:t>
            </a:r>
            <a:r>
              <a:rPr lang="en-US" sz="1600" dirty="0" smtClean="0"/>
              <a:t>&gt;</a:t>
            </a:r>
          </a:p>
          <a:p>
            <a:endParaRPr lang="en-US" sz="1600" dirty="0" smtClean="0"/>
          </a:p>
          <a:p>
            <a:r>
              <a:rPr lang="en-US" sz="1600" dirty="0" smtClean="0"/>
              <a:t>&lt;/body&gt;</a:t>
            </a:r>
          </a:p>
          <a:p>
            <a:r>
              <a:rPr lang="en-US" sz="1600" dirty="0" smtClean="0"/>
              <a:t>&lt;/html&gt;</a:t>
            </a:r>
            <a:endParaRPr lang="el-GR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Δυναμική τοποθέτηση αντικειμένων στο </a:t>
            </a:r>
            <a:r>
              <a:rPr lang="en-US" sz="3200" dirty="0" smtClean="0"/>
              <a:t>HTML</a:t>
            </a:r>
            <a:endParaRPr lang="el-GR" sz="3200" dirty="0"/>
          </a:p>
        </p:txBody>
      </p:sp>
      <p:sp>
        <p:nvSpPr>
          <p:cNvPr id="4" name="Rectangle 3"/>
          <p:cNvSpPr/>
          <p:nvPr/>
        </p:nvSpPr>
        <p:spPr>
          <a:xfrm>
            <a:off x="395536" y="1138563"/>
            <a:ext cx="38884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&lt;!DOCTYPE html&gt;</a:t>
            </a:r>
          </a:p>
          <a:p>
            <a:r>
              <a:rPr lang="en-US" sz="1400" dirty="0"/>
              <a:t>&lt;html&gt;</a:t>
            </a:r>
          </a:p>
          <a:p>
            <a:r>
              <a:rPr lang="en-US" sz="1400" dirty="0"/>
              <a:t>&lt;head&gt;</a:t>
            </a:r>
          </a:p>
          <a:p>
            <a:r>
              <a:rPr lang="en-US" sz="1400" dirty="0"/>
              <a:t>&lt;meta charset="UTF-8"&gt;</a:t>
            </a:r>
          </a:p>
          <a:p>
            <a:r>
              <a:rPr lang="en-US" sz="1400" dirty="0"/>
              <a:t>&lt;style&gt;</a:t>
            </a:r>
          </a:p>
          <a:p>
            <a:r>
              <a:rPr lang="en-US" sz="1400" dirty="0"/>
              <a:t>.floating-div {</a:t>
            </a:r>
          </a:p>
          <a:p>
            <a:r>
              <a:rPr lang="en-US" sz="1400" dirty="0"/>
              <a:t>    display: inline-block;</a:t>
            </a:r>
          </a:p>
          <a:p>
            <a:r>
              <a:rPr lang="en-US" sz="1400" dirty="0"/>
              <a:t>    width: 150px;</a:t>
            </a:r>
          </a:p>
          <a:p>
            <a:r>
              <a:rPr lang="en-US" sz="1400" dirty="0"/>
              <a:t>    height: 75px;</a:t>
            </a:r>
          </a:p>
          <a:p>
            <a:r>
              <a:rPr lang="en-US" sz="1400" dirty="0"/>
              <a:t>    margin: 10px;</a:t>
            </a:r>
          </a:p>
          <a:p>
            <a:r>
              <a:rPr lang="en-US" sz="1400" dirty="0"/>
              <a:t>    border: 3px solid #73AD21;  </a:t>
            </a:r>
          </a:p>
          <a:p>
            <a:r>
              <a:rPr lang="en-US" sz="1400" dirty="0"/>
              <a:t>}</a:t>
            </a:r>
          </a:p>
          <a:p>
            <a:r>
              <a:rPr lang="en-US" sz="1400" dirty="0" smtClean="0"/>
              <a:t>&lt;/</a:t>
            </a:r>
            <a:r>
              <a:rPr lang="en-US" sz="1400" dirty="0"/>
              <a:t>style&gt;</a:t>
            </a:r>
          </a:p>
          <a:p>
            <a:r>
              <a:rPr lang="en-US" sz="1400" dirty="0"/>
              <a:t>&lt;/head&gt;</a:t>
            </a:r>
          </a:p>
          <a:p>
            <a:r>
              <a:rPr lang="en-US" sz="1400" dirty="0"/>
              <a:t>&lt;body&gt;</a:t>
            </a:r>
          </a:p>
          <a:p>
            <a:r>
              <a:rPr lang="en-US" sz="1400" dirty="0" smtClean="0"/>
              <a:t>&lt;</a:t>
            </a:r>
            <a:r>
              <a:rPr lang="en-US" sz="1400" dirty="0"/>
              <a:t>h2&gt;</a:t>
            </a:r>
            <a:r>
              <a:rPr lang="el-GR" sz="1400" dirty="0"/>
              <a:t>Δημιουργία </a:t>
            </a:r>
            <a:r>
              <a:rPr lang="en-US" sz="1400" dirty="0"/>
              <a:t>floating layers&lt;/h2&gt;</a:t>
            </a:r>
          </a:p>
          <a:p>
            <a:r>
              <a:rPr lang="en-US" sz="1400" dirty="0" smtClean="0"/>
              <a:t>&lt;</a:t>
            </a:r>
            <a:r>
              <a:rPr lang="en-US" sz="1400" dirty="0"/>
              <a:t>div class="floating-div"&gt;Floating div&lt;/div&gt;</a:t>
            </a:r>
          </a:p>
          <a:p>
            <a:r>
              <a:rPr lang="en-US" sz="1400" dirty="0"/>
              <a:t>&lt;div class="floating-div"&gt;Floating div&lt;/div&gt;</a:t>
            </a:r>
          </a:p>
          <a:p>
            <a:r>
              <a:rPr lang="en-US" sz="1400" dirty="0"/>
              <a:t>&lt;div class="floating-div"&gt;Floating div&lt;/div&gt;</a:t>
            </a:r>
          </a:p>
          <a:p>
            <a:r>
              <a:rPr lang="en-US" sz="1400" dirty="0"/>
              <a:t>&lt;div class="floating-div"&gt;Floating div&lt;/div&gt;</a:t>
            </a:r>
          </a:p>
          <a:p>
            <a:r>
              <a:rPr lang="en-US" sz="1400" dirty="0"/>
              <a:t>&lt;div class="floating-div"&gt;Floating div&lt;/div&gt;</a:t>
            </a:r>
          </a:p>
          <a:p>
            <a:r>
              <a:rPr lang="en-US" sz="1400" dirty="0"/>
              <a:t>&lt;div class="floating-div"&gt;Floating div&lt;/div&gt;</a:t>
            </a:r>
          </a:p>
          <a:p>
            <a:r>
              <a:rPr lang="en-US" sz="1400" dirty="0"/>
              <a:t>&lt;div class="floating-div"&gt;Floating div&lt;/div&gt;</a:t>
            </a:r>
          </a:p>
          <a:p>
            <a:r>
              <a:rPr lang="en-US" sz="1400" dirty="0"/>
              <a:t>&lt;div class="floating-div"&gt;Floating div&lt;/div&gt;</a:t>
            </a:r>
          </a:p>
          <a:p>
            <a:r>
              <a:rPr lang="en-US" sz="1400" dirty="0" smtClean="0"/>
              <a:t>&lt;/</a:t>
            </a:r>
            <a:r>
              <a:rPr lang="en-US" sz="1400" dirty="0"/>
              <a:t>body&gt;</a:t>
            </a:r>
          </a:p>
          <a:p>
            <a:r>
              <a:rPr lang="en-US" sz="1400" dirty="0"/>
              <a:t>&lt;/html&gt;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5" y="1361490"/>
            <a:ext cx="4680520" cy="1041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86" y="2996952"/>
            <a:ext cx="2600264" cy="3370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1988840"/>
            <a:ext cx="1357461" cy="43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8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Τρεις τρόποι να εισάγουμε </a:t>
            </a:r>
            <a:r>
              <a:rPr lang="en-US" dirty="0" smtClean="0"/>
              <a:t>CSS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142844" y="1428736"/>
            <a:ext cx="878687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External style sheet</a:t>
            </a:r>
            <a:endParaRPr lang="el-GR" sz="2000" b="1" dirty="0" smtClean="0"/>
          </a:p>
          <a:p>
            <a:endParaRPr lang="el-GR" sz="2000" b="1" dirty="0" smtClean="0"/>
          </a:p>
          <a:p>
            <a:r>
              <a:rPr lang="en-US" dirty="0" smtClean="0"/>
              <a:t>&lt;head&gt;</a:t>
            </a:r>
          </a:p>
          <a:p>
            <a:r>
              <a:rPr lang="en-US" dirty="0" smtClean="0"/>
              <a:t>&lt;link </a:t>
            </a:r>
            <a:r>
              <a:rPr lang="en-US" dirty="0" err="1" smtClean="0"/>
              <a:t>rel</a:t>
            </a:r>
            <a:r>
              <a:rPr lang="en-US" dirty="0" smtClean="0"/>
              <a:t>="</a:t>
            </a:r>
            <a:r>
              <a:rPr lang="en-US" dirty="0" err="1" smtClean="0"/>
              <a:t>stylesheet</a:t>
            </a:r>
            <a:r>
              <a:rPr lang="en-US" dirty="0" smtClean="0"/>
              <a:t>" type="text/</a:t>
            </a:r>
            <a:r>
              <a:rPr lang="en-US" dirty="0" err="1" smtClean="0"/>
              <a:t>css</a:t>
            </a:r>
            <a:r>
              <a:rPr lang="en-US" dirty="0" smtClean="0"/>
              <a:t>" </a:t>
            </a:r>
            <a:r>
              <a:rPr lang="en-US" dirty="0" err="1" smtClean="0"/>
              <a:t>href</a:t>
            </a:r>
            <a:r>
              <a:rPr lang="en-US" dirty="0" smtClean="0"/>
              <a:t>=“stylefile.css"&gt;</a:t>
            </a:r>
          </a:p>
          <a:p>
            <a:r>
              <a:rPr lang="en-US" dirty="0" smtClean="0"/>
              <a:t>&lt;/head&gt;</a:t>
            </a:r>
          </a:p>
          <a:p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Με το αρχείο στο </a:t>
            </a:r>
            <a:r>
              <a:rPr lang="en-US" dirty="0" smtClean="0"/>
              <a:t>server</a:t>
            </a:r>
            <a:r>
              <a:rPr lang="el-GR" dirty="0" smtClean="0"/>
              <a:t> να είναι το </a:t>
            </a:r>
            <a:r>
              <a:rPr lang="en-US" dirty="0" smtClean="0"/>
              <a:t>Stylefile.css</a:t>
            </a:r>
            <a:r>
              <a:rPr lang="el-GR" dirty="0" smtClean="0"/>
              <a:t>, γραμμένο σε έναν </a:t>
            </a:r>
            <a:r>
              <a:rPr lang="en-US" dirty="0" smtClean="0"/>
              <a:t>editor </a:t>
            </a:r>
            <a:r>
              <a:rPr lang="el-GR" dirty="0" smtClean="0"/>
              <a:t>και να περιέχει για παράδειγμα…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body {</a:t>
            </a:r>
          </a:p>
          <a:p>
            <a:r>
              <a:rPr lang="en-US" dirty="0" smtClean="0"/>
              <a:t>    background-color: blue;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h1{</a:t>
            </a:r>
          </a:p>
          <a:p>
            <a:r>
              <a:rPr lang="en-US" dirty="0" smtClean="0"/>
              <a:t>      color: red;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h2 {</a:t>
            </a:r>
          </a:p>
          <a:p>
            <a:r>
              <a:rPr lang="en-US" dirty="0" smtClean="0"/>
              <a:t>    color: green;</a:t>
            </a:r>
          </a:p>
          <a:p>
            <a:r>
              <a:rPr lang="en-US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Τρεις τρόποι να εισάγουμε </a:t>
            </a:r>
            <a:r>
              <a:rPr lang="en-US" dirty="0" smtClean="0"/>
              <a:t>CSS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571472" y="2000240"/>
            <a:ext cx="4572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/>
              <a:t>Internal style sheet</a:t>
            </a:r>
          </a:p>
          <a:p>
            <a:endParaRPr lang="el-GR" sz="2000" b="1" dirty="0" smtClean="0"/>
          </a:p>
          <a:p>
            <a:r>
              <a:rPr lang="en-US" dirty="0" smtClean="0"/>
              <a:t>&lt;head&gt;</a:t>
            </a:r>
          </a:p>
          <a:p>
            <a:r>
              <a:rPr lang="en-US" dirty="0" smtClean="0"/>
              <a:t>&lt;style&gt;</a:t>
            </a:r>
          </a:p>
          <a:p>
            <a:r>
              <a:rPr lang="en-US" dirty="0" smtClean="0"/>
              <a:t>body {</a:t>
            </a:r>
          </a:p>
          <a:p>
            <a:r>
              <a:rPr lang="en-US" dirty="0" smtClean="0"/>
              <a:t>    background-color: blue;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h1{</a:t>
            </a:r>
          </a:p>
          <a:p>
            <a:r>
              <a:rPr lang="en-US" dirty="0" smtClean="0"/>
              <a:t>      color: red;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h2 {</a:t>
            </a:r>
          </a:p>
          <a:p>
            <a:r>
              <a:rPr lang="en-US" dirty="0" smtClean="0"/>
              <a:t>    color: green;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&lt;/style&gt;</a:t>
            </a:r>
          </a:p>
          <a:p>
            <a:r>
              <a:rPr lang="en-US" dirty="0" smtClean="0"/>
              <a:t>&lt;/head&gt;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Τρεις τρόποι να εισάγουμε </a:t>
            </a:r>
            <a:r>
              <a:rPr lang="en-US" dirty="0" smtClean="0"/>
              <a:t>CSS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1000100" y="1928802"/>
            <a:ext cx="4572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/>
              <a:t>Inline style</a:t>
            </a:r>
          </a:p>
          <a:p>
            <a:endParaRPr lang="en-US" dirty="0" smtClean="0"/>
          </a:p>
          <a:p>
            <a:r>
              <a:rPr lang="el-GR" dirty="0" smtClean="0"/>
              <a:t>Εισάγουμε τα χαρακτηριστικά του </a:t>
            </a:r>
            <a:r>
              <a:rPr lang="en-US" dirty="0" smtClean="0"/>
              <a:t>style</a:t>
            </a:r>
            <a:r>
              <a:rPr lang="el-GR" dirty="0" smtClean="0"/>
              <a:t> στο κάθε ένα από τα </a:t>
            </a:r>
            <a:r>
              <a:rPr lang="en-US" dirty="0" smtClean="0"/>
              <a:t>tags</a:t>
            </a:r>
            <a:r>
              <a:rPr lang="el-GR" dirty="0" smtClean="0"/>
              <a:t> ξεχωριστά και άρα κάθε αλλαγή μας θα πρέπει να γίνει παντού.</a:t>
            </a:r>
          </a:p>
          <a:p>
            <a:endParaRPr lang="el-GR" dirty="0" smtClean="0"/>
          </a:p>
          <a:p>
            <a:endParaRPr lang="en-US" dirty="0" smtClean="0"/>
          </a:p>
          <a:p>
            <a:r>
              <a:rPr lang="en-US" dirty="0" smtClean="0"/>
              <a:t>&lt;h</a:t>
            </a:r>
            <a:r>
              <a:rPr lang="el-GR" dirty="0" smtClean="0"/>
              <a:t>2</a:t>
            </a:r>
            <a:r>
              <a:rPr lang="en-US" dirty="0" smtClean="0"/>
              <a:t> style="</a:t>
            </a:r>
            <a:r>
              <a:rPr lang="en-US" dirty="0" err="1" smtClean="0"/>
              <a:t>color:blue</a:t>
            </a:r>
            <a:r>
              <a:rPr lang="en-US" dirty="0" smtClean="0"/>
              <a:t>;"&gt;Hello World!&lt;/h</a:t>
            </a:r>
            <a:r>
              <a:rPr lang="el-GR" dirty="0" smtClean="0"/>
              <a:t>2</a:t>
            </a:r>
            <a:r>
              <a:rPr lang="en-US" dirty="0" smtClean="0"/>
              <a:t>&gt;</a:t>
            </a:r>
            <a:endParaRPr lang="el-GR" dirty="0" smtClean="0"/>
          </a:p>
          <a:p>
            <a:r>
              <a:rPr lang="en-US" dirty="0" smtClean="0"/>
              <a:t>&lt;h1 style="</a:t>
            </a:r>
            <a:r>
              <a:rPr lang="en-US" dirty="0" err="1" smtClean="0"/>
              <a:t>color:red</a:t>
            </a:r>
            <a:r>
              <a:rPr lang="en-US" dirty="0" smtClean="0"/>
              <a:t>;"&gt;Hello World!&lt;/h</a:t>
            </a:r>
            <a:r>
              <a:rPr lang="en-US" dirty="0"/>
              <a:t>1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&lt;h</a:t>
            </a:r>
            <a:r>
              <a:rPr lang="el-GR" dirty="0" smtClean="0"/>
              <a:t>3</a:t>
            </a:r>
            <a:r>
              <a:rPr lang="en-US" dirty="0" smtClean="0"/>
              <a:t>&gt;Hello World!&lt;/h</a:t>
            </a:r>
            <a:r>
              <a:rPr lang="el-GR" dirty="0" smtClean="0"/>
              <a:t>3</a:t>
            </a:r>
            <a:r>
              <a:rPr lang="en-US" dirty="0" smtClean="0"/>
              <a:t>&gt;…..? </a:t>
            </a:r>
            <a:r>
              <a:rPr lang="el-GR" dirty="0" smtClean="0"/>
              <a:t>Τι χρώμα έχει?</a:t>
            </a:r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2000232" y="228599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</a:t>
            </a:r>
            <a:br>
              <a:rPr lang="en-US" dirty="0" smtClean="0"/>
            </a:b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text-</a:t>
            </a:r>
            <a:r>
              <a:rPr lang="en-US" dirty="0" err="1" smtClean="0"/>
              <a:t>align:center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/*This is another comment*/</a:t>
            </a:r>
            <a:br>
              <a:rPr lang="en-US" dirty="0" smtClean="0"/>
            </a:br>
            <a:r>
              <a:rPr lang="en-US" dirty="0" err="1" smtClean="0"/>
              <a:t>color:black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font-</a:t>
            </a:r>
            <a:r>
              <a:rPr lang="en-US" dirty="0" err="1" smtClean="0"/>
              <a:t>family:arial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357158" y="185736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Μορφοποίηση κειμένου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err="1" smtClean="0"/>
              <a:t>Color:QSets</a:t>
            </a:r>
            <a:r>
              <a:rPr lang="en-US" dirty="0" smtClean="0"/>
              <a:t> the color of text </a:t>
            </a:r>
          </a:p>
          <a:p>
            <a:r>
              <a:rPr lang="en-US" dirty="0" smtClean="0"/>
              <a:t>Direction: Specifies the text direction/writing direction </a:t>
            </a:r>
          </a:p>
          <a:p>
            <a:r>
              <a:rPr lang="en-US" dirty="0" smtClean="0"/>
              <a:t>letter-spacing : Increases or decreases the space between characters in a text </a:t>
            </a:r>
          </a:p>
          <a:p>
            <a:r>
              <a:rPr lang="en-US" dirty="0" smtClean="0"/>
              <a:t>line-height : Sets the line height </a:t>
            </a:r>
          </a:p>
          <a:p>
            <a:r>
              <a:rPr lang="en-US" dirty="0" smtClean="0"/>
              <a:t>text-align: Specifies the horizontal alignment of text </a:t>
            </a:r>
          </a:p>
          <a:p>
            <a:r>
              <a:rPr lang="en-US" dirty="0" smtClean="0"/>
              <a:t>text-decoration : Specifies the decoration added to text </a:t>
            </a:r>
          </a:p>
          <a:p>
            <a:r>
              <a:rPr lang="en-US" dirty="0" smtClean="0"/>
              <a:t>text-indent : Specifies the indentation of the first line in a text-block </a:t>
            </a:r>
          </a:p>
          <a:p>
            <a:r>
              <a:rPr lang="en-US" dirty="0" smtClean="0"/>
              <a:t>text-shadow : Specifies the shadow effect added to text </a:t>
            </a:r>
          </a:p>
          <a:p>
            <a:r>
              <a:rPr lang="en-US" dirty="0" smtClean="0"/>
              <a:t>text-transform: Controls the capitalization of text </a:t>
            </a:r>
          </a:p>
          <a:p>
            <a:r>
              <a:rPr lang="en-US" dirty="0" err="1" smtClean="0"/>
              <a:t>unicode-bidi</a:t>
            </a:r>
            <a:r>
              <a:rPr lang="en-US" dirty="0" smtClean="0"/>
              <a:t>: Used together with the direction property to set or return whether the text should be overridden to support multiple languages in the same document </a:t>
            </a:r>
          </a:p>
          <a:p>
            <a:r>
              <a:rPr lang="en-US" dirty="0" smtClean="0"/>
              <a:t>vertical-align: Sets the vertical alignment of an element </a:t>
            </a:r>
          </a:p>
          <a:p>
            <a:r>
              <a:rPr lang="en-US" dirty="0" smtClean="0"/>
              <a:t>white-space: Specifies how white-space inside an element is handled </a:t>
            </a:r>
          </a:p>
          <a:p>
            <a:r>
              <a:rPr lang="en-US" dirty="0" smtClean="0"/>
              <a:t>word-spacing: Increases or decreases the space between words in a text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395536" y="1196752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/>
              <a:t>Πίνακες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table, td, </a:t>
            </a:r>
            <a:r>
              <a:rPr lang="en-US" dirty="0" err="1" smtClean="0"/>
              <a:t>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border:1px solid green;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r>
              <a:rPr lang="en-US" dirty="0" err="1" smtClean="0"/>
              <a:t>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background-</a:t>
            </a:r>
            <a:r>
              <a:rPr lang="en-US" dirty="0" err="1" smtClean="0"/>
              <a:t>color:green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err="1" smtClean="0"/>
              <a:t>color:white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b="1" dirty="0" smtClean="0"/>
              <a:t>Σύνδεσμοι</a:t>
            </a:r>
          </a:p>
          <a:p>
            <a:endParaRPr lang="el-GR" dirty="0" smtClean="0"/>
          </a:p>
          <a:p>
            <a:r>
              <a:rPr lang="en-GB" dirty="0" smtClean="0"/>
              <a:t>a:link {background-</a:t>
            </a:r>
            <a:r>
              <a:rPr lang="en-GB" dirty="0" err="1" smtClean="0"/>
              <a:t>color</a:t>
            </a:r>
            <a:r>
              <a:rPr lang="en-GB" dirty="0" smtClean="0"/>
              <a:t>:#B2FF99;}</a:t>
            </a:r>
            <a:br>
              <a:rPr lang="en-GB" dirty="0" smtClean="0"/>
            </a:br>
            <a:r>
              <a:rPr lang="en-GB" dirty="0" smtClean="0"/>
              <a:t>a:visited {background-</a:t>
            </a:r>
            <a:r>
              <a:rPr lang="en-GB" dirty="0" err="1" smtClean="0"/>
              <a:t>color</a:t>
            </a:r>
            <a:r>
              <a:rPr lang="en-GB" dirty="0" smtClean="0"/>
              <a:t>:#FFFF85;}</a:t>
            </a:r>
            <a:br>
              <a:rPr lang="en-GB" dirty="0" smtClean="0"/>
            </a:br>
            <a:r>
              <a:rPr lang="en-GB" dirty="0" smtClean="0"/>
              <a:t>a:hover {background-</a:t>
            </a:r>
            <a:r>
              <a:rPr lang="en-GB" dirty="0" err="1" smtClean="0"/>
              <a:t>color</a:t>
            </a:r>
            <a:r>
              <a:rPr lang="en-GB" dirty="0" smtClean="0"/>
              <a:t>:#FF704D;}</a:t>
            </a:r>
            <a:br>
              <a:rPr lang="en-GB" dirty="0" smtClean="0"/>
            </a:br>
            <a:r>
              <a:rPr lang="en-GB" dirty="0" smtClean="0"/>
              <a:t>a:active {background-</a:t>
            </a:r>
            <a:r>
              <a:rPr lang="en-GB" dirty="0" err="1" smtClean="0"/>
              <a:t>color</a:t>
            </a:r>
            <a:r>
              <a:rPr lang="en-GB" dirty="0" smtClean="0"/>
              <a:t>:#FF704D;}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</a:t>
            </a:r>
            <a:r>
              <a:rPr lang="el-GR" dirty="0" smtClean="0"/>
              <a:t>παραδείγματα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1571604" y="2285992"/>
            <a:ext cx="44048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Font format + background image</a:t>
            </a:r>
          </a:p>
          <a:p>
            <a:endParaRPr lang="en-US" dirty="0" smtClean="0"/>
          </a:p>
          <a:p>
            <a:r>
              <a:rPr lang="en-US" dirty="0" smtClean="0"/>
              <a:t>Text align </a:t>
            </a:r>
            <a:r>
              <a:rPr lang="el-GR" dirty="0" smtClean="0"/>
              <a:t>και αντιστοίχιση σε </a:t>
            </a:r>
            <a:r>
              <a:rPr lang="en-US" dirty="0" smtClean="0"/>
              <a:t>tag, class or ID </a:t>
            </a:r>
          </a:p>
          <a:p>
            <a:endParaRPr lang="en-US" dirty="0" smtClean="0"/>
          </a:p>
          <a:p>
            <a:r>
              <a:rPr lang="en-US" dirty="0" smtClean="0"/>
              <a:t>Menu: Link, mouse over, background</a:t>
            </a:r>
          </a:p>
          <a:p>
            <a:endParaRPr lang="en-US" dirty="0" smtClean="0"/>
          </a:p>
          <a:p>
            <a:r>
              <a:rPr lang="en-US" dirty="0" smtClean="0"/>
              <a:t>Div format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214282" y="500042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&lt;html&gt;</a:t>
            </a:r>
          </a:p>
          <a:p>
            <a:r>
              <a:rPr lang="en-US" sz="1600" dirty="0" smtClean="0"/>
              <a:t>&lt;head&gt;</a:t>
            </a:r>
          </a:p>
          <a:p>
            <a:r>
              <a:rPr lang="en-US" sz="1600" dirty="0" smtClean="0"/>
              <a:t>&lt;style&gt;</a:t>
            </a:r>
          </a:p>
          <a:p>
            <a:r>
              <a:rPr lang="en-US" sz="1600" dirty="0" smtClean="0"/>
              <a:t>body {</a:t>
            </a:r>
          </a:p>
          <a:p>
            <a:r>
              <a:rPr lang="en-US" sz="1600" dirty="0" smtClean="0"/>
              <a:t>    background-image: </a:t>
            </a:r>
            <a:r>
              <a:rPr lang="en-US" sz="1600" dirty="0" err="1" smtClean="0"/>
              <a:t>url</a:t>
            </a:r>
            <a:r>
              <a:rPr lang="en-US" sz="1600" dirty="0" smtClean="0"/>
              <a:t>(“back.jpg");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h1 {</a:t>
            </a:r>
          </a:p>
          <a:p>
            <a:r>
              <a:rPr lang="en-US" sz="1600" dirty="0" smtClean="0"/>
              <a:t>    text-decoration: </a:t>
            </a:r>
            <a:r>
              <a:rPr lang="en-US" sz="1600" dirty="0" err="1" smtClean="0"/>
              <a:t>overline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h2 {</a:t>
            </a:r>
          </a:p>
          <a:p>
            <a:r>
              <a:rPr lang="en-US" sz="1600" dirty="0" smtClean="0"/>
              <a:t>    text-decoration: line-through;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h3 {</a:t>
            </a:r>
          </a:p>
          <a:p>
            <a:r>
              <a:rPr lang="en-US" sz="1600" dirty="0" smtClean="0"/>
              <a:t>    text-decoration: underline;</a:t>
            </a:r>
          </a:p>
          <a:p>
            <a:r>
              <a:rPr lang="en-US" sz="1600" dirty="0" smtClean="0"/>
              <a:t>}</a:t>
            </a:r>
          </a:p>
          <a:p>
            <a:r>
              <a:rPr lang="en-US" sz="1600" dirty="0" smtClean="0"/>
              <a:t>&lt;/style&gt;</a:t>
            </a:r>
          </a:p>
          <a:p>
            <a:r>
              <a:rPr lang="en-US" sz="1600" dirty="0" smtClean="0"/>
              <a:t>&lt;/head&gt;</a:t>
            </a:r>
          </a:p>
          <a:p>
            <a:r>
              <a:rPr lang="en-US" sz="1600" dirty="0" smtClean="0"/>
              <a:t>&lt;body&gt;</a:t>
            </a:r>
          </a:p>
          <a:p>
            <a:r>
              <a:rPr lang="en-US" sz="1600" dirty="0" smtClean="0"/>
              <a:t>&lt;h1&gt;Hello World!&lt;/h1&gt;</a:t>
            </a:r>
          </a:p>
          <a:p>
            <a:r>
              <a:rPr lang="en-US" sz="1600" dirty="0" smtClean="0"/>
              <a:t>&lt;h2&gt;Hello World!&lt;/h2&gt;</a:t>
            </a:r>
          </a:p>
          <a:p>
            <a:r>
              <a:rPr lang="en-US" sz="1600" dirty="0" smtClean="0"/>
              <a:t>&lt;h3&gt;Hello World!&lt;/h3&gt;</a:t>
            </a:r>
          </a:p>
          <a:p>
            <a:r>
              <a:rPr lang="en-US" sz="1600" dirty="0" smtClean="0"/>
              <a:t>&lt;/body&gt;</a:t>
            </a:r>
          </a:p>
          <a:p>
            <a:r>
              <a:rPr lang="en-US" sz="1600" dirty="0" smtClean="0"/>
              <a:t>&lt;/html&gt;</a:t>
            </a:r>
          </a:p>
          <a:p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0000" t="20833" r="29687" b="56945"/>
          <a:stretch>
            <a:fillRect/>
          </a:stretch>
        </p:blipFill>
        <p:spPr bwMode="auto">
          <a:xfrm>
            <a:off x="4929190" y="2786058"/>
            <a:ext cx="371480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5072066" y="500042"/>
            <a:ext cx="365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Font format + background image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1104</Words>
  <Application>Microsoft Office PowerPoint</Application>
  <PresentationFormat>On-screen Show (4:3)</PresentationFormat>
  <Paragraphs>243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Θέμα του Office</vt:lpstr>
      <vt:lpstr>Μάθημα 4  </vt:lpstr>
      <vt:lpstr>Τρεις τρόποι να εισάγουμε CSS</vt:lpstr>
      <vt:lpstr>Τρεις τρόποι να εισάγουμε CSS</vt:lpstr>
      <vt:lpstr>Τρεις τρόποι να εισάγουμε CSS</vt:lpstr>
      <vt:lpstr>CSS</vt:lpstr>
      <vt:lpstr>CSS</vt:lpstr>
      <vt:lpstr>CSS</vt:lpstr>
      <vt:lpstr>CSS παραδείγματα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Δυναμική τοποθέτηση αντικειμένων στο HTML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Μάθημα 4  </dc:title>
  <dc:creator>amalamos</dc:creator>
  <cp:lastModifiedBy>amalamos</cp:lastModifiedBy>
  <cp:revision>4</cp:revision>
  <dcterms:created xsi:type="dcterms:W3CDTF">2015-03-18T15:21:12Z</dcterms:created>
  <dcterms:modified xsi:type="dcterms:W3CDTF">2017-03-28T11:54:02Z</dcterms:modified>
</cp:coreProperties>
</file>