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5" r:id="rId1"/>
  </p:sldMasterIdLst>
  <p:notesMasterIdLst>
    <p:notesMasterId r:id="rId53"/>
  </p:notesMasterIdLst>
  <p:handoutMasterIdLst>
    <p:handoutMasterId r:id="rId54"/>
  </p:handoutMasterIdLst>
  <p:sldIdLst>
    <p:sldId id="297" r:id="rId2"/>
    <p:sldId id="380" r:id="rId3"/>
    <p:sldId id="413" r:id="rId4"/>
    <p:sldId id="355" r:id="rId5"/>
    <p:sldId id="386" r:id="rId6"/>
    <p:sldId id="425" r:id="rId7"/>
    <p:sldId id="416" r:id="rId8"/>
    <p:sldId id="417" r:id="rId9"/>
    <p:sldId id="357" r:id="rId10"/>
    <p:sldId id="371" r:id="rId11"/>
    <p:sldId id="372" r:id="rId12"/>
    <p:sldId id="373" r:id="rId13"/>
    <p:sldId id="374" r:id="rId14"/>
    <p:sldId id="375" r:id="rId15"/>
    <p:sldId id="362" r:id="rId16"/>
    <p:sldId id="363" r:id="rId17"/>
    <p:sldId id="376" r:id="rId18"/>
    <p:sldId id="377" r:id="rId19"/>
    <p:sldId id="378" r:id="rId20"/>
    <p:sldId id="379" r:id="rId21"/>
    <p:sldId id="382" r:id="rId22"/>
    <p:sldId id="383" r:id="rId23"/>
    <p:sldId id="385" r:id="rId24"/>
    <p:sldId id="384" r:id="rId25"/>
    <p:sldId id="427" r:id="rId26"/>
    <p:sldId id="428" r:id="rId27"/>
    <p:sldId id="429" r:id="rId28"/>
    <p:sldId id="430" r:id="rId29"/>
    <p:sldId id="426" r:id="rId30"/>
    <p:sldId id="421" r:id="rId31"/>
    <p:sldId id="420" r:id="rId32"/>
    <p:sldId id="394" r:id="rId33"/>
    <p:sldId id="406" r:id="rId34"/>
    <p:sldId id="407" r:id="rId35"/>
    <p:sldId id="408" r:id="rId36"/>
    <p:sldId id="409" r:id="rId37"/>
    <p:sldId id="410" r:id="rId38"/>
    <p:sldId id="411" r:id="rId39"/>
    <p:sldId id="400" r:id="rId40"/>
    <p:sldId id="405" r:id="rId41"/>
    <p:sldId id="412" r:id="rId42"/>
    <p:sldId id="396" r:id="rId43"/>
    <p:sldId id="423" r:id="rId44"/>
    <p:sldId id="424" r:id="rId45"/>
    <p:sldId id="403" r:id="rId46"/>
    <p:sldId id="397" r:id="rId47"/>
    <p:sldId id="422" r:id="rId48"/>
    <p:sldId id="398" r:id="rId49"/>
    <p:sldId id="431" r:id="rId50"/>
    <p:sldId id="369" r:id="rId51"/>
    <p:sldId id="404" r:id="rId52"/>
  </p:sldIdLst>
  <p:sldSz cx="9144000" cy="6858000" type="screen4x3"/>
  <p:notesSz cx="7099300" cy="10234613"/>
  <p:custShowLst>
    <p:custShow name="Custom Show 1" id="0">
      <p:sldLst/>
    </p:custShow>
  </p:custShow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99CC00"/>
    <a:srgbClr val="FF6600"/>
    <a:srgbClr val="D0BA92"/>
    <a:srgbClr val="C38E47"/>
    <a:srgbClr val="E4E156"/>
    <a:srgbClr val="F2F0AE"/>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09"/>
    <p:restoredTop sz="94662"/>
  </p:normalViewPr>
  <p:slideViewPr>
    <p:cSldViewPr>
      <p:cViewPr varScale="1">
        <p:scale>
          <a:sx n="103" d="100"/>
          <a:sy n="103" d="100"/>
        </p:scale>
        <p:origin x="150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2784" y="-114"/>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_rels/data1.xml.rels><?xml version="1.0" encoding="UTF-8" standalone="yes"?>
<Relationships xmlns="http://schemas.openxmlformats.org/package/2006/relationships"><Relationship Id="rId1" Type="http://schemas.openxmlformats.org/officeDocument/2006/relationships/image" Target="../media/image51.png"/></Relationships>
</file>

<file path=ppt/diagrams/_rels/data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png"/><Relationship Id="rId1" Type="http://schemas.openxmlformats.org/officeDocument/2006/relationships/image" Target="../media/image83.jpeg"/><Relationship Id="rId5" Type="http://schemas.openxmlformats.org/officeDocument/2006/relationships/image" Target="../media/image87.png"/><Relationship Id="rId4" Type="http://schemas.openxmlformats.org/officeDocument/2006/relationships/image" Target="../media/image86.png"/></Relationships>
</file>

<file path=ppt/diagrams/_rels/drawing1.xml.rels><?xml version="1.0" encoding="UTF-8" standalone="yes"?>
<Relationships xmlns="http://schemas.openxmlformats.org/package/2006/relationships"><Relationship Id="rId1" Type="http://schemas.openxmlformats.org/officeDocument/2006/relationships/image" Target="../media/image51.png"/></Relationships>
</file>

<file path=ppt/diagrams/_rels/drawing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png"/><Relationship Id="rId1" Type="http://schemas.openxmlformats.org/officeDocument/2006/relationships/image" Target="../media/image83.jpeg"/><Relationship Id="rId5" Type="http://schemas.openxmlformats.org/officeDocument/2006/relationships/image" Target="../media/image87.png"/><Relationship Id="rId4" Type="http://schemas.openxmlformats.org/officeDocument/2006/relationships/image" Target="../media/image86.pn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62728B-C403-4001-B46A-A7EF718F3D4A}" type="doc">
      <dgm:prSet loTypeId="urn:microsoft.com/office/officeart/2008/layout/RadialCluster" loCatId="cycle" qsTypeId="urn:microsoft.com/office/officeart/2005/8/quickstyle/simple1" qsCatId="simple" csTypeId="urn:microsoft.com/office/officeart/2005/8/colors/accent3_2" csCatId="accent3" phldr="1"/>
      <dgm:spPr/>
      <dgm:t>
        <a:bodyPr/>
        <a:lstStyle/>
        <a:p>
          <a:endParaRPr lang="en-GB"/>
        </a:p>
      </dgm:t>
    </dgm:pt>
    <dgm:pt modelId="{5511A157-5DA2-423E-A32A-6C2E4F602B34}">
      <dgm:prSet phldrT="[Text]" custT="1"/>
      <dgm:spPr>
        <a:solidFill>
          <a:schemeClr val="accent2">
            <a:lumMod val="75000"/>
          </a:schemeClr>
        </a:solidFill>
      </dgm:spPr>
      <dgm:t>
        <a:bodyPr/>
        <a:lstStyle/>
        <a:p>
          <a:r>
            <a:rPr lang="en-US" altLang="en-US" sz="1600" b="1" dirty="0">
              <a:solidFill>
                <a:schemeClr val="bg1"/>
              </a:solidFill>
              <a:latin typeface="Calibri" pitchFamily="34" charset="0"/>
            </a:rPr>
            <a:t>51 M€ </a:t>
          </a:r>
          <a:r>
            <a:rPr lang="en-US" altLang="en-US" sz="1600" dirty="0">
              <a:solidFill>
                <a:schemeClr val="bg1"/>
              </a:solidFill>
              <a:latin typeface="Calibri" pitchFamily="34" charset="0"/>
            </a:rPr>
            <a:t>EC funding in 2015 for </a:t>
          </a:r>
          <a:r>
            <a:rPr lang="en-US" altLang="en-US" sz="1600" dirty="0" err="1">
              <a:solidFill>
                <a:schemeClr val="bg1"/>
              </a:solidFill>
              <a:latin typeface="Calibri" pitchFamily="34" charset="0"/>
            </a:rPr>
            <a:t>IoT</a:t>
          </a:r>
          <a:r>
            <a:rPr lang="en-US" altLang="en-US" sz="1600" dirty="0">
              <a:solidFill>
                <a:schemeClr val="bg1"/>
              </a:solidFill>
              <a:latin typeface="Calibri" pitchFamily="34" charset="0"/>
            </a:rPr>
            <a:t> Innovation </a:t>
          </a:r>
          <a:r>
            <a:rPr lang="en-US" altLang="en-US" sz="1600" b="1" dirty="0">
              <a:solidFill>
                <a:schemeClr val="bg1"/>
              </a:solidFill>
              <a:latin typeface="Calibri" pitchFamily="34" charset="0"/>
            </a:rPr>
            <a:t>Ecosystems</a:t>
          </a:r>
          <a:r>
            <a:rPr lang="en-US" altLang="en-US" sz="1600" dirty="0">
              <a:solidFill>
                <a:schemeClr val="bg1"/>
              </a:solidFill>
              <a:latin typeface="Calibri" pitchFamily="34" charset="0"/>
            </a:rPr>
            <a:t> </a:t>
          </a:r>
          <a:endParaRPr lang="en-GB" sz="1600" dirty="0">
            <a:solidFill>
              <a:schemeClr val="bg1"/>
            </a:solidFill>
          </a:endParaRPr>
        </a:p>
      </dgm:t>
    </dgm:pt>
    <dgm:pt modelId="{763BB9EE-3047-4B58-B5B1-0B41570333B4}" type="parTrans" cxnId="{2B0AA814-490B-4B9D-B21F-6A8837336591}">
      <dgm:prSet/>
      <dgm:spPr/>
      <dgm:t>
        <a:bodyPr/>
        <a:lstStyle/>
        <a:p>
          <a:endParaRPr lang="en-GB"/>
        </a:p>
      </dgm:t>
    </dgm:pt>
    <dgm:pt modelId="{A64E951A-B5D0-4CFB-8CDA-8AA14C09D176}" type="sibTrans" cxnId="{2B0AA814-490B-4B9D-B21F-6A8837336591}">
      <dgm:prSet/>
      <dgm:spPr/>
      <dgm:t>
        <a:bodyPr/>
        <a:lstStyle/>
        <a:p>
          <a:endParaRPr lang="en-GB"/>
        </a:p>
      </dgm:t>
    </dgm:pt>
    <dgm:pt modelId="{88796AB9-4438-4024-811B-B85C49D895E5}">
      <dgm:prSet phldrT="[Text]" custT="1"/>
      <dgm:spPr>
        <a:solidFill>
          <a:schemeClr val="accent2">
            <a:lumMod val="75000"/>
          </a:schemeClr>
        </a:solidFill>
      </dgm:spPr>
      <dgm:t>
        <a:bodyPr/>
        <a:lstStyle/>
        <a:p>
          <a:r>
            <a:rPr lang="en-US" altLang="en-US" sz="1600" b="1" dirty="0" err="1">
              <a:solidFill>
                <a:schemeClr val="bg1"/>
              </a:solidFill>
              <a:latin typeface="Calibri" pitchFamily="34" charset="0"/>
            </a:rPr>
            <a:t>IoT</a:t>
          </a:r>
          <a:r>
            <a:rPr lang="en-US" altLang="en-US" sz="1600" b="1" dirty="0">
              <a:solidFill>
                <a:schemeClr val="bg1"/>
              </a:solidFill>
              <a:latin typeface="Calibri" pitchFamily="34" charset="0"/>
            </a:rPr>
            <a:t>: </a:t>
          </a:r>
          <a:r>
            <a:rPr lang="en-US" altLang="en-US" sz="1600" b="0" dirty="0">
              <a:solidFill>
                <a:schemeClr val="bg1"/>
              </a:solidFill>
              <a:latin typeface="Calibri" pitchFamily="34" charset="0"/>
            </a:rPr>
            <a:t>hot topic for industry,  investors and start-ups in Europe</a:t>
          </a:r>
          <a:endParaRPr lang="en-GB" sz="1600" b="0" dirty="0">
            <a:solidFill>
              <a:schemeClr val="bg1"/>
            </a:solidFill>
          </a:endParaRPr>
        </a:p>
      </dgm:t>
    </dgm:pt>
    <dgm:pt modelId="{0E951C50-3554-4BB4-ACB4-1A863F1343C9}" type="parTrans" cxnId="{C78B5378-3CFE-4BA3-A9B7-2B3AADC67346}">
      <dgm:prSet/>
      <dgm:spPr/>
      <dgm:t>
        <a:bodyPr/>
        <a:lstStyle/>
        <a:p>
          <a:endParaRPr lang="en-GB"/>
        </a:p>
      </dgm:t>
    </dgm:pt>
    <dgm:pt modelId="{9F890716-9ABF-4A0D-A4C5-1812883ED6BD}" type="sibTrans" cxnId="{C78B5378-3CFE-4BA3-A9B7-2B3AADC67346}">
      <dgm:prSet/>
      <dgm:spPr/>
      <dgm:t>
        <a:bodyPr/>
        <a:lstStyle/>
        <a:p>
          <a:endParaRPr lang="en-GB"/>
        </a:p>
      </dgm:t>
    </dgm:pt>
    <dgm:pt modelId="{ADED8F5D-A5B6-4E84-B2DE-A33B683E0AD6}">
      <dgm:prSet phldrT="[Text]"/>
      <dgm:spPr>
        <a:solidFill>
          <a:schemeClr val="accent2">
            <a:lumMod val="75000"/>
          </a:schemeClr>
        </a:solidFill>
      </dgm:spPr>
      <dgm:t>
        <a:bodyPr/>
        <a:lstStyle/>
        <a:p>
          <a:r>
            <a:rPr lang="en-US" altLang="en-US" b="1" dirty="0">
              <a:solidFill>
                <a:schemeClr val="bg1"/>
              </a:solidFill>
              <a:latin typeface="Calibri" pitchFamily="34" charset="0"/>
            </a:rPr>
            <a:t>140 M€ </a:t>
          </a:r>
          <a:r>
            <a:rPr lang="en-US" altLang="en-US" dirty="0">
              <a:solidFill>
                <a:schemeClr val="bg1"/>
              </a:solidFill>
              <a:latin typeface="Calibri" pitchFamily="34" charset="0"/>
            </a:rPr>
            <a:t>EC funding in 2016- 2017 for </a:t>
          </a:r>
          <a:r>
            <a:rPr lang="en-US" altLang="en-US" dirty="0" err="1">
              <a:solidFill>
                <a:schemeClr val="bg1"/>
              </a:solidFill>
              <a:latin typeface="Calibri" pitchFamily="34" charset="0"/>
            </a:rPr>
            <a:t>IoT</a:t>
          </a:r>
          <a:endParaRPr lang="en-GB" dirty="0">
            <a:solidFill>
              <a:schemeClr val="bg1"/>
            </a:solidFill>
          </a:endParaRPr>
        </a:p>
      </dgm:t>
    </dgm:pt>
    <dgm:pt modelId="{78E99A4B-CF46-4DB4-BB7C-7175E385DE74}" type="parTrans" cxnId="{F8298CED-6368-4088-950C-E0E99E96492E}">
      <dgm:prSet/>
      <dgm:spPr/>
      <dgm:t>
        <a:bodyPr/>
        <a:lstStyle/>
        <a:p>
          <a:endParaRPr lang="en-GB"/>
        </a:p>
      </dgm:t>
    </dgm:pt>
    <dgm:pt modelId="{AC14BF8E-7ED6-4024-9ED6-B2020D6D3D4A}" type="sibTrans" cxnId="{F8298CED-6368-4088-950C-E0E99E96492E}">
      <dgm:prSet/>
      <dgm:spPr/>
      <dgm:t>
        <a:bodyPr/>
        <a:lstStyle/>
        <a:p>
          <a:endParaRPr lang="en-GB"/>
        </a:p>
      </dgm:t>
    </dgm:pt>
    <dgm:pt modelId="{A838F457-0F15-45A6-A2DE-3B59D73B1AD7}">
      <dgm:prSet phldrT="[Text]" custT="1"/>
      <dgm:spPr>
        <a:solidFill>
          <a:schemeClr val="accent2">
            <a:lumMod val="75000"/>
          </a:schemeClr>
        </a:solidFill>
      </dgm:spPr>
      <dgm:t>
        <a:bodyPr/>
        <a:lstStyle/>
        <a:p>
          <a:r>
            <a:rPr lang="en-US" altLang="en-US" sz="1600" b="1" dirty="0">
              <a:solidFill>
                <a:schemeClr val="bg1"/>
              </a:solidFill>
              <a:latin typeface="Calibri" pitchFamily="34" charset="0"/>
            </a:rPr>
            <a:t>In FP7 </a:t>
          </a:r>
          <a:r>
            <a:rPr lang="en-GB" altLang="en-US" sz="1600" b="1" dirty="0">
              <a:solidFill>
                <a:schemeClr val="bg1"/>
              </a:solidFill>
              <a:latin typeface="Calibri" pitchFamily="34" charset="0"/>
            </a:rPr>
            <a:t>- </a:t>
          </a:r>
          <a:r>
            <a:rPr lang="en-GB" altLang="en-US" sz="1600" dirty="0">
              <a:solidFill>
                <a:schemeClr val="bg1"/>
              </a:solidFill>
              <a:latin typeface="Calibri" pitchFamily="34" charset="0"/>
            </a:rPr>
            <a:t>3 calls </a:t>
          </a:r>
          <a:r>
            <a:rPr lang="en-GB" altLang="en-US" sz="1600" b="1" dirty="0">
              <a:solidFill>
                <a:schemeClr val="bg1"/>
              </a:solidFill>
              <a:latin typeface="Calibri" pitchFamily="34" charset="0"/>
            </a:rPr>
            <a:t>100 M€</a:t>
          </a:r>
          <a:r>
            <a:rPr lang="en-GB" altLang="en-US" sz="1600" dirty="0">
              <a:solidFill>
                <a:schemeClr val="bg1"/>
              </a:solidFill>
              <a:latin typeface="Calibri" pitchFamily="34" charset="0"/>
            </a:rPr>
            <a:t> budget for R&amp;D and piloting (see IERC-WG1)</a:t>
          </a:r>
          <a:endParaRPr lang="en-GB" sz="1600" dirty="0">
            <a:solidFill>
              <a:schemeClr val="bg1"/>
            </a:solidFill>
          </a:endParaRPr>
        </a:p>
      </dgm:t>
    </dgm:pt>
    <dgm:pt modelId="{6F5809D7-1B23-4CF7-9C0C-36B2F7B7BBE4}" type="parTrans" cxnId="{61507E4E-7AEC-4DDC-96E2-A71D688C3A09}">
      <dgm:prSet/>
      <dgm:spPr/>
      <dgm:t>
        <a:bodyPr/>
        <a:lstStyle/>
        <a:p>
          <a:endParaRPr lang="en-GB"/>
        </a:p>
      </dgm:t>
    </dgm:pt>
    <dgm:pt modelId="{B2144FAA-98CB-41A9-B1D9-47D8FF4E93F2}" type="sibTrans" cxnId="{61507E4E-7AEC-4DDC-96E2-A71D688C3A09}">
      <dgm:prSet/>
      <dgm:spPr/>
      <dgm:t>
        <a:bodyPr/>
        <a:lstStyle/>
        <a:p>
          <a:endParaRPr lang="en-GB"/>
        </a:p>
      </dgm:t>
    </dgm:pt>
    <dgm:pt modelId="{D1FEACD5-E109-4191-B5DF-625258570DC3}">
      <dgm:prSet phldrT="[Text]" phldr="1"/>
      <dgm:spPr>
        <a:blipFill rotWithShape="0">
          <a:blip xmlns:r="http://schemas.openxmlformats.org/officeDocument/2006/relationships" r:embed="rId1"/>
          <a:stretch>
            <a:fillRect/>
          </a:stretch>
        </a:blipFill>
      </dgm:spPr>
      <dgm:t>
        <a:bodyPr/>
        <a:lstStyle/>
        <a:p>
          <a:endParaRPr lang="en-GB" dirty="0"/>
        </a:p>
      </dgm:t>
    </dgm:pt>
    <dgm:pt modelId="{18726952-4F70-4E0B-A2A9-E435A667072A}" type="sibTrans" cxnId="{2209166F-671E-4539-B61F-D9BD68320A54}">
      <dgm:prSet/>
      <dgm:spPr/>
      <dgm:t>
        <a:bodyPr/>
        <a:lstStyle/>
        <a:p>
          <a:endParaRPr lang="en-GB"/>
        </a:p>
      </dgm:t>
    </dgm:pt>
    <dgm:pt modelId="{6C399956-71C3-4AC4-B707-6C7BAAE00CD1}" type="parTrans" cxnId="{2209166F-671E-4539-B61F-D9BD68320A54}">
      <dgm:prSet/>
      <dgm:spPr/>
      <dgm:t>
        <a:bodyPr/>
        <a:lstStyle/>
        <a:p>
          <a:endParaRPr lang="en-GB"/>
        </a:p>
      </dgm:t>
    </dgm:pt>
    <dgm:pt modelId="{FE763E5E-1943-40F8-A850-FA5F8A2E9C6E}" type="pres">
      <dgm:prSet presAssocID="{AF62728B-C403-4001-B46A-A7EF718F3D4A}" presName="Name0" presStyleCnt="0">
        <dgm:presLayoutVars>
          <dgm:chMax val="1"/>
          <dgm:chPref val="1"/>
          <dgm:dir/>
          <dgm:animOne val="branch"/>
          <dgm:animLvl val="lvl"/>
        </dgm:presLayoutVars>
      </dgm:prSet>
      <dgm:spPr/>
    </dgm:pt>
    <dgm:pt modelId="{834953EA-F6D9-48C3-95EF-DDCAA1E2EA5E}" type="pres">
      <dgm:prSet presAssocID="{D1FEACD5-E109-4191-B5DF-625258570DC3}" presName="singleCycle" presStyleCnt="0"/>
      <dgm:spPr/>
    </dgm:pt>
    <dgm:pt modelId="{E1302DA0-2CFC-4BB0-9837-A6D39B9F7628}" type="pres">
      <dgm:prSet presAssocID="{D1FEACD5-E109-4191-B5DF-625258570DC3}" presName="singleCenter" presStyleLbl="node1" presStyleIdx="0" presStyleCnt="5" custScaleX="202899" custScaleY="171171" custLinFactNeighborX="-572" custLinFactNeighborY="-462">
        <dgm:presLayoutVars>
          <dgm:chMax val="7"/>
          <dgm:chPref val="7"/>
        </dgm:presLayoutVars>
      </dgm:prSet>
      <dgm:spPr/>
    </dgm:pt>
    <dgm:pt modelId="{7F84A7F4-DC2D-4302-916B-792104E3631A}" type="pres">
      <dgm:prSet presAssocID="{763BB9EE-3047-4B58-B5B1-0B41570333B4}" presName="Name56" presStyleLbl="parChTrans1D2" presStyleIdx="0" presStyleCnt="4"/>
      <dgm:spPr/>
    </dgm:pt>
    <dgm:pt modelId="{4F6D28CA-FB5A-4D57-8DE1-A25940A17303}" type="pres">
      <dgm:prSet presAssocID="{5511A157-5DA2-423E-A32A-6C2E4F602B34}" presName="text0" presStyleLbl="node1" presStyleIdx="1" presStyleCnt="5" custScaleX="240602">
        <dgm:presLayoutVars>
          <dgm:bulletEnabled val="1"/>
        </dgm:presLayoutVars>
      </dgm:prSet>
      <dgm:spPr/>
    </dgm:pt>
    <dgm:pt modelId="{92F11083-7821-43E2-BDAE-9DFE2FDEEBD7}" type="pres">
      <dgm:prSet presAssocID="{0E951C50-3554-4BB4-ACB4-1A863F1343C9}" presName="Name56" presStyleLbl="parChTrans1D2" presStyleIdx="1" presStyleCnt="4"/>
      <dgm:spPr/>
    </dgm:pt>
    <dgm:pt modelId="{9A753FD7-1C83-4330-877B-823ABD1C755B}" type="pres">
      <dgm:prSet presAssocID="{88796AB9-4438-4024-811B-B85C49D895E5}" presName="text0" presStyleLbl="node1" presStyleIdx="2" presStyleCnt="5" custScaleX="225628" custRadScaleRad="155796" custRadScaleInc="1289">
        <dgm:presLayoutVars>
          <dgm:bulletEnabled val="1"/>
        </dgm:presLayoutVars>
      </dgm:prSet>
      <dgm:spPr/>
    </dgm:pt>
    <dgm:pt modelId="{944CBBCD-24B3-4082-BF76-33D190DCEBE4}" type="pres">
      <dgm:prSet presAssocID="{78E99A4B-CF46-4DB4-BB7C-7175E385DE74}" presName="Name56" presStyleLbl="parChTrans1D2" presStyleIdx="2" presStyleCnt="4"/>
      <dgm:spPr/>
    </dgm:pt>
    <dgm:pt modelId="{D3F8D0AF-1ABD-4A3B-B89A-0F2F5F324738}" type="pres">
      <dgm:prSet presAssocID="{ADED8F5D-A5B6-4E84-B2DE-A33B683E0AD6}" presName="text0" presStyleLbl="node1" presStyleIdx="3" presStyleCnt="5" custScaleX="226181" custRadScaleRad="114766" custRadScaleInc="0">
        <dgm:presLayoutVars>
          <dgm:bulletEnabled val="1"/>
        </dgm:presLayoutVars>
      </dgm:prSet>
      <dgm:spPr/>
    </dgm:pt>
    <dgm:pt modelId="{7FF6DFCD-1061-41DD-BF93-09BB3534BDD8}" type="pres">
      <dgm:prSet presAssocID="{6F5809D7-1B23-4CF7-9C0C-36B2F7B7BBE4}" presName="Name56" presStyleLbl="parChTrans1D2" presStyleIdx="3" presStyleCnt="4"/>
      <dgm:spPr/>
    </dgm:pt>
    <dgm:pt modelId="{46055307-DE52-406E-B6EE-2FF246E336F1}" type="pres">
      <dgm:prSet presAssocID="{A838F457-0F15-45A6-A2DE-3B59D73B1AD7}" presName="text0" presStyleLbl="node1" presStyleIdx="4" presStyleCnt="5" custScaleX="210044" custRadScaleRad="156271" custRadScaleInc="-1285">
        <dgm:presLayoutVars>
          <dgm:bulletEnabled val="1"/>
        </dgm:presLayoutVars>
      </dgm:prSet>
      <dgm:spPr/>
    </dgm:pt>
  </dgm:ptLst>
  <dgm:cxnLst>
    <dgm:cxn modelId="{2B0AA814-490B-4B9D-B21F-6A8837336591}" srcId="{D1FEACD5-E109-4191-B5DF-625258570DC3}" destId="{5511A157-5DA2-423E-A32A-6C2E4F602B34}" srcOrd="0" destOrd="0" parTransId="{763BB9EE-3047-4B58-B5B1-0B41570333B4}" sibTransId="{A64E951A-B5D0-4CFB-8CDA-8AA14C09D176}"/>
    <dgm:cxn modelId="{8A8C0718-A131-4FDC-8F68-4A1B44FDAE8C}" type="presOf" srcId="{763BB9EE-3047-4B58-B5B1-0B41570333B4}" destId="{7F84A7F4-DC2D-4302-916B-792104E3631A}" srcOrd="0" destOrd="0" presId="urn:microsoft.com/office/officeart/2008/layout/RadialCluster"/>
    <dgm:cxn modelId="{84AE3B19-1716-4313-91C7-78C7B9E9C1A6}" type="presOf" srcId="{A838F457-0F15-45A6-A2DE-3B59D73B1AD7}" destId="{46055307-DE52-406E-B6EE-2FF246E336F1}" srcOrd="0" destOrd="0" presId="urn:microsoft.com/office/officeart/2008/layout/RadialCluster"/>
    <dgm:cxn modelId="{F2983D63-D8D9-4F2F-9255-53A64F4665F3}" type="presOf" srcId="{AF62728B-C403-4001-B46A-A7EF718F3D4A}" destId="{FE763E5E-1943-40F8-A850-FA5F8A2E9C6E}" srcOrd="0" destOrd="0" presId="urn:microsoft.com/office/officeart/2008/layout/RadialCluster"/>
    <dgm:cxn modelId="{61507E4E-7AEC-4DDC-96E2-A71D688C3A09}" srcId="{D1FEACD5-E109-4191-B5DF-625258570DC3}" destId="{A838F457-0F15-45A6-A2DE-3B59D73B1AD7}" srcOrd="3" destOrd="0" parTransId="{6F5809D7-1B23-4CF7-9C0C-36B2F7B7BBE4}" sibTransId="{B2144FAA-98CB-41A9-B1D9-47D8FF4E93F2}"/>
    <dgm:cxn modelId="{8BEDE24E-8A82-47C0-A8B0-B9342438AB42}" type="presOf" srcId="{88796AB9-4438-4024-811B-B85C49D895E5}" destId="{9A753FD7-1C83-4330-877B-823ABD1C755B}" srcOrd="0" destOrd="0" presId="urn:microsoft.com/office/officeart/2008/layout/RadialCluster"/>
    <dgm:cxn modelId="{2209166F-671E-4539-B61F-D9BD68320A54}" srcId="{AF62728B-C403-4001-B46A-A7EF718F3D4A}" destId="{D1FEACD5-E109-4191-B5DF-625258570DC3}" srcOrd="0" destOrd="0" parTransId="{6C399956-71C3-4AC4-B707-6C7BAAE00CD1}" sibTransId="{18726952-4F70-4E0B-A2A9-E435A667072A}"/>
    <dgm:cxn modelId="{C78B5378-3CFE-4BA3-A9B7-2B3AADC67346}" srcId="{D1FEACD5-E109-4191-B5DF-625258570DC3}" destId="{88796AB9-4438-4024-811B-B85C49D895E5}" srcOrd="1" destOrd="0" parTransId="{0E951C50-3554-4BB4-ACB4-1A863F1343C9}" sibTransId="{9F890716-9ABF-4A0D-A4C5-1812883ED6BD}"/>
    <dgm:cxn modelId="{F0F2A85A-095E-4BED-9900-D905C5D609A5}" type="presOf" srcId="{6F5809D7-1B23-4CF7-9C0C-36B2F7B7BBE4}" destId="{7FF6DFCD-1061-41DD-BF93-09BB3534BDD8}" srcOrd="0" destOrd="0" presId="urn:microsoft.com/office/officeart/2008/layout/RadialCluster"/>
    <dgm:cxn modelId="{624BB091-D0CF-42AB-AADE-D350440F047C}" type="presOf" srcId="{78E99A4B-CF46-4DB4-BB7C-7175E385DE74}" destId="{944CBBCD-24B3-4082-BF76-33D190DCEBE4}" srcOrd="0" destOrd="0" presId="urn:microsoft.com/office/officeart/2008/layout/RadialCluster"/>
    <dgm:cxn modelId="{D69C5D95-3274-4139-A961-E1CE6016CCD2}" type="presOf" srcId="{D1FEACD5-E109-4191-B5DF-625258570DC3}" destId="{E1302DA0-2CFC-4BB0-9837-A6D39B9F7628}" srcOrd="0" destOrd="0" presId="urn:microsoft.com/office/officeart/2008/layout/RadialCluster"/>
    <dgm:cxn modelId="{FB7D48D6-06CD-439A-9CD4-6727CF6309BD}" type="presOf" srcId="{ADED8F5D-A5B6-4E84-B2DE-A33B683E0AD6}" destId="{D3F8D0AF-1ABD-4A3B-B89A-0F2F5F324738}" srcOrd="0" destOrd="0" presId="urn:microsoft.com/office/officeart/2008/layout/RadialCluster"/>
    <dgm:cxn modelId="{81DAE0DD-87F8-4681-9FB9-2AD874225DF6}" type="presOf" srcId="{5511A157-5DA2-423E-A32A-6C2E4F602B34}" destId="{4F6D28CA-FB5A-4D57-8DE1-A25940A17303}" srcOrd="0" destOrd="0" presId="urn:microsoft.com/office/officeart/2008/layout/RadialCluster"/>
    <dgm:cxn modelId="{F8298CED-6368-4088-950C-E0E99E96492E}" srcId="{D1FEACD5-E109-4191-B5DF-625258570DC3}" destId="{ADED8F5D-A5B6-4E84-B2DE-A33B683E0AD6}" srcOrd="2" destOrd="0" parTransId="{78E99A4B-CF46-4DB4-BB7C-7175E385DE74}" sibTransId="{AC14BF8E-7ED6-4024-9ED6-B2020D6D3D4A}"/>
    <dgm:cxn modelId="{C655D4FF-CFC8-403F-AA84-DAA9B13EB7EE}" type="presOf" srcId="{0E951C50-3554-4BB4-ACB4-1A863F1343C9}" destId="{92F11083-7821-43E2-BDAE-9DFE2FDEEBD7}" srcOrd="0" destOrd="0" presId="urn:microsoft.com/office/officeart/2008/layout/RadialCluster"/>
    <dgm:cxn modelId="{EDEFC4DC-2B65-436E-BD8F-E1B3D5A4CF5F}" type="presParOf" srcId="{FE763E5E-1943-40F8-A850-FA5F8A2E9C6E}" destId="{834953EA-F6D9-48C3-95EF-DDCAA1E2EA5E}" srcOrd="0" destOrd="0" presId="urn:microsoft.com/office/officeart/2008/layout/RadialCluster"/>
    <dgm:cxn modelId="{C233DECF-2864-462C-8FA3-A08F7E2A8B6B}" type="presParOf" srcId="{834953EA-F6D9-48C3-95EF-DDCAA1E2EA5E}" destId="{E1302DA0-2CFC-4BB0-9837-A6D39B9F7628}" srcOrd="0" destOrd="0" presId="urn:microsoft.com/office/officeart/2008/layout/RadialCluster"/>
    <dgm:cxn modelId="{DB2083B4-7E7A-41E4-8C11-2E60F23C7909}" type="presParOf" srcId="{834953EA-F6D9-48C3-95EF-DDCAA1E2EA5E}" destId="{7F84A7F4-DC2D-4302-916B-792104E3631A}" srcOrd="1" destOrd="0" presId="urn:microsoft.com/office/officeart/2008/layout/RadialCluster"/>
    <dgm:cxn modelId="{64F739CE-6816-4659-AA6A-DA804E372F60}" type="presParOf" srcId="{834953EA-F6D9-48C3-95EF-DDCAA1E2EA5E}" destId="{4F6D28CA-FB5A-4D57-8DE1-A25940A17303}" srcOrd="2" destOrd="0" presId="urn:microsoft.com/office/officeart/2008/layout/RadialCluster"/>
    <dgm:cxn modelId="{9F8A8C74-14E4-4CC3-BF2B-8C48094E7B90}" type="presParOf" srcId="{834953EA-F6D9-48C3-95EF-DDCAA1E2EA5E}" destId="{92F11083-7821-43E2-BDAE-9DFE2FDEEBD7}" srcOrd="3" destOrd="0" presId="urn:microsoft.com/office/officeart/2008/layout/RadialCluster"/>
    <dgm:cxn modelId="{D52523A6-18BB-465B-8B17-EE34C90CB3C9}" type="presParOf" srcId="{834953EA-F6D9-48C3-95EF-DDCAA1E2EA5E}" destId="{9A753FD7-1C83-4330-877B-823ABD1C755B}" srcOrd="4" destOrd="0" presId="urn:microsoft.com/office/officeart/2008/layout/RadialCluster"/>
    <dgm:cxn modelId="{50FE693B-2951-43EE-947D-97D01D703269}" type="presParOf" srcId="{834953EA-F6D9-48C3-95EF-DDCAA1E2EA5E}" destId="{944CBBCD-24B3-4082-BF76-33D190DCEBE4}" srcOrd="5" destOrd="0" presId="urn:microsoft.com/office/officeart/2008/layout/RadialCluster"/>
    <dgm:cxn modelId="{099F4778-DBD4-4AB5-9872-F64D0E8ABCB1}" type="presParOf" srcId="{834953EA-F6D9-48C3-95EF-DDCAA1E2EA5E}" destId="{D3F8D0AF-1ABD-4A3B-B89A-0F2F5F324738}" srcOrd="6" destOrd="0" presId="urn:microsoft.com/office/officeart/2008/layout/RadialCluster"/>
    <dgm:cxn modelId="{38D1355F-F58B-4B8B-AC04-DA9CFD138912}" type="presParOf" srcId="{834953EA-F6D9-48C3-95EF-DDCAA1E2EA5E}" destId="{7FF6DFCD-1061-41DD-BF93-09BB3534BDD8}" srcOrd="7" destOrd="0" presId="urn:microsoft.com/office/officeart/2008/layout/RadialCluster"/>
    <dgm:cxn modelId="{98A444AB-A2F0-4B97-8F23-F727AC38CAF4}" type="presParOf" srcId="{834953EA-F6D9-48C3-95EF-DDCAA1E2EA5E}" destId="{46055307-DE52-406E-B6EE-2FF246E336F1}" srcOrd="8"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725B9AB-CB75-4C56-A6C9-89C944C6792B}"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GB"/>
        </a:p>
      </dgm:t>
    </dgm:pt>
    <dgm:pt modelId="{B6CD188A-A2CE-4BAE-BCBF-B3B56C6E5285}">
      <dgm:prSet phldrT="[Text]" custT="1"/>
      <dgm:spPr>
        <a:solidFill>
          <a:schemeClr val="bg1"/>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altLang="en-US" sz="2400" b="1" u="sng" dirty="0">
              <a:solidFill>
                <a:srgbClr val="00447C"/>
              </a:solidFill>
            </a:rPr>
            <a:t>Rapid technological development</a:t>
          </a:r>
        </a:p>
        <a:p>
          <a:pPr defTabSz="800100">
            <a:lnSpc>
              <a:spcPct val="90000"/>
            </a:lnSpc>
            <a:spcBef>
              <a:spcPct val="0"/>
            </a:spcBef>
            <a:spcAft>
              <a:spcPct val="35000"/>
            </a:spcAft>
          </a:pPr>
          <a:endParaRPr lang="en-GB" sz="1800" dirty="0"/>
        </a:p>
      </dgm:t>
    </dgm:pt>
    <dgm:pt modelId="{EC1811CB-D3D0-445A-8B81-9744CA458A4B}" type="parTrans" cxnId="{DF8B6393-C4A6-48FF-B1BC-B6482BFA86E8}">
      <dgm:prSet/>
      <dgm:spPr/>
      <dgm:t>
        <a:bodyPr/>
        <a:lstStyle/>
        <a:p>
          <a:endParaRPr lang="en-GB"/>
        </a:p>
      </dgm:t>
    </dgm:pt>
    <dgm:pt modelId="{9C4F5D12-8875-4AFB-8169-B4DA009081AA}" type="sibTrans" cxnId="{DF8B6393-C4A6-48FF-B1BC-B6482BFA86E8}">
      <dgm:prSet/>
      <dgm:spPr/>
      <dgm:t>
        <a:bodyPr/>
        <a:lstStyle/>
        <a:p>
          <a:endParaRPr lang="en-GB"/>
        </a:p>
      </dgm:t>
    </dgm:pt>
    <dgm:pt modelId="{6C9CD4F2-C9D3-4278-9D44-6E1C9D7B40B6}">
      <dgm:prSet phldrT="[Text]" custT="1"/>
      <dgm:spPr>
        <a:solidFill>
          <a:schemeClr val="bg1"/>
        </a:solidFill>
      </dgm:spPr>
      <dgm:t>
        <a:bodyPr/>
        <a:lstStyle/>
        <a:p>
          <a:r>
            <a:rPr lang="en-US" altLang="en-US" sz="2400" b="1" u="sng" dirty="0">
              <a:solidFill>
                <a:srgbClr val="00447C"/>
              </a:solidFill>
            </a:rPr>
            <a:t>Users' take up and acceptability</a:t>
          </a:r>
          <a:endParaRPr lang="en-GB" sz="2400" dirty="0"/>
        </a:p>
      </dgm:t>
    </dgm:pt>
    <dgm:pt modelId="{949F0624-8D09-4D40-9BA1-DE79C2B30499}" type="parTrans" cxnId="{DA97AF6D-ED46-4F59-91E1-C6A3A0DD9B18}">
      <dgm:prSet/>
      <dgm:spPr/>
      <dgm:t>
        <a:bodyPr/>
        <a:lstStyle/>
        <a:p>
          <a:endParaRPr lang="en-GB"/>
        </a:p>
      </dgm:t>
    </dgm:pt>
    <dgm:pt modelId="{EB1E52BC-DFA2-47FE-A8CB-897477C81BF2}" type="sibTrans" cxnId="{DA97AF6D-ED46-4F59-91E1-C6A3A0DD9B18}">
      <dgm:prSet/>
      <dgm:spPr/>
      <dgm:t>
        <a:bodyPr/>
        <a:lstStyle/>
        <a:p>
          <a:endParaRPr lang="en-GB"/>
        </a:p>
      </dgm:t>
    </dgm:pt>
    <dgm:pt modelId="{326A9008-3413-48CC-83D5-914E137FEAFD}">
      <dgm:prSet phldrT="[Text]" custT="1"/>
      <dgm:spPr>
        <a:solidFill>
          <a:schemeClr val="bg1"/>
        </a:solidFill>
      </dgm:spPr>
      <dgm:t>
        <a:bodyPr/>
        <a:lstStyle/>
        <a:p>
          <a:r>
            <a:rPr lang="en-US" altLang="en-US" sz="2400" b="1" u="sng" dirty="0">
              <a:solidFill>
                <a:srgbClr val="00447C"/>
              </a:solidFill>
            </a:rPr>
            <a:t>Need to move into deployment</a:t>
          </a:r>
          <a:endParaRPr lang="en-GB" sz="2400" dirty="0"/>
        </a:p>
      </dgm:t>
    </dgm:pt>
    <dgm:pt modelId="{F8873692-1795-4C9D-AD25-DA029079656D}" type="parTrans" cxnId="{1DD8520E-30DC-4944-A0E7-2DF076528DA6}">
      <dgm:prSet/>
      <dgm:spPr/>
      <dgm:t>
        <a:bodyPr/>
        <a:lstStyle/>
        <a:p>
          <a:endParaRPr lang="en-GB"/>
        </a:p>
      </dgm:t>
    </dgm:pt>
    <dgm:pt modelId="{93CBC92D-02DE-4330-9229-3D978AA0DC76}" type="sibTrans" cxnId="{1DD8520E-30DC-4944-A0E7-2DF076528DA6}">
      <dgm:prSet/>
      <dgm:spPr/>
      <dgm:t>
        <a:bodyPr/>
        <a:lstStyle/>
        <a:p>
          <a:endParaRPr lang="en-GB"/>
        </a:p>
      </dgm:t>
    </dgm:pt>
    <dgm:pt modelId="{3AD4F56E-72DA-4BBD-98E7-22AFAFFA16AD}">
      <dgm:prSet phldrT="[Text]" custT="1"/>
      <dgm:spPr>
        <a:solidFill>
          <a:schemeClr val="bg1"/>
        </a:solidFill>
      </dgm:spPr>
      <dgm:t>
        <a:bodyPr/>
        <a:lstStyle/>
        <a:p>
          <a:r>
            <a:rPr lang="en-US" altLang="en-US" sz="2400" b="1" u="sng" dirty="0">
              <a:solidFill>
                <a:srgbClr val="00447C"/>
              </a:solidFill>
            </a:rPr>
            <a:t>Risk of fragmentation</a:t>
          </a:r>
          <a:endParaRPr lang="en-GB" sz="2400" dirty="0"/>
        </a:p>
      </dgm:t>
    </dgm:pt>
    <dgm:pt modelId="{D6B9EFB9-C4B5-4C68-A34B-5CD04456819E}" type="parTrans" cxnId="{9B8FA93C-7BEA-49D8-8D75-8F759E8CEF07}">
      <dgm:prSet/>
      <dgm:spPr/>
      <dgm:t>
        <a:bodyPr/>
        <a:lstStyle/>
        <a:p>
          <a:endParaRPr lang="en-GB"/>
        </a:p>
      </dgm:t>
    </dgm:pt>
    <dgm:pt modelId="{143A3386-0265-494B-B991-BF0E7B45C122}" type="sibTrans" cxnId="{9B8FA93C-7BEA-49D8-8D75-8F759E8CEF07}">
      <dgm:prSet/>
      <dgm:spPr/>
      <dgm:t>
        <a:bodyPr/>
        <a:lstStyle/>
        <a:p>
          <a:endParaRPr lang="en-GB"/>
        </a:p>
      </dgm:t>
    </dgm:pt>
    <dgm:pt modelId="{0A07B6CE-5B88-43EE-A577-82E24499E7BD}">
      <dgm:prSet phldrT="[Text]" custT="1"/>
      <dgm:spPr>
        <a:solidFill>
          <a:schemeClr val="bg1"/>
        </a:solidFill>
      </dgm:spPr>
      <dgm:t>
        <a:bodyPr/>
        <a:lstStyle/>
        <a:p>
          <a:r>
            <a:rPr lang="en-US" altLang="en-US" sz="2400" b="1" u="sng" dirty="0">
              <a:solidFill>
                <a:srgbClr val="00447C"/>
              </a:solidFill>
            </a:rPr>
            <a:t>International competition</a:t>
          </a:r>
          <a:endParaRPr lang="en-GB" sz="2400" dirty="0"/>
        </a:p>
      </dgm:t>
    </dgm:pt>
    <dgm:pt modelId="{5C34939E-3AAE-45D1-896C-3113C8AC5645}" type="parTrans" cxnId="{972735C8-CE09-4024-9DB5-2E0A35ABA8FB}">
      <dgm:prSet/>
      <dgm:spPr/>
      <dgm:t>
        <a:bodyPr/>
        <a:lstStyle/>
        <a:p>
          <a:endParaRPr lang="en-GB"/>
        </a:p>
      </dgm:t>
    </dgm:pt>
    <dgm:pt modelId="{321A4A95-A3F3-445E-AD48-18E747E2A867}" type="sibTrans" cxnId="{972735C8-CE09-4024-9DB5-2E0A35ABA8FB}">
      <dgm:prSet/>
      <dgm:spPr/>
      <dgm:t>
        <a:bodyPr/>
        <a:lstStyle/>
        <a:p>
          <a:endParaRPr lang="en-GB"/>
        </a:p>
      </dgm:t>
    </dgm:pt>
    <dgm:pt modelId="{1ECC8A46-3CE1-498F-97FE-A862C1E376AF}" type="pres">
      <dgm:prSet presAssocID="{8725B9AB-CB75-4C56-A6C9-89C944C6792B}" presName="linear" presStyleCnt="0">
        <dgm:presLayoutVars>
          <dgm:dir/>
          <dgm:resizeHandles val="exact"/>
        </dgm:presLayoutVars>
      </dgm:prSet>
      <dgm:spPr/>
    </dgm:pt>
    <dgm:pt modelId="{290DC465-D703-4616-9FA0-20EDB22AF8A5}" type="pres">
      <dgm:prSet presAssocID="{B6CD188A-A2CE-4BAE-BCBF-B3B56C6E5285}" presName="comp" presStyleCnt="0"/>
      <dgm:spPr/>
    </dgm:pt>
    <dgm:pt modelId="{50A2D592-85BA-41F5-8B4C-F900D7503908}" type="pres">
      <dgm:prSet presAssocID="{B6CD188A-A2CE-4BAE-BCBF-B3B56C6E5285}" presName="box" presStyleLbl="node1" presStyleIdx="0" presStyleCnt="5" custLinFactNeighborY="2588"/>
      <dgm:spPr/>
    </dgm:pt>
    <dgm:pt modelId="{B6D163A7-02F0-40BB-B3F9-FA1ADE423389}" type="pres">
      <dgm:prSet presAssocID="{B6CD188A-A2CE-4BAE-BCBF-B3B56C6E5285}" presName="img" presStyleLbl="fgImgPlace1" presStyleIdx="0" presStyleCnt="5" custFlipHor="0" custScaleX="73518" custScaleY="11308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8000" r="-8000"/>
          </a:stretch>
        </a:blipFill>
        <a:ln>
          <a:noFill/>
        </a:ln>
      </dgm:spPr>
    </dgm:pt>
    <dgm:pt modelId="{0F251A28-3514-4BDB-A453-B9E014A0648D}" type="pres">
      <dgm:prSet presAssocID="{B6CD188A-A2CE-4BAE-BCBF-B3B56C6E5285}" presName="text" presStyleLbl="node1" presStyleIdx="0" presStyleCnt="5">
        <dgm:presLayoutVars>
          <dgm:bulletEnabled val="1"/>
        </dgm:presLayoutVars>
      </dgm:prSet>
      <dgm:spPr/>
    </dgm:pt>
    <dgm:pt modelId="{2976CECC-D7BB-4C31-BADB-7DDF95CAD50D}" type="pres">
      <dgm:prSet presAssocID="{9C4F5D12-8875-4AFB-8169-B4DA009081AA}" presName="spacer" presStyleCnt="0"/>
      <dgm:spPr/>
    </dgm:pt>
    <dgm:pt modelId="{3E962282-46C2-457A-8FF1-B49C435B9852}" type="pres">
      <dgm:prSet presAssocID="{6C9CD4F2-C9D3-4278-9D44-6E1C9D7B40B6}" presName="comp" presStyleCnt="0"/>
      <dgm:spPr/>
    </dgm:pt>
    <dgm:pt modelId="{8F55AC7A-09C1-4C8D-A321-EE90B91A8960}" type="pres">
      <dgm:prSet presAssocID="{6C9CD4F2-C9D3-4278-9D44-6E1C9D7B40B6}" presName="box" presStyleLbl="node1" presStyleIdx="1" presStyleCnt="5"/>
      <dgm:spPr/>
    </dgm:pt>
    <dgm:pt modelId="{F1ED196D-A3CA-476A-84A0-E3506B5414D8}" type="pres">
      <dgm:prSet presAssocID="{6C9CD4F2-C9D3-4278-9D44-6E1C9D7B40B6}" presName="img" presStyleLbl="fgImgPlace1" presStyleIdx="1" presStyleCnt="5" custScaleX="64103" custScaleY="106321" custLinFactNeighborX="-5334" custLinFactNeighborY="-4647"/>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10000" b="-10000"/>
          </a:stretch>
        </a:blipFill>
        <a:ln>
          <a:noFill/>
        </a:ln>
      </dgm:spPr>
    </dgm:pt>
    <dgm:pt modelId="{B74354B8-03C6-4E27-BCB1-B03A4664D10F}" type="pres">
      <dgm:prSet presAssocID="{6C9CD4F2-C9D3-4278-9D44-6E1C9D7B40B6}" presName="text" presStyleLbl="node1" presStyleIdx="1" presStyleCnt="5">
        <dgm:presLayoutVars>
          <dgm:bulletEnabled val="1"/>
        </dgm:presLayoutVars>
      </dgm:prSet>
      <dgm:spPr/>
    </dgm:pt>
    <dgm:pt modelId="{D656EB97-9172-4956-95DD-5326211A002A}" type="pres">
      <dgm:prSet presAssocID="{EB1E52BC-DFA2-47FE-A8CB-897477C81BF2}" presName="spacer" presStyleCnt="0"/>
      <dgm:spPr/>
    </dgm:pt>
    <dgm:pt modelId="{2369BEF4-24C0-4B9F-890A-794E01EB5B2D}" type="pres">
      <dgm:prSet presAssocID="{326A9008-3413-48CC-83D5-914E137FEAFD}" presName="comp" presStyleCnt="0"/>
      <dgm:spPr/>
    </dgm:pt>
    <dgm:pt modelId="{444C9618-54EE-4D5A-91CC-1A3F3F8E41DB}" type="pres">
      <dgm:prSet presAssocID="{326A9008-3413-48CC-83D5-914E137FEAFD}" presName="box" presStyleLbl="node1" presStyleIdx="2" presStyleCnt="5"/>
      <dgm:spPr/>
    </dgm:pt>
    <dgm:pt modelId="{D3774EA5-E317-4638-B5DE-51471670375E}" type="pres">
      <dgm:prSet presAssocID="{326A9008-3413-48CC-83D5-914E137FEAFD}" presName="img" presStyleLbl="fgImgPlace1" presStyleIdx="2" presStyleCnt="5" custScaleX="73518" custScaleY="119470"/>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14000" b="-14000"/>
          </a:stretch>
        </a:blipFill>
        <a:ln>
          <a:noFill/>
        </a:ln>
      </dgm:spPr>
    </dgm:pt>
    <dgm:pt modelId="{7CDEC906-D053-4283-AB2E-B3315EB1F6BD}" type="pres">
      <dgm:prSet presAssocID="{326A9008-3413-48CC-83D5-914E137FEAFD}" presName="text" presStyleLbl="node1" presStyleIdx="2" presStyleCnt="5">
        <dgm:presLayoutVars>
          <dgm:bulletEnabled val="1"/>
        </dgm:presLayoutVars>
      </dgm:prSet>
      <dgm:spPr/>
    </dgm:pt>
    <dgm:pt modelId="{CBEC6F66-E43D-404C-B403-3A2E3458F37A}" type="pres">
      <dgm:prSet presAssocID="{93CBC92D-02DE-4330-9229-3D978AA0DC76}" presName="spacer" presStyleCnt="0"/>
      <dgm:spPr/>
    </dgm:pt>
    <dgm:pt modelId="{40CCF9C4-33B7-4FE1-9313-AFA1C95775E6}" type="pres">
      <dgm:prSet presAssocID="{3AD4F56E-72DA-4BBD-98E7-22AFAFFA16AD}" presName="comp" presStyleCnt="0"/>
      <dgm:spPr/>
    </dgm:pt>
    <dgm:pt modelId="{E13D2E10-DDCF-4AEA-B2F3-78F92F3D1CF6}" type="pres">
      <dgm:prSet presAssocID="{3AD4F56E-72DA-4BBD-98E7-22AFAFFA16AD}" presName="box" presStyleLbl="node1" presStyleIdx="3" presStyleCnt="5"/>
      <dgm:spPr/>
    </dgm:pt>
    <dgm:pt modelId="{99FB44E4-CF8A-4187-B835-936FF7B5A97A}" type="pres">
      <dgm:prSet presAssocID="{3AD4F56E-72DA-4BBD-98E7-22AFAFFA16AD}" presName="img" presStyleLbl="fgImgPlace1" presStyleIdx="3" presStyleCnt="5" custScaleX="64196" custScaleY="121137"/>
      <dgm:spPr>
        <a:blipFill rotWithShape="1">
          <a:blip xmlns:r="http://schemas.openxmlformats.org/officeDocument/2006/relationships" r:embed="rId4">
            <a:duotone>
              <a:schemeClr val="accent3">
                <a:shade val="45000"/>
                <a:satMod val="135000"/>
              </a:schemeClr>
              <a:prstClr val="white"/>
            </a:duotone>
          </a:blip>
          <a:stretch>
            <a:fillRect/>
          </a:stretch>
        </a:blipFill>
        <a:ln>
          <a:noFill/>
        </a:ln>
      </dgm:spPr>
    </dgm:pt>
    <dgm:pt modelId="{57A4F351-C2B1-4516-ADFB-623E0233B477}" type="pres">
      <dgm:prSet presAssocID="{3AD4F56E-72DA-4BBD-98E7-22AFAFFA16AD}" presName="text" presStyleLbl="node1" presStyleIdx="3" presStyleCnt="5">
        <dgm:presLayoutVars>
          <dgm:bulletEnabled val="1"/>
        </dgm:presLayoutVars>
      </dgm:prSet>
      <dgm:spPr/>
    </dgm:pt>
    <dgm:pt modelId="{30C11787-DD5F-45DD-B376-A4F330FCC97C}" type="pres">
      <dgm:prSet presAssocID="{143A3386-0265-494B-B991-BF0E7B45C122}" presName="spacer" presStyleCnt="0"/>
      <dgm:spPr/>
    </dgm:pt>
    <dgm:pt modelId="{E7E176B7-3E78-4A76-AD9F-4BABCFA1E188}" type="pres">
      <dgm:prSet presAssocID="{0A07B6CE-5B88-43EE-A577-82E24499E7BD}" presName="comp" presStyleCnt="0"/>
      <dgm:spPr/>
    </dgm:pt>
    <dgm:pt modelId="{CE74F55B-0299-4DAF-B413-21ABEB41F84F}" type="pres">
      <dgm:prSet presAssocID="{0A07B6CE-5B88-43EE-A577-82E24499E7BD}" presName="box" presStyleLbl="node1" presStyleIdx="4" presStyleCnt="5"/>
      <dgm:spPr/>
    </dgm:pt>
    <dgm:pt modelId="{076491CA-F9BB-4B12-93A9-E6AFD6C00CD3}" type="pres">
      <dgm:prSet presAssocID="{0A07B6CE-5B88-43EE-A577-82E24499E7BD}" presName="img" presStyleLbl="fgImgPlace1" presStyleIdx="4" presStyleCnt="5" custScaleX="82621" custScaleY="89441" custLinFactNeighborX="-5342" custLinFactNeighborY="0"/>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1000" r="-1000"/>
          </a:stretch>
        </a:blipFill>
        <a:ln>
          <a:noFill/>
        </a:ln>
      </dgm:spPr>
    </dgm:pt>
    <dgm:pt modelId="{E8204E32-EBFE-46CD-AD27-281574D24FE5}" type="pres">
      <dgm:prSet presAssocID="{0A07B6CE-5B88-43EE-A577-82E24499E7BD}" presName="text" presStyleLbl="node1" presStyleIdx="4" presStyleCnt="5">
        <dgm:presLayoutVars>
          <dgm:bulletEnabled val="1"/>
        </dgm:presLayoutVars>
      </dgm:prSet>
      <dgm:spPr/>
    </dgm:pt>
  </dgm:ptLst>
  <dgm:cxnLst>
    <dgm:cxn modelId="{1DD8520E-30DC-4944-A0E7-2DF076528DA6}" srcId="{8725B9AB-CB75-4C56-A6C9-89C944C6792B}" destId="{326A9008-3413-48CC-83D5-914E137FEAFD}" srcOrd="2" destOrd="0" parTransId="{F8873692-1795-4C9D-AD25-DA029079656D}" sibTransId="{93CBC92D-02DE-4330-9229-3D978AA0DC76}"/>
    <dgm:cxn modelId="{8A27D318-B956-4B2E-A89B-EE415778F214}" type="presOf" srcId="{6C9CD4F2-C9D3-4278-9D44-6E1C9D7B40B6}" destId="{B74354B8-03C6-4E27-BCB1-B03A4664D10F}" srcOrd="1" destOrd="0" presId="urn:microsoft.com/office/officeart/2005/8/layout/vList4"/>
    <dgm:cxn modelId="{9B8FA93C-7BEA-49D8-8D75-8F759E8CEF07}" srcId="{8725B9AB-CB75-4C56-A6C9-89C944C6792B}" destId="{3AD4F56E-72DA-4BBD-98E7-22AFAFFA16AD}" srcOrd="3" destOrd="0" parTransId="{D6B9EFB9-C4B5-4C68-A34B-5CD04456819E}" sibTransId="{143A3386-0265-494B-B991-BF0E7B45C122}"/>
    <dgm:cxn modelId="{C49A256D-9317-4354-A588-5CF1E84CE1A9}" type="presOf" srcId="{B6CD188A-A2CE-4BAE-BCBF-B3B56C6E5285}" destId="{0F251A28-3514-4BDB-A453-B9E014A0648D}" srcOrd="1" destOrd="0" presId="urn:microsoft.com/office/officeart/2005/8/layout/vList4"/>
    <dgm:cxn modelId="{DA97AF6D-ED46-4F59-91E1-C6A3A0DD9B18}" srcId="{8725B9AB-CB75-4C56-A6C9-89C944C6792B}" destId="{6C9CD4F2-C9D3-4278-9D44-6E1C9D7B40B6}" srcOrd="1" destOrd="0" parTransId="{949F0624-8D09-4D40-9BA1-DE79C2B30499}" sibTransId="{EB1E52BC-DFA2-47FE-A8CB-897477C81BF2}"/>
    <dgm:cxn modelId="{434EE86D-0EAA-4A7A-9D29-767F5BE35EB1}" type="presOf" srcId="{3AD4F56E-72DA-4BBD-98E7-22AFAFFA16AD}" destId="{E13D2E10-DDCF-4AEA-B2F3-78F92F3D1CF6}" srcOrd="0" destOrd="0" presId="urn:microsoft.com/office/officeart/2005/8/layout/vList4"/>
    <dgm:cxn modelId="{3732B46E-3BE1-4B33-AE5E-6976AF4D9751}" type="presOf" srcId="{326A9008-3413-48CC-83D5-914E137FEAFD}" destId="{444C9618-54EE-4D5A-91CC-1A3F3F8E41DB}" srcOrd="0" destOrd="0" presId="urn:microsoft.com/office/officeart/2005/8/layout/vList4"/>
    <dgm:cxn modelId="{A00FBB57-7B29-43D8-A726-7A2C9315477E}" type="presOf" srcId="{8725B9AB-CB75-4C56-A6C9-89C944C6792B}" destId="{1ECC8A46-3CE1-498F-97FE-A862C1E376AF}" srcOrd="0" destOrd="0" presId="urn:microsoft.com/office/officeart/2005/8/layout/vList4"/>
    <dgm:cxn modelId="{F4148083-A115-42F5-BB0B-1BD0653F150E}" type="presOf" srcId="{B6CD188A-A2CE-4BAE-BCBF-B3B56C6E5285}" destId="{50A2D592-85BA-41F5-8B4C-F900D7503908}" srcOrd="0" destOrd="0" presId="urn:microsoft.com/office/officeart/2005/8/layout/vList4"/>
    <dgm:cxn modelId="{1D64F08C-F391-45C5-8167-E63EA7A8955B}" type="presOf" srcId="{0A07B6CE-5B88-43EE-A577-82E24499E7BD}" destId="{CE74F55B-0299-4DAF-B413-21ABEB41F84F}" srcOrd="0" destOrd="0" presId="urn:microsoft.com/office/officeart/2005/8/layout/vList4"/>
    <dgm:cxn modelId="{E969F78F-78DA-4794-A791-C70D6C61B20E}" type="presOf" srcId="{326A9008-3413-48CC-83D5-914E137FEAFD}" destId="{7CDEC906-D053-4283-AB2E-B3315EB1F6BD}" srcOrd="1" destOrd="0" presId="urn:microsoft.com/office/officeart/2005/8/layout/vList4"/>
    <dgm:cxn modelId="{DF8B6393-C4A6-48FF-B1BC-B6482BFA86E8}" srcId="{8725B9AB-CB75-4C56-A6C9-89C944C6792B}" destId="{B6CD188A-A2CE-4BAE-BCBF-B3B56C6E5285}" srcOrd="0" destOrd="0" parTransId="{EC1811CB-D3D0-445A-8B81-9744CA458A4B}" sibTransId="{9C4F5D12-8875-4AFB-8169-B4DA009081AA}"/>
    <dgm:cxn modelId="{B688EE93-AC71-4A4A-AD83-CB1C4E4E258D}" type="presOf" srcId="{6C9CD4F2-C9D3-4278-9D44-6E1C9D7B40B6}" destId="{8F55AC7A-09C1-4C8D-A321-EE90B91A8960}" srcOrd="0" destOrd="0" presId="urn:microsoft.com/office/officeart/2005/8/layout/vList4"/>
    <dgm:cxn modelId="{30666E97-913C-4B25-8BED-5BC86A9D73A2}" type="presOf" srcId="{3AD4F56E-72DA-4BBD-98E7-22AFAFFA16AD}" destId="{57A4F351-C2B1-4516-ADFB-623E0233B477}" srcOrd="1" destOrd="0" presId="urn:microsoft.com/office/officeart/2005/8/layout/vList4"/>
    <dgm:cxn modelId="{972735C8-CE09-4024-9DB5-2E0A35ABA8FB}" srcId="{8725B9AB-CB75-4C56-A6C9-89C944C6792B}" destId="{0A07B6CE-5B88-43EE-A577-82E24499E7BD}" srcOrd="4" destOrd="0" parTransId="{5C34939E-3AAE-45D1-896C-3113C8AC5645}" sibTransId="{321A4A95-A3F3-445E-AD48-18E747E2A867}"/>
    <dgm:cxn modelId="{E6074CFF-1F94-464B-BF3D-EDA8869CC6D1}" type="presOf" srcId="{0A07B6CE-5B88-43EE-A577-82E24499E7BD}" destId="{E8204E32-EBFE-46CD-AD27-281574D24FE5}" srcOrd="1" destOrd="0" presId="urn:microsoft.com/office/officeart/2005/8/layout/vList4"/>
    <dgm:cxn modelId="{A139E3AD-A9B8-4B68-B74F-323208E65F28}" type="presParOf" srcId="{1ECC8A46-3CE1-498F-97FE-A862C1E376AF}" destId="{290DC465-D703-4616-9FA0-20EDB22AF8A5}" srcOrd="0" destOrd="0" presId="urn:microsoft.com/office/officeart/2005/8/layout/vList4"/>
    <dgm:cxn modelId="{2208D095-3821-401C-B2EE-89D64FA187F9}" type="presParOf" srcId="{290DC465-D703-4616-9FA0-20EDB22AF8A5}" destId="{50A2D592-85BA-41F5-8B4C-F900D7503908}" srcOrd="0" destOrd="0" presId="urn:microsoft.com/office/officeart/2005/8/layout/vList4"/>
    <dgm:cxn modelId="{3DD8FE2E-682E-4B48-A42F-FB8CE563C80A}" type="presParOf" srcId="{290DC465-D703-4616-9FA0-20EDB22AF8A5}" destId="{B6D163A7-02F0-40BB-B3F9-FA1ADE423389}" srcOrd="1" destOrd="0" presId="urn:microsoft.com/office/officeart/2005/8/layout/vList4"/>
    <dgm:cxn modelId="{EEAEF3A7-8C23-450D-AB69-48590527F3A9}" type="presParOf" srcId="{290DC465-D703-4616-9FA0-20EDB22AF8A5}" destId="{0F251A28-3514-4BDB-A453-B9E014A0648D}" srcOrd="2" destOrd="0" presId="urn:microsoft.com/office/officeart/2005/8/layout/vList4"/>
    <dgm:cxn modelId="{CBE39179-A1F2-49E2-A66B-AE560418373E}" type="presParOf" srcId="{1ECC8A46-3CE1-498F-97FE-A862C1E376AF}" destId="{2976CECC-D7BB-4C31-BADB-7DDF95CAD50D}" srcOrd="1" destOrd="0" presId="urn:microsoft.com/office/officeart/2005/8/layout/vList4"/>
    <dgm:cxn modelId="{00F415E9-984A-4A8A-94CB-508A23C94535}" type="presParOf" srcId="{1ECC8A46-3CE1-498F-97FE-A862C1E376AF}" destId="{3E962282-46C2-457A-8FF1-B49C435B9852}" srcOrd="2" destOrd="0" presId="urn:microsoft.com/office/officeart/2005/8/layout/vList4"/>
    <dgm:cxn modelId="{C0C1FDAE-154B-4A63-BACE-53CDCCF24C64}" type="presParOf" srcId="{3E962282-46C2-457A-8FF1-B49C435B9852}" destId="{8F55AC7A-09C1-4C8D-A321-EE90B91A8960}" srcOrd="0" destOrd="0" presId="urn:microsoft.com/office/officeart/2005/8/layout/vList4"/>
    <dgm:cxn modelId="{103A2CC0-CCBE-444A-8F50-75963D444079}" type="presParOf" srcId="{3E962282-46C2-457A-8FF1-B49C435B9852}" destId="{F1ED196D-A3CA-476A-84A0-E3506B5414D8}" srcOrd="1" destOrd="0" presId="urn:microsoft.com/office/officeart/2005/8/layout/vList4"/>
    <dgm:cxn modelId="{3D67F97B-2662-46ED-B7AF-F8AB11BF86C9}" type="presParOf" srcId="{3E962282-46C2-457A-8FF1-B49C435B9852}" destId="{B74354B8-03C6-4E27-BCB1-B03A4664D10F}" srcOrd="2" destOrd="0" presId="urn:microsoft.com/office/officeart/2005/8/layout/vList4"/>
    <dgm:cxn modelId="{3814768F-302D-40C2-AC6A-D06CF669F829}" type="presParOf" srcId="{1ECC8A46-3CE1-498F-97FE-A862C1E376AF}" destId="{D656EB97-9172-4956-95DD-5326211A002A}" srcOrd="3" destOrd="0" presId="urn:microsoft.com/office/officeart/2005/8/layout/vList4"/>
    <dgm:cxn modelId="{0CA8EB81-36F2-4C1D-9E5C-E8795AA8A4B8}" type="presParOf" srcId="{1ECC8A46-3CE1-498F-97FE-A862C1E376AF}" destId="{2369BEF4-24C0-4B9F-890A-794E01EB5B2D}" srcOrd="4" destOrd="0" presId="urn:microsoft.com/office/officeart/2005/8/layout/vList4"/>
    <dgm:cxn modelId="{02BA0391-E3B8-46EB-81DA-DD9757900AAF}" type="presParOf" srcId="{2369BEF4-24C0-4B9F-890A-794E01EB5B2D}" destId="{444C9618-54EE-4D5A-91CC-1A3F3F8E41DB}" srcOrd="0" destOrd="0" presId="urn:microsoft.com/office/officeart/2005/8/layout/vList4"/>
    <dgm:cxn modelId="{9D595D17-5199-44B1-840B-DB87FE4DEAD0}" type="presParOf" srcId="{2369BEF4-24C0-4B9F-890A-794E01EB5B2D}" destId="{D3774EA5-E317-4638-B5DE-51471670375E}" srcOrd="1" destOrd="0" presId="urn:microsoft.com/office/officeart/2005/8/layout/vList4"/>
    <dgm:cxn modelId="{A11F8884-467E-4DF1-9996-BC45B50696C7}" type="presParOf" srcId="{2369BEF4-24C0-4B9F-890A-794E01EB5B2D}" destId="{7CDEC906-D053-4283-AB2E-B3315EB1F6BD}" srcOrd="2" destOrd="0" presId="urn:microsoft.com/office/officeart/2005/8/layout/vList4"/>
    <dgm:cxn modelId="{7D623F57-5FB6-4664-BFA8-0E5803155985}" type="presParOf" srcId="{1ECC8A46-3CE1-498F-97FE-A862C1E376AF}" destId="{CBEC6F66-E43D-404C-B403-3A2E3458F37A}" srcOrd="5" destOrd="0" presId="urn:microsoft.com/office/officeart/2005/8/layout/vList4"/>
    <dgm:cxn modelId="{2778ED9B-721E-46A7-B8EF-F988B87C079D}" type="presParOf" srcId="{1ECC8A46-3CE1-498F-97FE-A862C1E376AF}" destId="{40CCF9C4-33B7-4FE1-9313-AFA1C95775E6}" srcOrd="6" destOrd="0" presId="urn:microsoft.com/office/officeart/2005/8/layout/vList4"/>
    <dgm:cxn modelId="{96DC62E9-B868-494F-962B-9EC187097394}" type="presParOf" srcId="{40CCF9C4-33B7-4FE1-9313-AFA1C95775E6}" destId="{E13D2E10-DDCF-4AEA-B2F3-78F92F3D1CF6}" srcOrd="0" destOrd="0" presId="urn:microsoft.com/office/officeart/2005/8/layout/vList4"/>
    <dgm:cxn modelId="{7C395F7B-EA63-4EDC-B092-7E628C2E48CA}" type="presParOf" srcId="{40CCF9C4-33B7-4FE1-9313-AFA1C95775E6}" destId="{99FB44E4-CF8A-4187-B835-936FF7B5A97A}" srcOrd="1" destOrd="0" presId="urn:microsoft.com/office/officeart/2005/8/layout/vList4"/>
    <dgm:cxn modelId="{158EBFCB-63D6-4551-BD99-C7A4F8F63FF2}" type="presParOf" srcId="{40CCF9C4-33B7-4FE1-9313-AFA1C95775E6}" destId="{57A4F351-C2B1-4516-ADFB-623E0233B477}" srcOrd="2" destOrd="0" presId="urn:microsoft.com/office/officeart/2005/8/layout/vList4"/>
    <dgm:cxn modelId="{25774E6A-95CA-4127-BCF6-CAEAB6A5EC55}" type="presParOf" srcId="{1ECC8A46-3CE1-498F-97FE-A862C1E376AF}" destId="{30C11787-DD5F-45DD-B376-A4F330FCC97C}" srcOrd="7" destOrd="0" presId="urn:microsoft.com/office/officeart/2005/8/layout/vList4"/>
    <dgm:cxn modelId="{EC1BE847-1E5E-4DD5-A1B4-8A953BF84A96}" type="presParOf" srcId="{1ECC8A46-3CE1-498F-97FE-A862C1E376AF}" destId="{E7E176B7-3E78-4A76-AD9F-4BABCFA1E188}" srcOrd="8" destOrd="0" presId="urn:microsoft.com/office/officeart/2005/8/layout/vList4"/>
    <dgm:cxn modelId="{64243202-00C0-4DB8-A863-13CB50E2D00C}" type="presParOf" srcId="{E7E176B7-3E78-4A76-AD9F-4BABCFA1E188}" destId="{CE74F55B-0299-4DAF-B413-21ABEB41F84F}" srcOrd="0" destOrd="0" presId="urn:microsoft.com/office/officeart/2005/8/layout/vList4"/>
    <dgm:cxn modelId="{408D19C0-D1B2-4CA5-92B4-D6B6FEFD97B0}" type="presParOf" srcId="{E7E176B7-3E78-4A76-AD9F-4BABCFA1E188}" destId="{076491CA-F9BB-4B12-93A9-E6AFD6C00CD3}" srcOrd="1" destOrd="0" presId="urn:microsoft.com/office/officeart/2005/8/layout/vList4"/>
    <dgm:cxn modelId="{28CB1433-1701-490F-8438-1E78D0CD4828}" type="presParOf" srcId="{E7E176B7-3E78-4A76-AD9F-4BABCFA1E188}" destId="{E8204E32-EBFE-46CD-AD27-281574D24FE5}"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302DA0-2CFC-4BB0-9837-A6D39B9F7628}">
      <dsp:nvSpPr>
        <dsp:cNvPr id="0" name=""/>
        <dsp:cNvSpPr/>
      </dsp:nvSpPr>
      <dsp:spPr>
        <a:xfrm>
          <a:off x="2562774" y="1111494"/>
          <a:ext cx="2824274" cy="2382633"/>
        </a:xfrm>
        <a:prstGeom prst="roundRect">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360" tIns="86360" rIns="86360" bIns="86360" numCol="1" spcCol="1270" anchor="ctr" anchorCtr="0">
          <a:noAutofit/>
        </a:bodyPr>
        <a:lstStyle/>
        <a:p>
          <a:pPr marL="0" lvl="0" indent="0" algn="ctr" defTabSz="1511300">
            <a:lnSpc>
              <a:spcPct val="90000"/>
            </a:lnSpc>
            <a:spcBef>
              <a:spcPct val="0"/>
            </a:spcBef>
            <a:spcAft>
              <a:spcPct val="35000"/>
            </a:spcAft>
            <a:buNone/>
          </a:pPr>
          <a:endParaRPr lang="en-GB" sz="3400" kern="1200" dirty="0"/>
        </a:p>
      </dsp:txBody>
      <dsp:txXfrm>
        <a:off x="2679085" y="1227805"/>
        <a:ext cx="2591652" cy="2150011"/>
      </dsp:txXfrm>
    </dsp:sp>
    <dsp:sp modelId="{7F84A7F4-DC2D-4302-916B-792104E3631A}">
      <dsp:nvSpPr>
        <dsp:cNvPr id="0" name=""/>
        <dsp:cNvSpPr/>
      </dsp:nvSpPr>
      <dsp:spPr>
        <a:xfrm rot="16239693">
          <a:off x="3900451" y="1022253"/>
          <a:ext cx="178493" cy="0"/>
        </a:xfrm>
        <a:custGeom>
          <a:avLst/>
          <a:gdLst/>
          <a:ahLst/>
          <a:cxnLst/>
          <a:rect l="0" t="0" r="0" b="0"/>
          <a:pathLst>
            <a:path>
              <a:moveTo>
                <a:pt x="0" y="0"/>
              </a:moveTo>
              <a:lnTo>
                <a:pt x="178493" y="0"/>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6D28CA-FB5A-4D57-8DE1-A25940A17303}">
      <dsp:nvSpPr>
        <dsp:cNvPr id="0" name=""/>
        <dsp:cNvSpPr/>
      </dsp:nvSpPr>
      <dsp:spPr>
        <a:xfrm>
          <a:off x="2874169" y="398"/>
          <a:ext cx="2243887" cy="932613"/>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n-US" altLang="en-US" sz="1600" b="1" kern="1200" dirty="0">
              <a:solidFill>
                <a:schemeClr val="bg1"/>
              </a:solidFill>
              <a:latin typeface="Calibri" pitchFamily="34" charset="0"/>
            </a:rPr>
            <a:t>51 M€ </a:t>
          </a:r>
          <a:r>
            <a:rPr lang="en-US" altLang="en-US" sz="1600" kern="1200" dirty="0">
              <a:solidFill>
                <a:schemeClr val="bg1"/>
              </a:solidFill>
              <a:latin typeface="Calibri" pitchFamily="34" charset="0"/>
            </a:rPr>
            <a:t>EC funding in 2015 for </a:t>
          </a:r>
          <a:r>
            <a:rPr lang="en-US" altLang="en-US" sz="1600" kern="1200" dirty="0" err="1">
              <a:solidFill>
                <a:schemeClr val="bg1"/>
              </a:solidFill>
              <a:latin typeface="Calibri" pitchFamily="34" charset="0"/>
            </a:rPr>
            <a:t>IoT</a:t>
          </a:r>
          <a:r>
            <a:rPr lang="en-US" altLang="en-US" sz="1600" kern="1200" dirty="0">
              <a:solidFill>
                <a:schemeClr val="bg1"/>
              </a:solidFill>
              <a:latin typeface="Calibri" pitchFamily="34" charset="0"/>
            </a:rPr>
            <a:t> Innovation </a:t>
          </a:r>
          <a:r>
            <a:rPr lang="en-US" altLang="en-US" sz="1600" b="1" kern="1200" dirty="0">
              <a:solidFill>
                <a:schemeClr val="bg1"/>
              </a:solidFill>
              <a:latin typeface="Calibri" pitchFamily="34" charset="0"/>
            </a:rPr>
            <a:t>Ecosystems</a:t>
          </a:r>
          <a:r>
            <a:rPr lang="en-US" altLang="en-US" sz="1600" kern="1200" dirty="0">
              <a:solidFill>
                <a:schemeClr val="bg1"/>
              </a:solidFill>
              <a:latin typeface="Calibri" pitchFamily="34" charset="0"/>
            </a:rPr>
            <a:t> </a:t>
          </a:r>
          <a:endParaRPr lang="en-GB" sz="1600" kern="1200" dirty="0">
            <a:solidFill>
              <a:schemeClr val="bg1"/>
            </a:solidFill>
          </a:endParaRPr>
        </a:p>
      </dsp:txBody>
      <dsp:txXfrm>
        <a:off x="2919695" y="45924"/>
        <a:ext cx="2152835" cy="841561"/>
      </dsp:txXfrm>
    </dsp:sp>
    <dsp:sp modelId="{92F11083-7821-43E2-BDAE-9DFE2FDEEBD7}">
      <dsp:nvSpPr>
        <dsp:cNvPr id="0" name=""/>
        <dsp:cNvSpPr/>
      </dsp:nvSpPr>
      <dsp:spPr>
        <a:xfrm rot="54787">
          <a:off x="5387021" y="2328856"/>
          <a:ext cx="444110" cy="0"/>
        </a:xfrm>
        <a:custGeom>
          <a:avLst/>
          <a:gdLst/>
          <a:ahLst/>
          <a:cxnLst/>
          <a:rect l="0" t="0" r="0" b="0"/>
          <a:pathLst>
            <a:path>
              <a:moveTo>
                <a:pt x="0" y="0"/>
              </a:moveTo>
              <a:lnTo>
                <a:pt x="444110" y="0"/>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753FD7-1C83-4330-877B-823ABD1C755B}">
      <dsp:nvSpPr>
        <dsp:cNvPr id="0" name=""/>
        <dsp:cNvSpPr/>
      </dsp:nvSpPr>
      <dsp:spPr>
        <a:xfrm>
          <a:off x="5831103" y="1882857"/>
          <a:ext cx="2104238" cy="932613"/>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n-US" altLang="en-US" sz="1600" b="1" kern="1200" dirty="0" err="1">
              <a:solidFill>
                <a:schemeClr val="bg1"/>
              </a:solidFill>
              <a:latin typeface="Calibri" pitchFamily="34" charset="0"/>
            </a:rPr>
            <a:t>IoT</a:t>
          </a:r>
          <a:r>
            <a:rPr lang="en-US" altLang="en-US" sz="1600" b="1" kern="1200" dirty="0">
              <a:solidFill>
                <a:schemeClr val="bg1"/>
              </a:solidFill>
              <a:latin typeface="Calibri" pitchFamily="34" charset="0"/>
            </a:rPr>
            <a:t>: </a:t>
          </a:r>
          <a:r>
            <a:rPr lang="en-US" altLang="en-US" sz="1600" b="0" kern="1200" dirty="0">
              <a:solidFill>
                <a:schemeClr val="bg1"/>
              </a:solidFill>
              <a:latin typeface="Calibri" pitchFamily="34" charset="0"/>
            </a:rPr>
            <a:t>hot topic for industry,  investors and start-ups in Europe</a:t>
          </a:r>
          <a:endParaRPr lang="en-GB" sz="1600" b="0" kern="1200" dirty="0">
            <a:solidFill>
              <a:schemeClr val="bg1"/>
            </a:solidFill>
          </a:endParaRPr>
        </a:p>
      </dsp:txBody>
      <dsp:txXfrm>
        <a:off x="5876629" y="1928383"/>
        <a:ext cx="2013186" cy="841561"/>
      </dsp:txXfrm>
    </dsp:sp>
    <dsp:sp modelId="{944CBBCD-24B3-4082-BF76-33D190DCEBE4}">
      <dsp:nvSpPr>
        <dsp:cNvPr id="0" name=""/>
        <dsp:cNvSpPr/>
      </dsp:nvSpPr>
      <dsp:spPr>
        <a:xfrm rot="5361042">
          <a:off x="3883049" y="3600692"/>
          <a:ext cx="213141" cy="0"/>
        </a:xfrm>
        <a:custGeom>
          <a:avLst/>
          <a:gdLst/>
          <a:ahLst/>
          <a:cxnLst/>
          <a:rect l="0" t="0" r="0" b="0"/>
          <a:pathLst>
            <a:path>
              <a:moveTo>
                <a:pt x="0" y="0"/>
              </a:moveTo>
              <a:lnTo>
                <a:pt x="213141" y="0"/>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F8D0AF-1ABD-4A3B-B89A-0F2F5F324738}">
      <dsp:nvSpPr>
        <dsp:cNvPr id="0" name=""/>
        <dsp:cNvSpPr/>
      </dsp:nvSpPr>
      <dsp:spPr>
        <a:xfrm>
          <a:off x="2941415" y="3707256"/>
          <a:ext cx="2109395" cy="932613"/>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n-US" altLang="en-US" sz="1600" b="1" kern="1200" dirty="0">
              <a:solidFill>
                <a:schemeClr val="bg1"/>
              </a:solidFill>
              <a:latin typeface="Calibri" pitchFamily="34" charset="0"/>
            </a:rPr>
            <a:t>140 M€ </a:t>
          </a:r>
          <a:r>
            <a:rPr lang="en-US" altLang="en-US" sz="1600" kern="1200" dirty="0">
              <a:solidFill>
                <a:schemeClr val="bg1"/>
              </a:solidFill>
              <a:latin typeface="Calibri" pitchFamily="34" charset="0"/>
            </a:rPr>
            <a:t>EC funding in 2016- 2017 for </a:t>
          </a:r>
          <a:r>
            <a:rPr lang="en-US" altLang="en-US" sz="1600" kern="1200" dirty="0" err="1">
              <a:solidFill>
                <a:schemeClr val="bg1"/>
              </a:solidFill>
              <a:latin typeface="Calibri" pitchFamily="34" charset="0"/>
            </a:rPr>
            <a:t>IoT</a:t>
          </a:r>
          <a:endParaRPr lang="en-GB" sz="1600" kern="1200" dirty="0">
            <a:solidFill>
              <a:schemeClr val="bg1"/>
            </a:solidFill>
          </a:endParaRPr>
        </a:p>
      </dsp:txBody>
      <dsp:txXfrm>
        <a:off x="2986941" y="3752782"/>
        <a:ext cx="2018343" cy="841561"/>
      </dsp:txXfrm>
    </dsp:sp>
    <dsp:sp modelId="{7FF6DFCD-1061-41DD-BF93-09BB3534BDD8}">
      <dsp:nvSpPr>
        <dsp:cNvPr id="0" name=""/>
        <dsp:cNvSpPr/>
      </dsp:nvSpPr>
      <dsp:spPr>
        <a:xfrm rot="10744575">
          <a:off x="2079618" y="2329475"/>
          <a:ext cx="483187" cy="0"/>
        </a:xfrm>
        <a:custGeom>
          <a:avLst/>
          <a:gdLst/>
          <a:ahLst/>
          <a:cxnLst/>
          <a:rect l="0" t="0" r="0" b="0"/>
          <a:pathLst>
            <a:path>
              <a:moveTo>
                <a:pt x="0" y="0"/>
              </a:moveTo>
              <a:lnTo>
                <a:pt x="483187" y="0"/>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055307-DE52-406E-B6EE-2FF246E336F1}">
      <dsp:nvSpPr>
        <dsp:cNvPr id="0" name=""/>
        <dsp:cNvSpPr/>
      </dsp:nvSpPr>
      <dsp:spPr>
        <a:xfrm>
          <a:off x="120750" y="1882855"/>
          <a:ext cx="1958899" cy="932613"/>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n-US" altLang="en-US" sz="1600" b="1" kern="1200" dirty="0">
              <a:solidFill>
                <a:schemeClr val="bg1"/>
              </a:solidFill>
              <a:latin typeface="Calibri" pitchFamily="34" charset="0"/>
            </a:rPr>
            <a:t>In FP7 </a:t>
          </a:r>
          <a:r>
            <a:rPr lang="en-GB" altLang="en-US" sz="1600" b="1" kern="1200" dirty="0">
              <a:solidFill>
                <a:schemeClr val="bg1"/>
              </a:solidFill>
              <a:latin typeface="Calibri" pitchFamily="34" charset="0"/>
            </a:rPr>
            <a:t>- </a:t>
          </a:r>
          <a:r>
            <a:rPr lang="en-GB" altLang="en-US" sz="1600" kern="1200" dirty="0">
              <a:solidFill>
                <a:schemeClr val="bg1"/>
              </a:solidFill>
              <a:latin typeface="Calibri" pitchFamily="34" charset="0"/>
            </a:rPr>
            <a:t>3 calls </a:t>
          </a:r>
          <a:r>
            <a:rPr lang="en-GB" altLang="en-US" sz="1600" b="1" kern="1200" dirty="0">
              <a:solidFill>
                <a:schemeClr val="bg1"/>
              </a:solidFill>
              <a:latin typeface="Calibri" pitchFamily="34" charset="0"/>
            </a:rPr>
            <a:t>100 M€</a:t>
          </a:r>
          <a:r>
            <a:rPr lang="en-GB" altLang="en-US" sz="1600" kern="1200" dirty="0">
              <a:solidFill>
                <a:schemeClr val="bg1"/>
              </a:solidFill>
              <a:latin typeface="Calibri" pitchFamily="34" charset="0"/>
            </a:rPr>
            <a:t> budget for R&amp;D and piloting (see IERC-WG1)</a:t>
          </a:r>
          <a:endParaRPr lang="en-GB" sz="1600" kern="1200" dirty="0">
            <a:solidFill>
              <a:schemeClr val="bg1"/>
            </a:solidFill>
          </a:endParaRPr>
        </a:p>
      </dsp:txBody>
      <dsp:txXfrm>
        <a:off x="166276" y="1928381"/>
        <a:ext cx="1867847" cy="8415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A2D592-85BA-41F5-8B4C-F900D7503908}">
      <dsp:nvSpPr>
        <dsp:cNvPr id="0" name=""/>
        <dsp:cNvSpPr/>
      </dsp:nvSpPr>
      <dsp:spPr>
        <a:xfrm>
          <a:off x="0" y="23795"/>
          <a:ext cx="7776864" cy="919473"/>
        </a:xfrm>
        <a:prstGeom prst="roundRect">
          <a:avLst>
            <a:gd name="adj" fmla="val 10000"/>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altLang="en-US" sz="2400" b="1" u="sng" kern="1200" dirty="0">
              <a:solidFill>
                <a:srgbClr val="00447C"/>
              </a:solidFill>
            </a:rPr>
            <a:t>Rapid technological development</a:t>
          </a:r>
        </a:p>
        <a:p>
          <a:pPr lvl="0" algn="l" defTabSz="800100">
            <a:lnSpc>
              <a:spcPct val="90000"/>
            </a:lnSpc>
            <a:spcBef>
              <a:spcPct val="0"/>
            </a:spcBef>
            <a:spcAft>
              <a:spcPct val="35000"/>
            </a:spcAft>
            <a:buNone/>
          </a:pPr>
          <a:endParaRPr lang="en-GB" sz="1800" kern="1200" dirty="0"/>
        </a:p>
      </dsp:txBody>
      <dsp:txXfrm>
        <a:off x="1647320" y="23795"/>
        <a:ext cx="6129543" cy="919473"/>
      </dsp:txXfrm>
    </dsp:sp>
    <dsp:sp modelId="{B6D163A7-02F0-40BB-B3F9-FA1ADE423389}">
      <dsp:nvSpPr>
        <dsp:cNvPr id="0" name=""/>
        <dsp:cNvSpPr/>
      </dsp:nvSpPr>
      <dsp:spPr>
        <a:xfrm>
          <a:off x="297894" y="43825"/>
          <a:ext cx="1143478" cy="831821"/>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8000" r="-800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8F55AC7A-09C1-4C8D-A321-EE90B91A8960}">
      <dsp:nvSpPr>
        <dsp:cNvPr id="0" name=""/>
        <dsp:cNvSpPr/>
      </dsp:nvSpPr>
      <dsp:spPr>
        <a:xfrm>
          <a:off x="0" y="1011420"/>
          <a:ext cx="7776864" cy="919473"/>
        </a:xfrm>
        <a:prstGeom prst="roundRect">
          <a:avLst>
            <a:gd name="adj" fmla="val 10000"/>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b="1" u="sng" kern="1200" dirty="0">
              <a:solidFill>
                <a:srgbClr val="00447C"/>
              </a:solidFill>
            </a:rPr>
            <a:t>Users' take up and acceptability</a:t>
          </a:r>
          <a:endParaRPr lang="en-GB" sz="2400" kern="1200" dirty="0"/>
        </a:p>
      </dsp:txBody>
      <dsp:txXfrm>
        <a:off x="1647320" y="1011420"/>
        <a:ext cx="6129543" cy="919473"/>
      </dsp:txXfrm>
    </dsp:sp>
    <dsp:sp modelId="{F1ED196D-A3CA-476A-84A0-E3506B5414D8}">
      <dsp:nvSpPr>
        <dsp:cNvPr id="0" name=""/>
        <dsp:cNvSpPr/>
      </dsp:nvSpPr>
      <dsp:spPr>
        <a:xfrm>
          <a:off x="288149" y="1045937"/>
          <a:ext cx="997040" cy="782074"/>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10000" b="-1000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444C9618-54EE-4D5A-91CC-1A3F3F8E41DB}">
      <dsp:nvSpPr>
        <dsp:cNvPr id="0" name=""/>
        <dsp:cNvSpPr/>
      </dsp:nvSpPr>
      <dsp:spPr>
        <a:xfrm>
          <a:off x="0" y="2022841"/>
          <a:ext cx="7776864" cy="919473"/>
        </a:xfrm>
        <a:prstGeom prst="roundRect">
          <a:avLst>
            <a:gd name="adj" fmla="val 10000"/>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b="1" u="sng" kern="1200" dirty="0">
              <a:solidFill>
                <a:srgbClr val="00447C"/>
              </a:solidFill>
            </a:rPr>
            <a:t>Need to move into deployment</a:t>
          </a:r>
          <a:endParaRPr lang="en-GB" sz="2400" kern="1200" dirty="0"/>
        </a:p>
      </dsp:txBody>
      <dsp:txXfrm>
        <a:off x="1647320" y="2022841"/>
        <a:ext cx="6129543" cy="919473"/>
      </dsp:txXfrm>
    </dsp:sp>
    <dsp:sp modelId="{D3774EA5-E317-4638-B5DE-51471670375E}">
      <dsp:nvSpPr>
        <dsp:cNvPr id="0" name=""/>
        <dsp:cNvSpPr/>
      </dsp:nvSpPr>
      <dsp:spPr>
        <a:xfrm>
          <a:off x="297894" y="2043179"/>
          <a:ext cx="1143478" cy="878795"/>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14000" b="-1400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E13D2E10-DDCF-4AEA-B2F3-78F92F3D1CF6}">
      <dsp:nvSpPr>
        <dsp:cNvPr id="0" name=""/>
        <dsp:cNvSpPr/>
      </dsp:nvSpPr>
      <dsp:spPr>
        <a:xfrm>
          <a:off x="0" y="3034261"/>
          <a:ext cx="7776864" cy="919473"/>
        </a:xfrm>
        <a:prstGeom prst="roundRect">
          <a:avLst>
            <a:gd name="adj" fmla="val 10000"/>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b="1" u="sng" kern="1200" dirty="0">
              <a:solidFill>
                <a:srgbClr val="00447C"/>
              </a:solidFill>
            </a:rPr>
            <a:t>Risk of fragmentation</a:t>
          </a:r>
          <a:endParaRPr lang="en-GB" sz="2400" kern="1200" dirty="0"/>
        </a:p>
      </dsp:txBody>
      <dsp:txXfrm>
        <a:off x="1647320" y="3034261"/>
        <a:ext cx="6129543" cy="919473"/>
      </dsp:txXfrm>
    </dsp:sp>
    <dsp:sp modelId="{99FB44E4-CF8A-4187-B835-936FF7B5A97A}">
      <dsp:nvSpPr>
        <dsp:cNvPr id="0" name=""/>
        <dsp:cNvSpPr/>
      </dsp:nvSpPr>
      <dsp:spPr>
        <a:xfrm>
          <a:off x="370390" y="3048469"/>
          <a:ext cx="998487" cy="891057"/>
        </a:xfrm>
        <a:prstGeom prst="roundRect">
          <a:avLst>
            <a:gd name="adj" fmla="val 10000"/>
          </a:avLst>
        </a:prstGeom>
        <a:blipFill rotWithShape="1">
          <a:blip xmlns:r="http://schemas.openxmlformats.org/officeDocument/2006/relationships" r:embed="rId4">
            <a:duotone>
              <a:schemeClr val="accent3">
                <a:shade val="45000"/>
                <a:satMod val="135000"/>
              </a:schemeClr>
              <a:prstClr val="white"/>
            </a:duotone>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CE74F55B-0299-4DAF-B413-21ABEB41F84F}">
      <dsp:nvSpPr>
        <dsp:cNvPr id="0" name=""/>
        <dsp:cNvSpPr/>
      </dsp:nvSpPr>
      <dsp:spPr>
        <a:xfrm>
          <a:off x="0" y="4045682"/>
          <a:ext cx="7776864" cy="919473"/>
        </a:xfrm>
        <a:prstGeom prst="roundRect">
          <a:avLst>
            <a:gd name="adj" fmla="val 10000"/>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b="1" u="sng" kern="1200" dirty="0">
              <a:solidFill>
                <a:srgbClr val="00447C"/>
              </a:solidFill>
            </a:rPr>
            <a:t>International competition</a:t>
          </a:r>
          <a:endParaRPr lang="en-GB" sz="2400" kern="1200" dirty="0"/>
        </a:p>
      </dsp:txBody>
      <dsp:txXfrm>
        <a:off x="1647320" y="4045682"/>
        <a:ext cx="6129543" cy="919473"/>
      </dsp:txXfrm>
    </dsp:sp>
    <dsp:sp modelId="{076491CA-F9BB-4B12-93A9-E6AFD6C00CD3}">
      <dsp:nvSpPr>
        <dsp:cNvPr id="0" name=""/>
        <dsp:cNvSpPr/>
      </dsp:nvSpPr>
      <dsp:spPr>
        <a:xfrm>
          <a:off x="144013" y="4176464"/>
          <a:ext cx="1285064" cy="657908"/>
        </a:xfrm>
        <a:prstGeom prst="roundRect">
          <a:avLst>
            <a:gd name="adj" fmla="val 10000"/>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1000" r="-1000"/>
          </a:stretch>
        </a:blip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49B7EA2-1D5B-4933-A575-C21A5B85414D}"/>
              </a:ext>
            </a:extLst>
          </p:cNvPr>
          <p:cNvSpPr>
            <a:spLocks noGrp="1"/>
          </p:cNvSpPr>
          <p:nvPr>
            <p:ph type="hdr" sz="quarter"/>
          </p:nvPr>
        </p:nvSpPr>
        <p:spPr>
          <a:xfrm>
            <a:off x="0" y="0"/>
            <a:ext cx="3076575" cy="511175"/>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anose="020F0502020204030204" pitchFamily="34" charset="0"/>
              </a:defRPr>
            </a:lvl1pPr>
          </a:lstStyle>
          <a:p>
            <a:pPr>
              <a:defRPr/>
            </a:pPr>
            <a:endParaRPr lang="en-GB" altLang="en-US"/>
          </a:p>
        </p:txBody>
      </p:sp>
      <p:sp>
        <p:nvSpPr>
          <p:cNvPr id="3" name="Date Placeholder 2">
            <a:extLst>
              <a:ext uri="{FF2B5EF4-FFF2-40B4-BE49-F238E27FC236}">
                <a16:creationId xmlns:a16="http://schemas.microsoft.com/office/drawing/2014/main" id="{8A546BB0-7B39-4A7F-A7D4-D4107B378A31}"/>
              </a:ext>
            </a:extLst>
          </p:cNvPr>
          <p:cNvSpPr>
            <a:spLocks noGrp="1"/>
          </p:cNvSpPr>
          <p:nvPr>
            <p:ph type="dt" sz="quarter" idx="1"/>
          </p:nvPr>
        </p:nvSpPr>
        <p:spPr>
          <a:xfrm>
            <a:off x="4021138" y="0"/>
            <a:ext cx="3076575" cy="51117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37F7E417-D67C-48C6-BF03-D475E6AB22BD}" type="datetimeFigureOut">
              <a:rPr lang="en-GB" altLang="en-US"/>
              <a:pPr>
                <a:defRPr/>
              </a:pPr>
              <a:t>04/03/2022</a:t>
            </a:fld>
            <a:endParaRPr lang="en-GB" altLang="en-US"/>
          </a:p>
        </p:txBody>
      </p:sp>
      <p:sp>
        <p:nvSpPr>
          <p:cNvPr id="4" name="Footer Placeholder 3">
            <a:extLst>
              <a:ext uri="{FF2B5EF4-FFF2-40B4-BE49-F238E27FC236}">
                <a16:creationId xmlns:a16="http://schemas.microsoft.com/office/drawing/2014/main" id="{B21F2E8D-9B8D-4B1F-A58F-F29CEB1EE60F}"/>
              </a:ext>
            </a:extLst>
          </p:cNvPr>
          <p:cNvSpPr>
            <a:spLocks noGrp="1"/>
          </p:cNvSpPr>
          <p:nvPr>
            <p:ph type="ftr" sz="quarter" idx="2"/>
          </p:nvPr>
        </p:nvSpPr>
        <p:spPr>
          <a:xfrm>
            <a:off x="0" y="9721850"/>
            <a:ext cx="3076575" cy="511175"/>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anose="020F0502020204030204" pitchFamily="34" charset="0"/>
              </a:defRPr>
            </a:lvl1pPr>
          </a:lstStyle>
          <a:p>
            <a:pPr>
              <a:defRPr/>
            </a:pPr>
            <a:endParaRPr lang="en-GB" altLang="en-US"/>
          </a:p>
        </p:txBody>
      </p:sp>
      <p:sp>
        <p:nvSpPr>
          <p:cNvPr id="5" name="Slide Number Placeholder 4">
            <a:extLst>
              <a:ext uri="{FF2B5EF4-FFF2-40B4-BE49-F238E27FC236}">
                <a16:creationId xmlns:a16="http://schemas.microsoft.com/office/drawing/2014/main" id="{408397CE-BFCC-4DE6-AC5F-38C6B140FAC6}"/>
              </a:ext>
            </a:extLst>
          </p:cNvPr>
          <p:cNvSpPr>
            <a:spLocks noGrp="1"/>
          </p:cNvSpPr>
          <p:nvPr>
            <p:ph type="sldNum" sz="quarter" idx="3"/>
          </p:nvPr>
        </p:nvSpPr>
        <p:spPr>
          <a:xfrm>
            <a:off x="4021138" y="9721850"/>
            <a:ext cx="3076575" cy="51117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4A6FB15D-E0BF-4DFE-A562-3D913599388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B3563DB-F897-4447-BBD1-3350EB0AE2E2}"/>
              </a:ext>
            </a:extLst>
          </p:cNvPr>
          <p:cNvSpPr>
            <a:spLocks noGrp="1"/>
          </p:cNvSpPr>
          <p:nvPr>
            <p:ph type="hdr" sz="quarter"/>
          </p:nvPr>
        </p:nvSpPr>
        <p:spPr>
          <a:xfrm>
            <a:off x="0" y="0"/>
            <a:ext cx="3076575" cy="511175"/>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anose="020F0502020204030204" pitchFamily="34" charset="0"/>
              </a:defRPr>
            </a:lvl1pPr>
          </a:lstStyle>
          <a:p>
            <a:pPr>
              <a:defRPr/>
            </a:pPr>
            <a:endParaRPr lang="en-GB" altLang="en-US"/>
          </a:p>
        </p:txBody>
      </p:sp>
      <p:sp>
        <p:nvSpPr>
          <p:cNvPr id="3" name="Date Placeholder 2">
            <a:extLst>
              <a:ext uri="{FF2B5EF4-FFF2-40B4-BE49-F238E27FC236}">
                <a16:creationId xmlns:a16="http://schemas.microsoft.com/office/drawing/2014/main" id="{DA664275-879E-4D8F-B8BF-7BB48803C733}"/>
              </a:ext>
            </a:extLst>
          </p:cNvPr>
          <p:cNvSpPr>
            <a:spLocks noGrp="1"/>
          </p:cNvSpPr>
          <p:nvPr>
            <p:ph type="dt" idx="1"/>
          </p:nvPr>
        </p:nvSpPr>
        <p:spPr>
          <a:xfrm>
            <a:off x="4021138" y="0"/>
            <a:ext cx="3076575" cy="51117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455F697B-D48A-46A1-BC91-35AA5E725923}" type="datetimeFigureOut">
              <a:rPr lang="en-GB" altLang="en-US"/>
              <a:pPr>
                <a:defRPr/>
              </a:pPr>
              <a:t>04/03/2022</a:t>
            </a:fld>
            <a:endParaRPr lang="en-GB" altLang="en-US"/>
          </a:p>
        </p:txBody>
      </p:sp>
      <p:sp>
        <p:nvSpPr>
          <p:cNvPr id="4" name="Slide Image Placeholder 3">
            <a:extLst>
              <a:ext uri="{FF2B5EF4-FFF2-40B4-BE49-F238E27FC236}">
                <a16:creationId xmlns:a16="http://schemas.microsoft.com/office/drawing/2014/main" id="{9C423E38-3F9E-421E-9772-0541A66F2F14}"/>
              </a:ext>
            </a:extLst>
          </p:cNvPr>
          <p:cNvSpPr>
            <a:spLocks noGrp="1" noRot="1" noChangeAspect="1"/>
          </p:cNvSpPr>
          <p:nvPr>
            <p:ph type="sldImg" idx="2"/>
          </p:nvPr>
        </p:nvSpPr>
        <p:spPr>
          <a:xfrm>
            <a:off x="990600" y="768350"/>
            <a:ext cx="5118100" cy="3838575"/>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9D28745B-F35A-4FFE-B0B3-B50DB2FE1413}"/>
              </a:ext>
            </a:extLst>
          </p:cNvPr>
          <p:cNvSpPr>
            <a:spLocks noGrp="1"/>
          </p:cNvSpPr>
          <p:nvPr>
            <p:ph type="body" sz="quarter" idx="3"/>
          </p:nvPr>
        </p:nvSpPr>
        <p:spPr>
          <a:xfrm>
            <a:off x="709613" y="4862513"/>
            <a:ext cx="5680075" cy="460375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99F957A2-3314-4556-A6A6-C0CDEDB1901C}"/>
              </a:ext>
            </a:extLst>
          </p:cNvPr>
          <p:cNvSpPr>
            <a:spLocks noGrp="1"/>
          </p:cNvSpPr>
          <p:nvPr>
            <p:ph type="ftr" sz="quarter" idx="4"/>
          </p:nvPr>
        </p:nvSpPr>
        <p:spPr>
          <a:xfrm>
            <a:off x="0" y="9721850"/>
            <a:ext cx="3076575" cy="511175"/>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anose="020F0502020204030204" pitchFamily="34" charset="0"/>
              </a:defRPr>
            </a:lvl1pPr>
          </a:lstStyle>
          <a:p>
            <a:pPr>
              <a:defRPr/>
            </a:pPr>
            <a:endParaRPr lang="en-GB" altLang="en-US"/>
          </a:p>
        </p:txBody>
      </p:sp>
      <p:sp>
        <p:nvSpPr>
          <p:cNvPr id="7" name="Slide Number Placeholder 6">
            <a:extLst>
              <a:ext uri="{FF2B5EF4-FFF2-40B4-BE49-F238E27FC236}">
                <a16:creationId xmlns:a16="http://schemas.microsoft.com/office/drawing/2014/main" id="{7CFAB545-7378-4A4F-8AFE-FAD22730C59D}"/>
              </a:ext>
            </a:extLst>
          </p:cNvPr>
          <p:cNvSpPr>
            <a:spLocks noGrp="1"/>
          </p:cNvSpPr>
          <p:nvPr>
            <p:ph type="sldNum" sz="quarter" idx="5"/>
          </p:nvPr>
        </p:nvSpPr>
        <p:spPr>
          <a:xfrm>
            <a:off x="4021138" y="9721850"/>
            <a:ext cx="3076575" cy="51117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A9FFAC55-685C-4903-8AD1-CDC2B11D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CD266680-7D99-43D2-9A4F-F8A1181C677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01D576C9-2247-429A-95B5-F10161D2521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GB" altLang="en-US"/>
          </a:p>
        </p:txBody>
      </p:sp>
      <p:sp>
        <p:nvSpPr>
          <p:cNvPr id="7172" name="Slide Number Placeholder 3">
            <a:extLst>
              <a:ext uri="{FF2B5EF4-FFF2-40B4-BE49-F238E27FC236}">
                <a16:creationId xmlns:a16="http://schemas.microsoft.com/office/drawing/2014/main" id="{A91B98FF-6B61-44BF-8782-4C689A105B3F}"/>
              </a:ext>
            </a:extLst>
          </p:cNvPr>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26C3DCC8-8180-410D-9C66-7595BF19A596}" type="slidenum">
              <a:rPr lang="en-GB" altLang="en-US"/>
              <a:pPr algn="r" eaLnBrk="1" hangingPunct="1">
                <a:spcBef>
                  <a:spcPct val="0"/>
                </a:spcBef>
              </a:pPr>
              <a:t>1</a:t>
            </a:fld>
            <a:endParaRPr lang="en-GB"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6D3C680-85E9-4172-8202-D51B38001D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6CA5F5F5-4A6D-4267-9DBB-DF9C68398E7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24580" name="Slide Number Placeholder 3">
            <a:extLst>
              <a:ext uri="{FF2B5EF4-FFF2-40B4-BE49-F238E27FC236}">
                <a16:creationId xmlns:a16="http://schemas.microsoft.com/office/drawing/2014/main" id="{07215538-0CBB-42CC-ADF9-50D0949E49D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569C3F5-11F4-4B8B-BC08-EE913972AB23}" type="slidenum">
              <a:rPr lang="nb-NO" altLang="en-US"/>
              <a:pPr/>
              <a:t>26</a:t>
            </a:fld>
            <a:endParaRPr lang="nb-NO"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496C8D61-9111-4809-AC53-93769576E71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0A8A1044-D356-4B99-98BC-963DCC94787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26628" name="Slide Number Placeholder 3">
            <a:extLst>
              <a:ext uri="{FF2B5EF4-FFF2-40B4-BE49-F238E27FC236}">
                <a16:creationId xmlns:a16="http://schemas.microsoft.com/office/drawing/2014/main" id="{424E410D-E04E-4657-81AA-D2B8295E395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61A9398-0832-4DEA-83B6-47625ACE572D}" type="slidenum">
              <a:rPr lang="nb-NO" altLang="en-US"/>
              <a:pPr/>
              <a:t>27</a:t>
            </a:fld>
            <a:endParaRPr lang="nb-NO"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99F2791-140E-4290-B121-0859CDCFBBC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BE1E87A6-431C-4043-A393-032986EBCE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8436" name="Slide Number Placeholder 3">
            <a:extLst>
              <a:ext uri="{FF2B5EF4-FFF2-40B4-BE49-F238E27FC236}">
                <a16:creationId xmlns:a16="http://schemas.microsoft.com/office/drawing/2014/main" id="{19D26A6A-A7DA-495B-A427-34877BAF3C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B4428A1-90D5-441E-8E40-F07D4F9ECFCE}" type="slidenum">
              <a:rPr lang="nb-NO" altLang="en-US"/>
              <a:pPr/>
              <a:t>29</a:t>
            </a:fld>
            <a:endParaRPr lang="nb-NO"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DA9CED95-074A-47D0-A34B-A01EEDA92F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13D6B23A-8721-45A2-B94A-F4EFD90F91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1A148EDE-95F2-4250-B5B4-AC5399546DD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Rectangle 3">
            <a:extLst>
              <a:ext uri="{FF2B5EF4-FFF2-40B4-BE49-F238E27FC236}">
                <a16:creationId xmlns:a16="http://schemas.microsoft.com/office/drawing/2014/main" id="{FB4427A9-C330-4B33-A897-BF48F3D41A4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134E296A-5DE0-462C-BB3F-D82921BB17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262D2406-29FF-449F-BAA4-46D856FA2F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627063" lvl="1" indent="-227013" algn="just" eaLnBrk="1" hangingPunct="1">
              <a:spcBef>
                <a:spcPct val="0"/>
              </a:spcBef>
              <a:buFontTx/>
              <a:buAutoNum type="arabicPeriod"/>
            </a:pPr>
            <a:r>
              <a:rPr lang="en-US" altLang="en-US"/>
              <a:t>Intelligence at the edge vs. intelligence in the cloud, security and privacy, connectivity and reliability of data transmission at large scale, semantic interoperability</a:t>
            </a:r>
          </a:p>
          <a:p>
            <a:pPr marL="627063" lvl="1" indent="-227013" algn="just" eaLnBrk="1" hangingPunct="1">
              <a:spcBef>
                <a:spcPct val="0"/>
              </a:spcBef>
              <a:buFontTx/>
              <a:buAutoNum type="arabicPeriod"/>
            </a:pPr>
            <a:r>
              <a:rPr lang="en-US" altLang="en-US"/>
              <a:t>Privacy, security, legal framework, user-friendliness</a:t>
            </a:r>
          </a:p>
          <a:p>
            <a:pPr marL="627063" lvl="1" indent="-227013" algn="just" eaLnBrk="1" hangingPunct="1">
              <a:spcBef>
                <a:spcPct val="0"/>
              </a:spcBef>
              <a:buFontTx/>
              <a:buAutoNum type="arabicPeriod"/>
            </a:pPr>
            <a:r>
              <a:rPr lang="en-US" altLang="en-US"/>
              <a:t>Uncertainty about business models</a:t>
            </a:r>
          </a:p>
          <a:p>
            <a:pPr marL="627063" lvl="1" indent="-227013" algn="just" eaLnBrk="1" hangingPunct="1">
              <a:spcBef>
                <a:spcPct val="0"/>
              </a:spcBef>
              <a:buFontTx/>
              <a:buAutoNum type="arabicPeriod"/>
            </a:pPr>
            <a:r>
              <a:rPr lang="en-US" altLang="en-US"/>
              <a:t>Uncertainty about standard. Between siloes, between standards, between MS</a:t>
            </a:r>
          </a:p>
          <a:p>
            <a:pPr eaLnBrk="1" hangingPunct="1">
              <a:spcBef>
                <a:spcPct val="0"/>
              </a:spcBef>
            </a:pPr>
            <a:endParaRPr lang="en-GB" altLang="en-US"/>
          </a:p>
        </p:txBody>
      </p:sp>
      <p:sp>
        <p:nvSpPr>
          <p:cNvPr id="22532" name="Slide Number Placeholder 3">
            <a:extLst>
              <a:ext uri="{FF2B5EF4-FFF2-40B4-BE49-F238E27FC236}">
                <a16:creationId xmlns:a16="http://schemas.microsoft.com/office/drawing/2014/main" id="{6013C60E-CB7E-4448-B2D0-177A6E8F75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1017E1D-3B23-44F8-A68A-A8F083FB47F0}" type="slidenum">
              <a:rPr lang="nb-NO" altLang="en-US"/>
              <a:pPr/>
              <a:t>50</a:t>
            </a:fld>
            <a:endParaRPr lang="nb-NO" altLang="en-US"/>
          </a:p>
        </p:txBody>
      </p:sp>
    </p:spTree>
    <p:extLst>
      <p:ext uri="{BB962C8B-B14F-4D97-AF65-F5344CB8AC3E}">
        <p14:creationId xmlns:p14="http://schemas.microsoft.com/office/powerpoint/2010/main" val="2035303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779B274-7BCC-4FC6-BEC0-F7FD9591B2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Rectangle 3">
            <a:extLst>
              <a:ext uri="{FF2B5EF4-FFF2-40B4-BE49-F238E27FC236}">
                <a16:creationId xmlns:a16="http://schemas.microsoft.com/office/drawing/2014/main" id="{84D15D53-4755-4FE2-80AD-917958CCEA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241D701E-10F6-417F-AAE5-1301484F27C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Rectangle 3">
            <a:extLst>
              <a:ext uri="{FF2B5EF4-FFF2-40B4-BE49-F238E27FC236}">
                <a16:creationId xmlns:a16="http://schemas.microsoft.com/office/drawing/2014/main" id="{B0918F09-E4F2-4041-A89E-AD5360B38BE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88B720B8-6891-4574-BE56-394E58853AA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Rectangle 3">
            <a:extLst>
              <a:ext uri="{FF2B5EF4-FFF2-40B4-BE49-F238E27FC236}">
                <a16:creationId xmlns:a16="http://schemas.microsoft.com/office/drawing/2014/main" id="{F18EBC7B-E840-4F28-877D-8B2C6D3424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5001AA58-ABC8-482C-9C99-077B14A326C3}"/>
              </a:ext>
            </a:extLst>
          </p:cNvPr>
          <p:cNvSpPr>
            <a:spLocks noGrp="1" noRot="1" noChangeAspect="1" noChangeArrowheads="1" noTextEdit="1"/>
          </p:cNvSpPr>
          <p:nvPr>
            <p:ph type="sldImg"/>
          </p:nvPr>
        </p:nvSpPr>
        <p:spPr bwMode="auto">
          <a:xfrm>
            <a:off x="992188" y="766763"/>
            <a:ext cx="5119687" cy="38401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Rectangle 3">
            <a:extLst>
              <a:ext uri="{FF2B5EF4-FFF2-40B4-BE49-F238E27FC236}">
                <a16:creationId xmlns:a16="http://schemas.microsoft.com/office/drawing/2014/main" id="{1161DF1B-C372-4FD6-8A0C-BD34C0ABDDE1}"/>
              </a:ext>
            </a:extLst>
          </p:cNvPr>
          <p:cNvSpPr>
            <a:spLocks noGrp="1" noChangeArrowheads="1"/>
          </p:cNvSpPr>
          <p:nvPr>
            <p:ph type="body" idx="1"/>
          </p:nvPr>
        </p:nvSpPr>
        <p:spPr bwMode="auto">
          <a:xfrm>
            <a:off x="709613" y="4864100"/>
            <a:ext cx="5681662" cy="4603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2" tIns="48331" rIns="96662" bIns="48331"/>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C208A5E9-08CB-40A1-B1AE-1C589BEC51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Rectangle 3">
            <a:extLst>
              <a:ext uri="{FF2B5EF4-FFF2-40B4-BE49-F238E27FC236}">
                <a16:creationId xmlns:a16="http://schemas.microsoft.com/office/drawing/2014/main" id="{56CC5660-3DA7-4C49-A2F9-BE520559827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D2AD805B-32B2-4437-B1C6-69ED2F3F6F5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Rectangle 3">
            <a:extLst>
              <a:ext uri="{FF2B5EF4-FFF2-40B4-BE49-F238E27FC236}">
                <a16:creationId xmlns:a16="http://schemas.microsoft.com/office/drawing/2014/main" id="{EC70AB25-E804-438B-B749-9FE5EEA35F3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3554B837-C15C-4AA3-93FB-1F472F47A91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Rectangle 3">
            <a:extLst>
              <a:ext uri="{FF2B5EF4-FFF2-40B4-BE49-F238E27FC236}">
                <a16:creationId xmlns:a16="http://schemas.microsoft.com/office/drawing/2014/main" id="{BA253255-E914-4B0A-8FC2-E2AF3811E14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A5BC6226-0529-45C6-94F8-90BF0E58EF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6390A1C2-4317-4222-95CD-B8F4140D76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b="1">
                <a:solidFill>
                  <a:schemeClr val="bg1"/>
                </a:solidFill>
              </a:rPr>
              <a:t>IDC: International Data Corporation </a:t>
            </a:r>
          </a:p>
          <a:p>
            <a:pPr eaLnBrk="1" hangingPunct="1">
              <a:spcBef>
                <a:spcPct val="0"/>
              </a:spcBef>
            </a:pPr>
            <a:r>
              <a:rPr lang="en-GB" altLang="en-US"/>
              <a:t>More info @https://www.idc.com/about/about.jsp</a:t>
            </a:r>
          </a:p>
        </p:txBody>
      </p:sp>
      <p:sp>
        <p:nvSpPr>
          <p:cNvPr id="20484" name="Slide Number Placeholder 3">
            <a:extLst>
              <a:ext uri="{FF2B5EF4-FFF2-40B4-BE49-F238E27FC236}">
                <a16:creationId xmlns:a16="http://schemas.microsoft.com/office/drawing/2014/main" id="{FB47883D-F077-45AB-A267-7EBB26B362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943137F-1C9E-4A90-A28E-A40F14FA4C5A}" type="slidenum">
              <a:rPr lang="nb-NO" altLang="en-US"/>
              <a:pPr/>
              <a:t>25</a:t>
            </a:fld>
            <a:endParaRPr lang="nb-NO"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a:extLst>
              <a:ext uri="{FF2B5EF4-FFF2-40B4-BE49-F238E27FC236}">
                <a16:creationId xmlns:a16="http://schemas.microsoft.com/office/drawing/2014/main" id="{80A40B80-697E-46E2-90AB-3304A181D4BE}"/>
              </a:ext>
            </a:extLst>
          </p:cNvPr>
          <p:cNvSpPr>
            <a:spLocks noGrp="1" noChangeArrowheads="1"/>
          </p:cNvSpPr>
          <p:nvPr>
            <p:ph type="dt" sz="half" idx="10"/>
          </p:nvPr>
        </p:nvSpPr>
        <p:spPr>
          <a:ln/>
        </p:spPr>
        <p:txBody>
          <a:bodyPr/>
          <a:lstStyle>
            <a:lvl1pPr>
              <a:defRPr/>
            </a:lvl1pPr>
          </a:lstStyle>
          <a:p>
            <a:pPr>
              <a:defRPr/>
            </a:pPr>
            <a:fld id="{552236EC-DF13-4269-BA37-73A09BB61A05}" type="datetime1">
              <a:rPr lang="en-GB" altLang="en-US"/>
              <a:pPr>
                <a:defRPr/>
              </a:pPr>
              <a:t>04/03/2022</a:t>
            </a:fld>
            <a:endParaRPr lang="en-GB" altLang="en-US"/>
          </a:p>
        </p:txBody>
      </p:sp>
      <p:sp>
        <p:nvSpPr>
          <p:cNvPr id="5" name="Rectangle 5">
            <a:extLst>
              <a:ext uri="{FF2B5EF4-FFF2-40B4-BE49-F238E27FC236}">
                <a16:creationId xmlns:a16="http://schemas.microsoft.com/office/drawing/2014/main" id="{4AD5373E-CB37-4A01-85AB-C114B8607768}"/>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a:extLst>
              <a:ext uri="{FF2B5EF4-FFF2-40B4-BE49-F238E27FC236}">
                <a16:creationId xmlns:a16="http://schemas.microsoft.com/office/drawing/2014/main" id="{1173D24D-C26D-4C92-87E7-D23A083D18FB}"/>
              </a:ext>
            </a:extLst>
          </p:cNvPr>
          <p:cNvSpPr>
            <a:spLocks noGrp="1" noChangeArrowheads="1"/>
          </p:cNvSpPr>
          <p:nvPr>
            <p:ph type="sldNum" sz="quarter" idx="12"/>
          </p:nvPr>
        </p:nvSpPr>
        <p:spPr>
          <a:ln/>
        </p:spPr>
        <p:txBody>
          <a:bodyPr/>
          <a:lstStyle>
            <a:lvl1pPr>
              <a:defRPr/>
            </a:lvl1pPr>
          </a:lstStyle>
          <a:p>
            <a:pPr>
              <a:defRPr/>
            </a:pPr>
            <a:fld id="{3ADE47BD-5D8E-4793-9B82-23D050A16A0C}" type="slidenum">
              <a:rPr lang="en-GB" altLang="en-US"/>
              <a:pPr>
                <a:defRPr/>
              </a:pPr>
              <a:t>‹#›</a:t>
            </a:fld>
            <a:endParaRPr lang="en-GB" altLang="en-US"/>
          </a:p>
        </p:txBody>
      </p:sp>
    </p:spTree>
    <p:extLst>
      <p:ext uri="{BB962C8B-B14F-4D97-AF65-F5344CB8AC3E}">
        <p14:creationId xmlns:p14="http://schemas.microsoft.com/office/powerpoint/2010/main" val="1535099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D6850CA2-D36E-452E-A0BE-1468BF5E61CD}"/>
              </a:ext>
            </a:extLst>
          </p:cNvPr>
          <p:cNvSpPr>
            <a:spLocks noGrp="1" noChangeArrowheads="1"/>
          </p:cNvSpPr>
          <p:nvPr>
            <p:ph type="dt" sz="half" idx="10"/>
          </p:nvPr>
        </p:nvSpPr>
        <p:spPr>
          <a:ln/>
        </p:spPr>
        <p:txBody>
          <a:bodyPr/>
          <a:lstStyle>
            <a:lvl1pPr>
              <a:defRPr/>
            </a:lvl1pPr>
          </a:lstStyle>
          <a:p>
            <a:pPr>
              <a:defRPr/>
            </a:pPr>
            <a:fld id="{60115BA8-85EB-4570-92E8-2E47A7BB3251}" type="datetime1">
              <a:rPr lang="en-GB" altLang="en-US"/>
              <a:pPr>
                <a:defRPr/>
              </a:pPr>
              <a:t>04/03/2022</a:t>
            </a:fld>
            <a:endParaRPr lang="en-GB" altLang="en-US"/>
          </a:p>
        </p:txBody>
      </p:sp>
      <p:sp>
        <p:nvSpPr>
          <p:cNvPr id="5" name="Rectangle 5">
            <a:extLst>
              <a:ext uri="{FF2B5EF4-FFF2-40B4-BE49-F238E27FC236}">
                <a16:creationId xmlns:a16="http://schemas.microsoft.com/office/drawing/2014/main" id="{D962044E-22A3-4D82-A95C-FA7E209C112A}"/>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a:extLst>
              <a:ext uri="{FF2B5EF4-FFF2-40B4-BE49-F238E27FC236}">
                <a16:creationId xmlns:a16="http://schemas.microsoft.com/office/drawing/2014/main" id="{2FF9DBAE-6B50-4451-9CA2-97D450417487}"/>
              </a:ext>
            </a:extLst>
          </p:cNvPr>
          <p:cNvSpPr>
            <a:spLocks noGrp="1" noChangeArrowheads="1"/>
          </p:cNvSpPr>
          <p:nvPr>
            <p:ph type="sldNum" sz="quarter" idx="12"/>
          </p:nvPr>
        </p:nvSpPr>
        <p:spPr>
          <a:ln/>
        </p:spPr>
        <p:txBody>
          <a:bodyPr/>
          <a:lstStyle>
            <a:lvl1pPr>
              <a:defRPr/>
            </a:lvl1pPr>
          </a:lstStyle>
          <a:p>
            <a:pPr>
              <a:defRPr/>
            </a:pPr>
            <a:fld id="{ACC72930-D48E-4EAB-A687-234CEBC97A91}" type="slidenum">
              <a:rPr lang="en-GB" altLang="en-US"/>
              <a:pPr>
                <a:defRPr/>
              </a:pPr>
              <a:t>‹#›</a:t>
            </a:fld>
            <a:endParaRPr lang="en-GB" altLang="en-US"/>
          </a:p>
        </p:txBody>
      </p:sp>
    </p:spTree>
    <p:extLst>
      <p:ext uri="{BB962C8B-B14F-4D97-AF65-F5344CB8AC3E}">
        <p14:creationId xmlns:p14="http://schemas.microsoft.com/office/powerpoint/2010/main" val="2906159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6988"/>
            <a:ext cx="2057400" cy="6264276"/>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6988"/>
            <a:ext cx="6019800" cy="62642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B8E47819-11EE-4B1E-95F8-0AF2EA711612}"/>
              </a:ext>
            </a:extLst>
          </p:cNvPr>
          <p:cNvSpPr>
            <a:spLocks noGrp="1" noChangeArrowheads="1"/>
          </p:cNvSpPr>
          <p:nvPr>
            <p:ph type="dt" sz="half" idx="10"/>
          </p:nvPr>
        </p:nvSpPr>
        <p:spPr>
          <a:ln/>
        </p:spPr>
        <p:txBody>
          <a:bodyPr/>
          <a:lstStyle>
            <a:lvl1pPr>
              <a:defRPr/>
            </a:lvl1pPr>
          </a:lstStyle>
          <a:p>
            <a:pPr>
              <a:defRPr/>
            </a:pPr>
            <a:fld id="{B4C068A9-0B95-4DA8-A38D-97217EE573DE}" type="datetime1">
              <a:rPr lang="en-GB" altLang="en-US"/>
              <a:pPr>
                <a:defRPr/>
              </a:pPr>
              <a:t>04/03/2022</a:t>
            </a:fld>
            <a:endParaRPr lang="en-GB" altLang="en-US"/>
          </a:p>
        </p:txBody>
      </p:sp>
      <p:sp>
        <p:nvSpPr>
          <p:cNvPr id="5" name="Rectangle 5">
            <a:extLst>
              <a:ext uri="{FF2B5EF4-FFF2-40B4-BE49-F238E27FC236}">
                <a16:creationId xmlns:a16="http://schemas.microsoft.com/office/drawing/2014/main" id="{C2CAD3A6-9D83-4D6E-A221-8D3084408695}"/>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a:extLst>
              <a:ext uri="{FF2B5EF4-FFF2-40B4-BE49-F238E27FC236}">
                <a16:creationId xmlns:a16="http://schemas.microsoft.com/office/drawing/2014/main" id="{B99CD77A-77FD-4843-9133-3A07DB0118D2}"/>
              </a:ext>
            </a:extLst>
          </p:cNvPr>
          <p:cNvSpPr>
            <a:spLocks noGrp="1" noChangeArrowheads="1"/>
          </p:cNvSpPr>
          <p:nvPr>
            <p:ph type="sldNum" sz="quarter" idx="12"/>
          </p:nvPr>
        </p:nvSpPr>
        <p:spPr>
          <a:ln/>
        </p:spPr>
        <p:txBody>
          <a:bodyPr/>
          <a:lstStyle>
            <a:lvl1pPr>
              <a:defRPr/>
            </a:lvl1pPr>
          </a:lstStyle>
          <a:p>
            <a:pPr>
              <a:defRPr/>
            </a:pPr>
            <a:fld id="{87D5A9EC-C494-492D-A0C7-971AF6B4D151}" type="slidenum">
              <a:rPr lang="en-GB" altLang="en-US"/>
              <a:pPr>
                <a:defRPr/>
              </a:pPr>
              <a:t>‹#›</a:t>
            </a:fld>
            <a:endParaRPr lang="en-GB" altLang="en-US"/>
          </a:p>
        </p:txBody>
      </p:sp>
    </p:spTree>
    <p:extLst>
      <p:ext uri="{BB962C8B-B14F-4D97-AF65-F5344CB8AC3E}">
        <p14:creationId xmlns:p14="http://schemas.microsoft.com/office/powerpoint/2010/main" val="3673157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bg>
      <p:bgPr>
        <a:solidFill>
          <a:schemeClr val="tx1"/>
        </a:solidFill>
        <a:effectLst/>
      </p:bgPr>
    </p:bg>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72A6465D-4F6A-448E-9E53-5DD5D30E71CE}"/>
              </a:ext>
            </a:extLst>
          </p:cNvPr>
          <p:cNvSpPr>
            <a:spLocks noChangeArrowheads="1"/>
          </p:cNvSpPr>
          <p:nvPr userDrawn="1"/>
        </p:nvSpPr>
        <p:spPr bwMode="auto">
          <a:xfrm>
            <a:off x="7372350" y="0"/>
            <a:ext cx="1763713" cy="908050"/>
          </a:xfrm>
          <a:prstGeom prst="rect">
            <a:avLst/>
          </a:prstGeom>
          <a:solidFill>
            <a:schemeClr val="tx1"/>
          </a:solidFill>
          <a:ln w="9525">
            <a:solidFill>
              <a:schemeClr val="tx1"/>
            </a:solidFill>
            <a:round/>
            <a:headEnd/>
            <a:tailEnd/>
          </a:ln>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GB" altLang="en-US">
              <a:ea typeface="MS PGothic" panose="020B0600070205080204" pitchFamily="34" charset="-128"/>
            </a:endParaRPr>
          </a:p>
        </p:txBody>
      </p:sp>
      <p:sp>
        <p:nvSpPr>
          <p:cNvPr id="2" name="Title 1"/>
          <p:cNvSpPr>
            <a:spLocks noGrp="1"/>
          </p:cNvSpPr>
          <p:nvPr>
            <p:ph type="title"/>
          </p:nvPr>
        </p:nvSpPr>
        <p:spPr/>
        <p:txBody>
          <a:bodyPr/>
          <a:lstStyle>
            <a:lvl1pPr>
              <a:defRPr>
                <a:solidFill>
                  <a:srgbClr val="FFFFFF"/>
                </a:solidFill>
              </a:defRPr>
            </a:lvl1pPr>
          </a:lstStyle>
          <a:p>
            <a:r>
              <a:rPr lang="en-GB"/>
              <a:t>Click to edit Master title style</a:t>
            </a:r>
          </a:p>
        </p:txBody>
      </p:sp>
      <p:sp>
        <p:nvSpPr>
          <p:cNvPr id="6" name="Content Placeholder 2"/>
          <p:cNvSpPr>
            <a:spLocks noGrp="1"/>
          </p:cNvSpPr>
          <p:nvPr>
            <p:ph idx="1"/>
          </p:nvPr>
        </p:nvSpPr>
        <p:spPr>
          <a:xfrm>
            <a:off x="457200" y="1268413"/>
            <a:ext cx="8229600" cy="4968875"/>
          </a:xfr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2">
            <a:extLst>
              <a:ext uri="{FF2B5EF4-FFF2-40B4-BE49-F238E27FC236}">
                <a16:creationId xmlns:a16="http://schemas.microsoft.com/office/drawing/2014/main" id="{528C5BC8-33CA-43A2-A33E-057F59D0D17A}"/>
              </a:ext>
            </a:extLst>
          </p:cNvPr>
          <p:cNvSpPr>
            <a:spLocks noGrp="1"/>
          </p:cNvSpPr>
          <p:nvPr>
            <p:ph type="dt" sz="half" idx="10"/>
          </p:nvPr>
        </p:nvSpPr>
        <p:spPr/>
        <p:txBody>
          <a:bodyPr/>
          <a:lstStyle>
            <a:lvl1pPr>
              <a:defRPr smtClean="0">
                <a:solidFill>
                  <a:srgbClr val="FFFFFF"/>
                </a:solidFill>
              </a:defRPr>
            </a:lvl1pPr>
          </a:lstStyle>
          <a:p>
            <a:pPr>
              <a:defRPr/>
            </a:pPr>
            <a:fld id="{A7F00DE9-9160-4E67-ACC2-F4836A7E4B2F}" type="datetime1">
              <a:rPr lang="en-GB" altLang="en-US"/>
              <a:pPr>
                <a:defRPr/>
              </a:pPr>
              <a:t>04/03/2022</a:t>
            </a:fld>
            <a:endParaRPr lang="en-GB" altLang="en-US"/>
          </a:p>
        </p:txBody>
      </p:sp>
      <p:sp>
        <p:nvSpPr>
          <p:cNvPr id="7" name="Footer Placeholder 3">
            <a:extLst>
              <a:ext uri="{FF2B5EF4-FFF2-40B4-BE49-F238E27FC236}">
                <a16:creationId xmlns:a16="http://schemas.microsoft.com/office/drawing/2014/main" id="{F8A0D5DF-EAE4-4AF9-B51E-B7D2B44EA0AD}"/>
              </a:ext>
            </a:extLst>
          </p:cNvPr>
          <p:cNvSpPr>
            <a:spLocks noGrp="1"/>
          </p:cNvSpPr>
          <p:nvPr>
            <p:ph type="ftr" sz="quarter" idx="11"/>
          </p:nvPr>
        </p:nvSpPr>
        <p:spPr/>
        <p:txBody>
          <a:bodyPr/>
          <a:lstStyle>
            <a:lvl1pPr>
              <a:defRPr>
                <a:solidFill>
                  <a:srgbClr val="FFFFFF"/>
                </a:solidFill>
              </a:defRPr>
            </a:lvl1pPr>
          </a:lstStyle>
          <a:p>
            <a:pPr>
              <a:defRPr/>
            </a:pPr>
            <a:endParaRPr lang="en-GB" altLang="en-US"/>
          </a:p>
        </p:txBody>
      </p:sp>
      <p:sp>
        <p:nvSpPr>
          <p:cNvPr id="8" name="Slide Number Placeholder 4">
            <a:extLst>
              <a:ext uri="{FF2B5EF4-FFF2-40B4-BE49-F238E27FC236}">
                <a16:creationId xmlns:a16="http://schemas.microsoft.com/office/drawing/2014/main" id="{9B79B6B0-72F8-4CAE-899A-65AA4FF7F18B}"/>
              </a:ext>
            </a:extLst>
          </p:cNvPr>
          <p:cNvSpPr>
            <a:spLocks noGrp="1"/>
          </p:cNvSpPr>
          <p:nvPr>
            <p:ph type="sldNum" sz="quarter" idx="12"/>
          </p:nvPr>
        </p:nvSpPr>
        <p:spPr/>
        <p:txBody>
          <a:bodyPr/>
          <a:lstStyle>
            <a:lvl1pPr>
              <a:defRPr smtClean="0">
                <a:solidFill>
                  <a:srgbClr val="FFFFFF"/>
                </a:solidFill>
              </a:defRPr>
            </a:lvl1pPr>
          </a:lstStyle>
          <a:p>
            <a:pPr>
              <a:defRPr/>
            </a:pPr>
            <a:fld id="{DD84CC89-C72B-4D8F-A911-B3FB4DD9B185}" type="slidenum">
              <a:rPr lang="en-GB" altLang="en-US"/>
              <a:pPr>
                <a:defRPr/>
              </a:pPr>
              <a:t>‹#›</a:t>
            </a:fld>
            <a:endParaRPr lang="en-GB" altLang="en-US"/>
          </a:p>
        </p:txBody>
      </p:sp>
    </p:spTree>
    <p:extLst>
      <p:ext uri="{BB962C8B-B14F-4D97-AF65-F5344CB8AC3E}">
        <p14:creationId xmlns:p14="http://schemas.microsoft.com/office/powerpoint/2010/main" val="6538422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 Column Vertical Graph ">
    <p:spTree>
      <p:nvGrpSpPr>
        <p:cNvPr id="1" name=""/>
        <p:cNvGrpSpPr/>
        <p:nvPr/>
      </p:nvGrpSpPr>
      <p:grpSpPr>
        <a:xfrm>
          <a:off x="0" y="0"/>
          <a:ext cx="0" cy="0"/>
          <a:chOff x="0" y="0"/>
          <a:chExt cx="0" cy="0"/>
        </a:xfrm>
      </p:grpSpPr>
      <p:sp>
        <p:nvSpPr>
          <p:cNvPr id="9" name="Content Placeholder 8"/>
          <p:cNvSpPr>
            <a:spLocks noGrp="1"/>
          </p:cNvSpPr>
          <p:nvPr>
            <p:ph sz="quarter" idx="14"/>
          </p:nvPr>
        </p:nvSpPr>
        <p:spPr>
          <a:xfrm>
            <a:off x="357158" y="980728"/>
            <a:ext cx="8429683" cy="5112568"/>
          </a:xfrm>
        </p:spPr>
        <p:txBody>
          <a:bodyPr lIns="0">
            <a:noAutofit/>
          </a:bodyPr>
          <a:lstStyle>
            <a:lvl1pPr marL="342900" marR="0" indent="-342900" algn="l" defTabSz="914400" rtl="0" eaLnBrk="1" fontAlgn="auto" latinLnBrk="0" hangingPunct="1">
              <a:lnSpc>
                <a:spcPct val="100000"/>
              </a:lnSpc>
              <a:spcBef>
                <a:spcPct val="20000"/>
              </a:spcBef>
              <a:spcAft>
                <a:spcPts val="0"/>
              </a:spcAft>
              <a:buClr>
                <a:srgbClr val="EC008C"/>
              </a:buClr>
              <a:buSzTx/>
              <a:buFont typeface="Wingdings" panose="05000000000000000000" pitchFamily="2" charset="2"/>
              <a:buChar char="v"/>
              <a:tabLst/>
              <a:defRPr sz="2400" i="0">
                <a:solidFill>
                  <a:schemeClr val="accent3"/>
                </a:solidFill>
              </a:defRPr>
            </a:lvl1pPr>
            <a:lvl2pPr marL="742950" marR="0" indent="-285750" algn="l" defTabSz="914400" rtl="0" eaLnBrk="1" fontAlgn="auto" latinLnBrk="0" hangingPunct="1">
              <a:lnSpc>
                <a:spcPct val="100000"/>
              </a:lnSpc>
              <a:spcBef>
                <a:spcPct val="20000"/>
              </a:spcBef>
              <a:spcAft>
                <a:spcPts val="0"/>
              </a:spcAft>
              <a:buClr>
                <a:srgbClr val="00447C"/>
              </a:buClr>
              <a:buSzTx/>
              <a:buFont typeface="Wingdings" panose="05000000000000000000" pitchFamily="2" charset="2"/>
              <a:buChar char="Ø"/>
              <a:tabLst/>
              <a:defRPr sz="1800" i="0">
                <a:solidFill>
                  <a:schemeClr val="accent3"/>
                </a:solidFill>
              </a:defRPr>
            </a:lvl2pPr>
            <a:lvl3pPr marL="1143000" marR="0" indent="-228600" algn="l" defTabSz="914400" rtl="0" eaLnBrk="1" fontAlgn="auto" latinLnBrk="0" hangingPunct="1">
              <a:lnSpc>
                <a:spcPct val="100000"/>
              </a:lnSpc>
              <a:spcBef>
                <a:spcPct val="20000"/>
              </a:spcBef>
              <a:spcAft>
                <a:spcPts val="0"/>
              </a:spcAft>
              <a:buClr>
                <a:srgbClr val="00ADEF"/>
              </a:buClr>
              <a:buSzTx/>
              <a:buFont typeface="Courier New" panose="02070309020205020404" pitchFamily="49" charset="0"/>
              <a:buChar char="o"/>
              <a:tabLst/>
              <a:defRPr sz="1800" i="0">
                <a:solidFill>
                  <a:schemeClr val="accent3"/>
                </a:solidFill>
              </a:defRPr>
            </a:lvl3pPr>
            <a:lvl4pPr marL="1600200" marR="0" indent="-228600" algn="l" defTabSz="914400" rtl="0" eaLnBrk="1" fontAlgn="auto" latinLnBrk="0" hangingPunct="1">
              <a:lnSpc>
                <a:spcPct val="100000"/>
              </a:lnSpc>
              <a:spcBef>
                <a:spcPct val="20000"/>
              </a:spcBef>
              <a:spcAft>
                <a:spcPts val="0"/>
              </a:spcAft>
              <a:buClr>
                <a:srgbClr val="00ADEF"/>
              </a:buClr>
              <a:buSzTx/>
              <a:buFont typeface="Wingdings" panose="05000000000000000000" pitchFamily="2" charset="2"/>
              <a:buChar char="§"/>
              <a:tabLst/>
              <a:defRPr sz="1800" i="0">
                <a:solidFill>
                  <a:schemeClr val="accent3"/>
                </a:solidFill>
              </a:defRPr>
            </a:lvl4pPr>
            <a:lvl5pPr marL="2057400" marR="0" indent="-228600" algn="l" defTabSz="914400" rtl="0" eaLnBrk="1" fontAlgn="auto" latinLnBrk="0" hangingPunct="1">
              <a:lnSpc>
                <a:spcPct val="100000"/>
              </a:lnSpc>
              <a:spcBef>
                <a:spcPct val="20000"/>
              </a:spcBef>
              <a:spcAft>
                <a:spcPts val="0"/>
              </a:spcAft>
              <a:buClr>
                <a:srgbClr val="00ADEF"/>
              </a:buClr>
              <a:buSzTx/>
              <a:buFont typeface="Arial" panose="020B0604020202020204" pitchFamily="34" charset="0"/>
              <a:buChar char="•"/>
              <a:tabLst/>
              <a:defRPr sz="1800" i="0">
                <a:solidFill>
                  <a:schemeClr val="accent3"/>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6" name="Text Placeholder 2"/>
          <p:cNvSpPr>
            <a:spLocks noGrp="1"/>
          </p:cNvSpPr>
          <p:nvPr>
            <p:ph type="body" idx="22"/>
          </p:nvPr>
        </p:nvSpPr>
        <p:spPr>
          <a:xfrm>
            <a:off x="357158" y="332656"/>
            <a:ext cx="8429684" cy="504056"/>
          </a:xfrm>
        </p:spPr>
        <p:txBody>
          <a:bodyPr lIns="0" tIns="46800">
            <a:noAutofit/>
          </a:bodyPr>
          <a:lstStyle>
            <a:lvl1pPr marL="0" indent="0">
              <a:buNone/>
              <a:defRPr sz="2800" b="1">
                <a:solidFill>
                  <a:srgbClr val="00447C"/>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0"/>
              <a:t>Click to edit Master text styles</a:t>
            </a:r>
          </a:p>
        </p:txBody>
      </p:sp>
      <p:sp>
        <p:nvSpPr>
          <p:cNvPr id="10" name="Slide Number Placeholder 9">
            <a:extLst>
              <a:ext uri="{FF2B5EF4-FFF2-40B4-BE49-F238E27FC236}">
                <a16:creationId xmlns:a16="http://schemas.microsoft.com/office/drawing/2014/main" id="{339A14F7-D786-437F-8A3E-6246D285653F}"/>
              </a:ext>
            </a:extLst>
          </p:cNvPr>
          <p:cNvSpPr>
            <a:spLocks noGrp="1"/>
          </p:cNvSpPr>
          <p:nvPr>
            <p:ph type="sldNum" sz="quarter" idx="23"/>
          </p:nvPr>
        </p:nvSpPr>
        <p:spPr/>
        <p:txBody>
          <a:bodyPr/>
          <a:lstStyle>
            <a:lvl1pPr>
              <a:defRPr smtClean="0"/>
            </a:lvl1pPr>
          </a:lstStyle>
          <a:p>
            <a:pPr>
              <a:defRPr/>
            </a:pPr>
            <a:fld id="{FDCD4343-204D-4380-855D-43265A2CAF6C}" type="slidenum">
              <a:rPr lang="en-GB" altLang="en-US"/>
              <a:pPr>
                <a:defRPr/>
              </a:pPr>
              <a:t>‹#›</a:t>
            </a:fld>
            <a:endParaRPr lang="en-GB" altLang="en-US"/>
          </a:p>
        </p:txBody>
      </p:sp>
    </p:spTree>
    <p:extLst>
      <p:ext uri="{BB962C8B-B14F-4D97-AF65-F5344CB8AC3E}">
        <p14:creationId xmlns:p14="http://schemas.microsoft.com/office/powerpoint/2010/main" val="2278490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A2CAC843-5E1F-4315-9328-6952BA2245CB}"/>
              </a:ext>
            </a:extLst>
          </p:cNvPr>
          <p:cNvSpPr>
            <a:spLocks noGrp="1" noChangeArrowheads="1"/>
          </p:cNvSpPr>
          <p:nvPr>
            <p:ph type="dt" sz="half" idx="10"/>
          </p:nvPr>
        </p:nvSpPr>
        <p:spPr>
          <a:ln/>
        </p:spPr>
        <p:txBody>
          <a:bodyPr/>
          <a:lstStyle>
            <a:lvl1pPr>
              <a:defRPr/>
            </a:lvl1pPr>
          </a:lstStyle>
          <a:p>
            <a:pPr>
              <a:defRPr/>
            </a:pPr>
            <a:fld id="{650FF2B2-37C5-49E7-B3AD-5E6645BCFCDA}" type="datetime1">
              <a:rPr lang="en-GB" altLang="en-US"/>
              <a:pPr>
                <a:defRPr/>
              </a:pPr>
              <a:t>04/03/2022</a:t>
            </a:fld>
            <a:endParaRPr lang="en-GB" altLang="en-US"/>
          </a:p>
        </p:txBody>
      </p:sp>
      <p:sp>
        <p:nvSpPr>
          <p:cNvPr id="5" name="Rectangle 5">
            <a:extLst>
              <a:ext uri="{FF2B5EF4-FFF2-40B4-BE49-F238E27FC236}">
                <a16:creationId xmlns:a16="http://schemas.microsoft.com/office/drawing/2014/main" id="{18DE497D-5D88-4994-BA10-4514F2A44D84}"/>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a:extLst>
              <a:ext uri="{FF2B5EF4-FFF2-40B4-BE49-F238E27FC236}">
                <a16:creationId xmlns:a16="http://schemas.microsoft.com/office/drawing/2014/main" id="{4C35901B-2614-4AD5-A27E-414FFA5ADE23}"/>
              </a:ext>
            </a:extLst>
          </p:cNvPr>
          <p:cNvSpPr>
            <a:spLocks noGrp="1" noChangeArrowheads="1"/>
          </p:cNvSpPr>
          <p:nvPr>
            <p:ph type="sldNum" sz="quarter" idx="12"/>
          </p:nvPr>
        </p:nvSpPr>
        <p:spPr>
          <a:ln/>
        </p:spPr>
        <p:txBody>
          <a:bodyPr/>
          <a:lstStyle>
            <a:lvl1pPr>
              <a:defRPr/>
            </a:lvl1pPr>
          </a:lstStyle>
          <a:p>
            <a:pPr>
              <a:defRPr/>
            </a:pPr>
            <a:fld id="{D3DA18E0-8974-4BBB-A607-CBC8CD21AC11}" type="slidenum">
              <a:rPr lang="en-GB" altLang="en-US"/>
              <a:pPr>
                <a:defRPr/>
              </a:pPr>
              <a:t>‹#›</a:t>
            </a:fld>
            <a:endParaRPr lang="en-GB" altLang="en-US"/>
          </a:p>
        </p:txBody>
      </p:sp>
    </p:spTree>
    <p:extLst>
      <p:ext uri="{BB962C8B-B14F-4D97-AF65-F5344CB8AC3E}">
        <p14:creationId xmlns:p14="http://schemas.microsoft.com/office/powerpoint/2010/main" val="2275504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9B17DD1-AD98-4634-A9E9-B2C3E7D9E807}"/>
              </a:ext>
            </a:extLst>
          </p:cNvPr>
          <p:cNvSpPr>
            <a:spLocks noGrp="1" noChangeArrowheads="1"/>
          </p:cNvSpPr>
          <p:nvPr>
            <p:ph type="dt" sz="half" idx="10"/>
          </p:nvPr>
        </p:nvSpPr>
        <p:spPr>
          <a:ln/>
        </p:spPr>
        <p:txBody>
          <a:bodyPr/>
          <a:lstStyle>
            <a:lvl1pPr>
              <a:defRPr/>
            </a:lvl1pPr>
          </a:lstStyle>
          <a:p>
            <a:pPr>
              <a:defRPr/>
            </a:pPr>
            <a:fld id="{70C54801-AA66-489E-9DEC-CE77B7FF2924}" type="datetime1">
              <a:rPr lang="en-GB" altLang="en-US"/>
              <a:pPr>
                <a:defRPr/>
              </a:pPr>
              <a:t>04/03/2022</a:t>
            </a:fld>
            <a:endParaRPr lang="en-GB" altLang="en-US"/>
          </a:p>
        </p:txBody>
      </p:sp>
      <p:sp>
        <p:nvSpPr>
          <p:cNvPr id="5" name="Rectangle 5">
            <a:extLst>
              <a:ext uri="{FF2B5EF4-FFF2-40B4-BE49-F238E27FC236}">
                <a16:creationId xmlns:a16="http://schemas.microsoft.com/office/drawing/2014/main" id="{3291A62E-9F68-44C8-8DA8-D75C5C6D848C}"/>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a:extLst>
              <a:ext uri="{FF2B5EF4-FFF2-40B4-BE49-F238E27FC236}">
                <a16:creationId xmlns:a16="http://schemas.microsoft.com/office/drawing/2014/main" id="{8B6E4808-6148-4A0C-BD73-03FD05460681}"/>
              </a:ext>
            </a:extLst>
          </p:cNvPr>
          <p:cNvSpPr>
            <a:spLocks noGrp="1" noChangeArrowheads="1"/>
          </p:cNvSpPr>
          <p:nvPr>
            <p:ph type="sldNum" sz="quarter" idx="12"/>
          </p:nvPr>
        </p:nvSpPr>
        <p:spPr>
          <a:ln/>
        </p:spPr>
        <p:txBody>
          <a:bodyPr/>
          <a:lstStyle>
            <a:lvl1pPr>
              <a:defRPr/>
            </a:lvl1pPr>
          </a:lstStyle>
          <a:p>
            <a:pPr>
              <a:defRPr/>
            </a:pPr>
            <a:fld id="{4DAD7D76-F63E-4D05-A39B-E90394E2D156}" type="slidenum">
              <a:rPr lang="en-GB" altLang="en-US"/>
              <a:pPr>
                <a:defRPr/>
              </a:pPr>
              <a:t>‹#›</a:t>
            </a:fld>
            <a:endParaRPr lang="en-GB" altLang="en-US"/>
          </a:p>
        </p:txBody>
      </p:sp>
    </p:spTree>
    <p:extLst>
      <p:ext uri="{BB962C8B-B14F-4D97-AF65-F5344CB8AC3E}">
        <p14:creationId xmlns:p14="http://schemas.microsoft.com/office/powerpoint/2010/main" val="3880987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68413"/>
            <a:ext cx="40386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68413"/>
            <a:ext cx="40386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62162F1A-5B64-42EB-B2D9-4BE6052F34A3}"/>
              </a:ext>
            </a:extLst>
          </p:cNvPr>
          <p:cNvSpPr>
            <a:spLocks noGrp="1" noChangeArrowheads="1"/>
          </p:cNvSpPr>
          <p:nvPr>
            <p:ph type="dt" sz="half" idx="10"/>
          </p:nvPr>
        </p:nvSpPr>
        <p:spPr>
          <a:ln/>
        </p:spPr>
        <p:txBody>
          <a:bodyPr/>
          <a:lstStyle>
            <a:lvl1pPr>
              <a:defRPr/>
            </a:lvl1pPr>
          </a:lstStyle>
          <a:p>
            <a:pPr>
              <a:defRPr/>
            </a:pPr>
            <a:fld id="{1B17DA90-C009-42BF-9C85-976FED04448F}" type="datetime1">
              <a:rPr lang="en-GB" altLang="en-US"/>
              <a:pPr>
                <a:defRPr/>
              </a:pPr>
              <a:t>04/03/2022</a:t>
            </a:fld>
            <a:endParaRPr lang="en-GB" altLang="en-US"/>
          </a:p>
        </p:txBody>
      </p:sp>
      <p:sp>
        <p:nvSpPr>
          <p:cNvPr id="6" name="Rectangle 5">
            <a:extLst>
              <a:ext uri="{FF2B5EF4-FFF2-40B4-BE49-F238E27FC236}">
                <a16:creationId xmlns:a16="http://schemas.microsoft.com/office/drawing/2014/main" id="{68671FCC-DBA2-4973-B807-3BC492DCD6E5}"/>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a:extLst>
              <a:ext uri="{FF2B5EF4-FFF2-40B4-BE49-F238E27FC236}">
                <a16:creationId xmlns:a16="http://schemas.microsoft.com/office/drawing/2014/main" id="{0E71FC0D-C0A5-4BF2-A184-BF7219AFA84C}"/>
              </a:ext>
            </a:extLst>
          </p:cNvPr>
          <p:cNvSpPr>
            <a:spLocks noGrp="1" noChangeArrowheads="1"/>
          </p:cNvSpPr>
          <p:nvPr>
            <p:ph type="sldNum" sz="quarter" idx="12"/>
          </p:nvPr>
        </p:nvSpPr>
        <p:spPr>
          <a:ln/>
        </p:spPr>
        <p:txBody>
          <a:bodyPr/>
          <a:lstStyle>
            <a:lvl1pPr>
              <a:defRPr/>
            </a:lvl1pPr>
          </a:lstStyle>
          <a:p>
            <a:pPr>
              <a:defRPr/>
            </a:pPr>
            <a:fld id="{5ECE2B07-B0BE-444C-B68A-4952937C6B79}" type="slidenum">
              <a:rPr lang="en-GB" altLang="en-US"/>
              <a:pPr>
                <a:defRPr/>
              </a:pPr>
              <a:t>‹#›</a:t>
            </a:fld>
            <a:endParaRPr lang="en-GB" altLang="en-US"/>
          </a:p>
        </p:txBody>
      </p:sp>
    </p:spTree>
    <p:extLst>
      <p:ext uri="{BB962C8B-B14F-4D97-AF65-F5344CB8AC3E}">
        <p14:creationId xmlns:p14="http://schemas.microsoft.com/office/powerpoint/2010/main" val="289401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a:extLst>
              <a:ext uri="{FF2B5EF4-FFF2-40B4-BE49-F238E27FC236}">
                <a16:creationId xmlns:a16="http://schemas.microsoft.com/office/drawing/2014/main" id="{0559F62B-FB8B-4C03-85FE-B4D7A13488E9}"/>
              </a:ext>
            </a:extLst>
          </p:cNvPr>
          <p:cNvSpPr>
            <a:spLocks noGrp="1" noChangeArrowheads="1"/>
          </p:cNvSpPr>
          <p:nvPr>
            <p:ph type="dt" sz="half" idx="10"/>
          </p:nvPr>
        </p:nvSpPr>
        <p:spPr>
          <a:ln/>
        </p:spPr>
        <p:txBody>
          <a:bodyPr/>
          <a:lstStyle>
            <a:lvl1pPr>
              <a:defRPr/>
            </a:lvl1pPr>
          </a:lstStyle>
          <a:p>
            <a:pPr>
              <a:defRPr/>
            </a:pPr>
            <a:fld id="{EDAAAB71-4E78-44A6-9E68-25C35EB6D5AB}" type="datetime1">
              <a:rPr lang="en-GB" altLang="en-US"/>
              <a:pPr>
                <a:defRPr/>
              </a:pPr>
              <a:t>04/03/2022</a:t>
            </a:fld>
            <a:endParaRPr lang="en-GB" altLang="en-US"/>
          </a:p>
        </p:txBody>
      </p:sp>
      <p:sp>
        <p:nvSpPr>
          <p:cNvPr id="8" name="Rectangle 5">
            <a:extLst>
              <a:ext uri="{FF2B5EF4-FFF2-40B4-BE49-F238E27FC236}">
                <a16:creationId xmlns:a16="http://schemas.microsoft.com/office/drawing/2014/main" id="{C597157C-0090-4C81-91F8-1AB0B2E7303A}"/>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9" name="Rectangle 6">
            <a:extLst>
              <a:ext uri="{FF2B5EF4-FFF2-40B4-BE49-F238E27FC236}">
                <a16:creationId xmlns:a16="http://schemas.microsoft.com/office/drawing/2014/main" id="{FE7D5411-BA13-40C8-A96E-3F0826AD709B}"/>
              </a:ext>
            </a:extLst>
          </p:cNvPr>
          <p:cNvSpPr>
            <a:spLocks noGrp="1" noChangeArrowheads="1"/>
          </p:cNvSpPr>
          <p:nvPr>
            <p:ph type="sldNum" sz="quarter" idx="12"/>
          </p:nvPr>
        </p:nvSpPr>
        <p:spPr>
          <a:ln/>
        </p:spPr>
        <p:txBody>
          <a:bodyPr/>
          <a:lstStyle>
            <a:lvl1pPr>
              <a:defRPr/>
            </a:lvl1pPr>
          </a:lstStyle>
          <a:p>
            <a:pPr>
              <a:defRPr/>
            </a:pPr>
            <a:fld id="{EAEF886A-E68C-46CB-96FA-FF3AC2859563}" type="slidenum">
              <a:rPr lang="en-GB" altLang="en-US"/>
              <a:pPr>
                <a:defRPr/>
              </a:pPr>
              <a:t>‹#›</a:t>
            </a:fld>
            <a:endParaRPr lang="en-GB" altLang="en-US"/>
          </a:p>
        </p:txBody>
      </p:sp>
    </p:spTree>
    <p:extLst>
      <p:ext uri="{BB962C8B-B14F-4D97-AF65-F5344CB8AC3E}">
        <p14:creationId xmlns:p14="http://schemas.microsoft.com/office/powerpoint/2010/main" val="13170772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a:extLst>
              <a:ext uri="{FF2B5EF4-FFF2-40B4-BE49-F238E27FC236}">
                <a16:creationId xmlns:a16="http://schemas.microsoft.com/office/drawing/2014/main" id="{1D4A1B65-B8E9-41D7-97E1-435362DBDD7D}"/>
              </a:ext>
            </a:extLst>
          </p:cNvPr>
          <p:cNvSpPr>
            <a:spLocks noGrp="1" noChangeArrowheads="1"/>
          </p:cNvSpPr>
          <p:nvPr>
            <p:ph type="dt" sz="half" idx="10"/>
          </p:nvPr>
        </p:nvSpPr>
        <p:spPr>
          <a:ln/>
        </p:spPr>
        <p:txBody>
          <a:bodyPr/>
          <a:lstStyle>
            <a:lvl1pPr>
              <a:defRPr/>
            </a:lvl1pPr>
          </a:lstStyle>
          <a:p>
            <a:pPr>
              <a:defRPr/>
            </a:pPr>
            <a:fld id="{135A2C54-C5DC-4E5C-881B-09CB040EF86A}" type="datetime1">
              <a:rPr lang="en-GB" altLang="en-US"/>
              <a:pPr>
                <a:defRPr/>
              </a:pPr>
              <a:t>04/03/2022</a:t>
            </a:fld>
            <a:endParaRPr lang="en-GB" altLang="en-US"/>
          </a:p>
        </p:txBody>
      </p:sp>
      <p:sp>
        <p:nvSpPr>
          <p:cNvPr id="4" name="Rectangle 5">
            <a:extLst>
              <a:ext uri="{FF2B5EF4-FFF2-40B4-BE49-F238E27FC236}">
                <a16:creationId xmlns:a16="http://schemas.microsoft.com/office/drawing/2014/main" id="{92695B3A-5A6B-4074-A17A-9A864FB68589}"/>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5" name="Rectangle 6">
            <a:extLst>
              <a:ext uri="{FF2B5EF4-FFF2-40B4-BE49-F238E27FC236}">
                <a16:creationId xmlns:a16="http://schemas.microsoft.com/office/drawing/2014/main" id="{79A45BC4-8953-4F77-AB71-C11E2F4CC8DC}"/>
              </a:ext>
            </a:extLst>
          </p:cNvPr>
          <p:cNvSpPr>
            <a:spLocks noGrp="1" noChangeArrowheads="1"/>
          </p:cNvSpPr>
          <p:nvPr>
            <p:ph type="sldNum" sz="quarter" idx="12"/>
          </p:nvPr>
        </p:nvSpPr>
        <p:spPr>
          <a:ln/>
        </p:spPr>
        <p:txBody>
          <a:bodyPr/>
          <a:lstStyle>
            <a:lvl1pPr>
              <a:defRPr/>
            </a:lvl1pPr>
          </a:lstStyle>
          <a:p>
            <a:pPr>
              <a:defRPr/>
            </a:pPr>
            <a:fld id="{A54CE2FB-7929-4468-9780-81532BAE5598}" type="slidenum">
              <a:rPr lang="en-GB" altLang="en-US"/>
              <a:pPr>
                <a:defRPr/>
              </a:pPr>
              <a:t>‹#›</a:t>
            </a:fld>
            <a:endParaRPr lang="en-GB" altLang="en-US"/>
          </a:p>
        </p:txBody>
      </p:sp>
    </p:spTree>
    <p:extLst>
      <p:ext uri="{BB962C8B-B14F-4D97-AF65-F5344CB8AC3E}">
        <p14:creationId xmlns:p14="http://schemas.microsoft.com/office/powerpoint/2010/main" val="3620065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9A58CCF-E132-4409-8704-268B72151C54}"/>
              </a:ext>
            </a:extLst>
          </p:cNvPr>
          <p:cNvSpPr>
            <a:spLocks noGrp="1" noChangeArrowheads="1"/>
          </p:cNvSpPr>
          <p:nvPr>
            <p:ph type="dt" sz="half" idx="10"/>
          </p:nvPr>
        </p:nvSpPr>
        <p:spPr>
          <a:ln/>
        </p:spPr>
        <p:txBody>
          <a:bodyPr/>
          <a:lstStyle>
            <a:lvl1pPr>
              <a:defRPr/>
            </a:lvl1pPr>
          </a:lstStyle>
          <a:p>
            <a:pPr>
              <a:defRPr/>
            </a:pPr>
            <a:fld id="{78AD399E-D91B-4FD5-998C-1426C9C94F03}" type="datetime1">
              <a:rPr lang="en-GB" altLang="en-US"/>
              <a:pPr>
                <a:defRPr/>
              </a:pPr>
              <a:t>04/03/2022</a:t>
            </a:fld>
            <a:endParaRPr lang="en-GB" altLang="en-US"/>
          </a:p>
        </p:txBody>
      </p:sp>
      <p:sp>
        <p:nvSpPr>
          <p:cNvPr id="3" name="Rectangle 5">
            <a:extLst>
              <a:ext uri="{FF2B5EF4-FFF2-40B4-BE49-F238E27FC236}">
                <a16:creationId xmlns:a16="http://schemas.microsoft.com/office/drawing/2014/main" id="{186ADCC3-44AE-416B-823B-C03F8485BDF7}"/>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4" name="Rectangle 6">
            <a:extLst>
              <a:ext uri="{FF2B5EF4-FFF2-40B4-BE49-F238E27FC236}">
                <a16:creationId xmlns:a16="http://schemas.microsoft.com/office/drawing/2014/main" id="{355A6E0E-79F7-4766-8BF4-462B98540D49}"/>
              </a:ext>
            </a:extLst>
          </p:cNvPr>
          <p:cNvSpPr>
            <a:spLocks noGrp="1" noChangeArrowheads="1"/>
          </p:cNvSpPr>
          <p:nvPr>
            <p:ph type="sldNum" sz="quarter" idx="12"/>
          </p:nvPr>
        </p:nvSpPr>
        <p:spPr>
          <a:ln/>
        </p:spPr>
        <p:txBody>
          <a:bodyPr/>
          <a:lstStyle>
            <a:lvl1pPr>
              <a:defRPr/>
            </a:lvl1pPr>
          </a:lstStyle>
          <a:p>
            <a:pPr>
              <a:defRPr/>
            </a:pPr>
            <a:fld id="{82D81AB8-D2FB-4E95-A706-3B507B4D1E1D}" type="slidenum">
              <a:rPr lang="en-GB" altLang="en-US"/>
              <a:pPr>
                <a:defRPr/>
              </a:pPr>
              <a:t>‹#›</a:t>
            </a:fld>
            <a:endParaRPr lang="en-GB" altLang="en-US"/>
          </a:p>
        </p:txBody>
      </p:sp>
    </p:spTree>
    <p:extLst>
      <p:ext uri="{BB962C8B-B14F-4D97-AF65-F5344CB8AC3E}">
        <p14:creationId xmlns:p14="http://schemas.microsoft.com/office/powerpoint/2010/main" val="229093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F9D139C-253F-4D7C-AAB6-232226833D33}"/>
              </a:ext>
            </a:extLst>
          </p:cNvPr>
          <p:cNvSpPr>
            <a:spLocks noGrp="1" noChangeArrowheads="1"/>
          </p:cNvSpPr>
          <p:nvPr>
            <p:ph type="dt" sz="half" idx="10"/>
          </p:nvPr>
        </p:nvSpPr>
        <p:spPr>
          <a:ln/>
        </p:spPr>
        <p:txBody>
          <a:bodyPr/>
          <a:lstStyle>
            <a:lvl1pPr>
              <a:defRPr/>
            </a:lvl1pPr>
          </a:lstStyle>
          <a:p>
            <a:pPr>
              <a:defRPr/>
            </a:pPr>
            <a:fld id="{0B5F21AB-4A9A-4692-ABDC-DCC82FC8B252}" type="datetime1">
              <a:rPr lang="en-GB" altLang="en-US"/>
              <a:pPr>
                <a:defRPr/>
              </a:pPr>
              <a:t>04/03/2022</a:t>
            </a:fld>
            <a:endParaRPr lang="en-GB" altLang="en-US"/>
          </a:p>
        </p:txBody>
      </p:sp>
      <p:sp>
        <p:nvSpPr>
          <p:cNvPr id="6" name="Rectangle 5">
            <a:extLst>
              <a:ext uri="{FF2B5EF4-FFF2-40B4-BE49-F238E27FC236}">
                <a16:creationId xmlns:a16="http://schemas.microsoft.com/office/drawing/2014/main" id="{76366E6A-2A42-4440-BFFB-28EB22FF4E09}"/>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a:extLst>
              <a:ext uri="{FF2B5EF4-FFF2-40B4-BE49-F238E27FC236}">
                <a16:creationId xmlns:a16="http://schemas.microsoft.com/office/drawing/2014/main" id="{6CF1CC92-15A0-416A-AB7F-9EE2E26FAA4D}"/>
              </a:ext>
            </a:extLst>
          </p:cNvPr>
          <p:cNvSpPr>
            <a:spLocks noGrp="1" noChangeArrowheads="1"/>
          </p:cNvSpPr>
          <p:nvPr>
            <p:ph type="sldNum" sz="quarter" idx="12"/>
          </p:nvPr>
        </p:nvSpPr>
        <p:spPr>
          <a:ln/>
        </p:spPr>
        <p:txBody>
          <a:bodyPr/>
          <a:lstStyle>
            <a:lvl1pPr>
              <a:defRPr/>
            </a:lvl1pPr>
          </a:lstStyle>
          <a:p>
            <a:pPr>
              <a:defRPr/>
            </a:pPr>
            <a:fld id="{4E364EB4-9F37-424E-94B8-CED0346D4361}" type="slidenum">
              <a:rPr lang="en-GB" altLang="en-US"/>
              <a:pPr>
                <a:defRPr/>
              </a:pPr>
              <a:t>‹#›</a:t>
            </a:fld>
            <a:endParaRPr lang="en-GB" altLang="en-US"/>
          </a:p>
        </p:txBody>
      </p:sp>
    </p:spTree>
    <p:extLst>
      <p:ext uri="{BB962C8B-B14F-4D97-AF65-F5344CB8AC3E}">
        <p14:creationId xmlns:p14="http://schemas.microsoft.com/office/powerpoint/2010/main" val="2274726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E9E0DEE1-76EC-4C70-9088-1D6B564F6F72}"/>
              </a:ext>
            </a:extLst>
          </p:cNvPr>
          <p:cNvSpPr>
            <a:spLocks noGrp="1" noChangeArrowheads="1"/>
          </p:cNvSpPr>
          <p:nvPr>
            <p:ph type="dt" sz="half" idx="10"/>
          </p:nvPr>
        </p:nvSpPr>
        <p:spPr>
          <a:ln/>
        </p:spPr>
        <p:txBody>
          <a:bodyPr/>
          <a:lstStyle>
            <a:lvl1pPr>
              <a:defRPr/>
            </a:lvl1pPr>
          </a:lstStyle>
          <a:p>
            <a:pPr>
              <a:defRPr/>
            </a:pPr>
            <a:fld id="{B5467D73-C088-4A8B-B7AC-0B5137503BE8}" type="datetime1">
              <a:rPr lang="en-GB" altLang="en-US"/>
              <a:pPr>
                <a:defRPr/>
              </a:pPr>
              <a:t>04/03/2022</a:t>
            </a:fld>
            <a:endParaRPr lang="en-GB" altLang="en-US"/>
          </a:p>
        </p:txBody>
      </p:sp>
      <p:sp>
        <p:nvSpPr>
          <p:cNvPr id="6" name="Rectangle 5">
            <a:extLst>
              <a:ext uri="{FF2B5EF4-FFF2-40B4-BE49-F238E27FC236}">
                <a16:creationId xmlns:a16="http://schemas.microsoft.com/office/drawing/2014/main" id="{2C71AD8F-0A38-40B9-A3DD-695C8FD1E853}"/>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a:extLst>
              <a:ext uri="{FF2B5EF4-FFF2-40B4-BE49-F238E27FC236}">
                <a16:creationId xmlns:a16="http://schemas.microsoft.com/office/drawing/2014/main" id="{5CD18925-1399-4F6D-9EA4-D4B9B699633B}"/>
              </a:ext>
            </a:extLst>
          </p:cNvPr>
          <p:cNvSpPr>
            <a:spLocks noGrp="1" noChangeArrowheads="1"/>
          </p:cNvSpPr>
          <p:nvPr>
            <p:ph type="sldNum" sz="quarter" idx="12"/>
          </p:nvPr>
        </p:nvSpPr>
        <p:spPr>
          <a:ln/>
        </p:spPr>
        <p:txBody>
          <a:bodyPr/>
          <a:lstStyle>
            <a:lvl1pPr>
              <a:defRPr/>
            </a:lvl1pPr>
          </a:lstStyle>
          <a:p>
            <a:pPr>
              <a:defRPr/>
            </a:pPr>
            <a:fld id="{4F54EA0F-6C1A-4A08-8CBE-6059791C0488}" type="slidenum">
              <a:rPr lang="en-GB" altLang="en-US"/>
              <a:pPr>
                <a:defRPr/>
              </a:pPr>
              <a:t>‹#›</a:t>
            </a:fld>
            <a:endParaRPr lang="en-GB" altLang="en-US"/>
          </a:p>
        </p:txBody>
      </p:sp>
    </p:spTree>
    <p:extLst>
      <p:ext uri="{BB962C8B-B14F-4D97-AF65-F5344CB8AC3E}">
        <p14:creationId xmlns:p14="http://schemas.microsoft.com/office/powerpoint/2010/main" val="3142631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9106508-F079-4004-908A-2EF0FD2C5311}"/>
              </a:ext>
            </a:extLst>
          </p:cNvPr>
          <p:cNvSpPr>
            <a:spLocks noGrp="1" noChangeArrowheads="1"/>
          </p:cNvSpPr>
          <p:nvPr>
            <p:ph type="title"/>
          </p:nvPr>
        </p:nvSpPr>
        <p:spPr bwMode="auto">
          <a:xfrm>
            <a:off x="457200" y="-26988"/>
            <a:ext cx="8229600"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1027" name="Rectangle 3">
            <a:extLst>
              <a:ext uri="{FF2B5EF4-FFF2-40B4-BE49-F238E27FC236}">
                <a16:creationId xmlns:a16="http://schemas.microsoft.com/office/drawing/2014/main" id="{3119F0DA-6D7E-407E-A4C5-509BEFA87C18}"/>
              </a:ext>
            </a:extLst>
          </p:cNvPr>
          <p:cNvSpPr>
            <a:spLocks noGrp="1" noChangeArrowheads="1"/>
          </p:cNvSpPr>
          <p:nvPr>
            <p:ph type="body" idx="1"/>
          </p:nvPr>
        </p:nvSpPr>
        <p:spPr bwMode="auto">
          <a:xfrm>
            <a:off x="457200" y="1268413"/>
            <a:ext cx="8229600"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Rectangle 4">
            <a:extLst>
              <a:ext uri="{FF2B5EF4-FFF2-40B4-BE49-F238E27FC236}">
                <a16:creationId xmlns:a16="http://schemas.microsoft.com/office/drawing/2014/main" id="{A3C98BB3-7D28-4954-9407-10407C555C8C}"/>
              </a:ext>
            </a:extLst>
          </p:cNvPr>
          <p:cNvSpPr>
            <a:spLocks noGrp="1" noChangeArrowheads="1"/>
          </p:cNvSpPr>
          <p:nvPr>
            <p:ph type="dt" sz="half" idx="2"/>
          </p:nvPr>
        </p:nvSpPr>
        <p:spPr bwMode="auto">
          <a:xfrm>
            <a:off x="457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latin typeface="Verdana" panose="020B0604030504040204" pitchFamily="34" charset="0"/>
              </a:defRPr>
            </a:lvl1pPr>
          </a:lstStyle>
          <a:p>
            <a:pPr>
              <a:defRPr/>
            </a:pPr>
            <a:fld id="{81B99AF7-55C6-4429-89B2-8850B600C9AC}" type="datetime1">
              <a:rPr lang="en-GB" altLang="en-US"/>
              <a:pPr>
                <a:defRPr/>
              </a:pPr>
              <a:t>04/03/2022</a:t>
            </a:fld>
            <a:endParaRPr lang="en-GB" altLang="en-US"/>
          </a:p>
        </p:txBody>
      </p:sp>
      <p:sp>
        <p:nvSpPr>
          <p:cNvPr id="1029" name="Rectangle 5">
            <a:extLst>
              <a:ext uri="{FF2B5EF4-FFF2-40B4-BE49-F238E27FC236}">
                <a16:creationId xmlns:a16="http://schemas.microsoft.com/office/drawing/2014/main" id="{51DD7B19-85CC-43C2-9573-C382987FB36E}"/>
              </a:ext>
            </a:extLst>
          </p:cNvPr>
          <p:cNvSpPr>
            <a:spLocks noGrp="1" noChangeArrowheads="1"/>
          </p:cNvSpPr>
          <p:nvPr>
            <p:ph type="ftr" sz="quarter" idx="3"/>
          </p:nvPr>
        </p:nvSpPr>
        <p:spPr bwMode="auto">
          <a:xfrm>
            <a:off x="3124200" y="63817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Verdana" panose="020B0604030504040204" pitchFamily="34" charset="0"/>
              </a:defRPr>
            </a:lvl1pPr>
          </a:lstStyle>
          <a:p>
            <a:pPr>
              <a:defRPr/>
            </a:pPr>
            <a:endParaRPr lang="en-GB" altLang="en-US"/>
          </a:p>
        </p:txBody>
      </p:sp>
      <p:sp>
        <p:nvSpPr>
          <p:cNvPr id="1030" name="Rectangle 6">
            <a:extLst>
              <a:ext uri="{FF2B5EF4-FFF2-40B4-BE49-F238E27FC236}">
                <a16:creationId xmlns:a16="http://schemas.microsoft.com/office/drawing/2014/main" id="{1F8F23B8-B8C1-425F-BF51-A45A720E48F7}"/>
              </a:ext>
            </a:extLst>
          </p:cNvPr>
          <p:cNvSpPr>
            <a:spLocks noGrp="1" noChangeArrowheads="1"/>
          </p:cNvSpPr>
          <p:nvPr>
            <p:ph type="sldNum" sz="quarter" idx="4"/>
          </p:nvPr>
        </p:nvSpPr>
        <p:spPr bwMode="auto">
          <a:xfrm>
            <a:off x="6553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atin typeface="Verdana" panose="020B0604030504040204" pitchFamily="34" charset="0"/>
              </a:defRPr>
            </a:lvl1pPr>
          </a:lstStyle>
          <a:p>
            <a:pPr>
              <a:defRPr/>
            </a:pPr>
            <a:fld id="{7E1AD945-65FB-46FC-8DB8-AB83AD98CC7F}"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8" r:id="rId12"/>
    <p:sldLayoutId id="2147483729" r:id="rId13"/>
  </p:sldLayoutIdLst>
  <p:hf hdr="0" ftr="0" dt="0"/>
  <p:txStyles>
    <p:titleStyle>
      <a:lvl1pPr algn="l" rtl="0" eaLnBrk="0" fontAlgn="base" hangingPunct="0">
        <a:spcBef>
          <a:spcPct val="0"/>
        </a:spcBef>
        <a:spcAft>
          <a:spcPct val="0"/>
        </a:spcAft>
        <a:defRPr sz="2800">
          <a:solidFill>
            <a:srgbClr val="003D7D"/>
          </a:solidFill>
          <a:latin typeface="+mj-lt"/>
          <a:ea typeface="Arial" charset="0"/>
          <a:cs typeface="+mj-cs"/>
        </a:defRPr>
      </a:lvl1pPr>
      <a:lvl2pPr algn="l" rtl="0" eaLnBrk="0" fontAlgn="base" hangingPunct="0">
        <a:spcBef>
          <a:spcPct val="0"/>
        </a:spcBef>
        <a:spcAft>
          <a:spcPct val="0"/>
        </a:spcAft>
        <a:defRPr sz="2800">
          <a:solidFill>
            <a:srgbClr val="003D7D"/>
          </a:solidFill>
          <a:latin typeface="Verdana" pitchFamily="34" charset="0"/>
          <a:ea typeface="Arial" charset="0"/>
          <a:cs typeface="Arial" charset="0"/>
        </a:defRPr>
      </a:lvl2pPr>
      <a:lvl3pPr algn="l" rtl="0" eaLnBrk="0" fontAlgn="base" hangingPunct="0">
        <a:spcBef>
          <a:spcPct val="0"/>
        </a:spcBef>
        <a:spcAft>
          <a:spcPct val="0"/>
        </a:spcAft>
        <a:defRPr sz="2800">
          <a:solidFill>
            <a:srgbClr val="003D7D"/>
          </a:solidFill>
          <a:latin typeface="Verdana" pitchFamily="34" charset="0"/>
          <a:ea typeface="Arial" charset="0"/>
          <a:cs typeface="Arial" charset="0"/>
        </a:defRPr>
      </a:lvl3pPr>
      <a:lvl4pPr algn="l" rtl="0" eaLnBrk="0" fontAlgn="base" hangingPunct="0">
        <a:spcBef>
          <a:spcPct val="0"/>
        </a:spcBef>
        <a:spcAft>
          <a:spcPct val="0"/>
        </a:spcAft>
        <a:defRPr sz="2800">
          <a:solidFill>
            <a:srgbClr val="003D7D"/>
          </a:solidFill>
          <a:latin typeface="Verdana" pitchFamily="34" charset="0"/>
          <a:ea typeface="Arial" charset="0"/>
          <a:cs typeface="Arial" charset="0"/>
        </a:defRPr>
      </a:lvl4pPr>
      <a:lvl5pPr algn="l" rtl="0" eaLnBrk="0" fontAlgn="base" hangingPunct="0">
        <a:spcBef>
          <a:spcPct val="0"/>
        </a:spcBef>
        <a:spcAft>
          <a:spcPct val="0"/>
        </a:spcAft>
        <a:defRPr sz="2800">
          <a:solidFill>
            <a:srgbClr val="003D7D"/>
          </a:solidFill>
          <a:latin typeface="Verdana" pitchFamily="34" charset="0"/>
          <a:ea typeface="Arial" charset="0"/>
          <a:cs typeface="Arial" charset="0"/>
        </a:defRPr>
      </a:lvl5pPr>
      <a:lvl6pPr marL="457200" algn="l" rtl="0" eaLnBrk="0" fontAlgn="base" hangingPunct="0">
        <a:spcBef>
          <a:spcPct val="0"/>
        </a:spcBef>
        <a:spcAft>
          <a:spcPct val="0"/>
        </a:spcAft>
        <a:defRPr sz="2800">
          <a:solidFill>
            <a:srgbClr val="003D7D"/>
          </a:solidFill>
          <a:latin typeface="Verdana" pitchFamily="34" charset="0"/>
          <a:cs typeface="Arial" charset="0"/>
        </a:defRPr>
      </a:lvl6pPr>
      <a:lvl7pPr marL="914400" algn="l" rtl="0" eaLnBrk="0" fontAlgn="base" hangingPunct="0">
        <a:spcBef>
          <a:spcPct val="0"/>
        </a:spcBef>
        <a:spcAft>
          <a:spcPct val="0"/>
        </a:spcAft>
        <a:defRPr sz="2800">
          <a:solidFill>
            <a:srgbClr val="003D7D"/>
          </a:solidFill>
          <a:latin typeface="Verdana" pitchFamily="34" charset="0"/>
          <a:cs typeface="Arial" charset="0"/>
        </a:defRPr>
      </a:lvl7pPr>
      <a:lvl8pPr marL="1371600" algn="l" rtl="0" eaLnBrk="0" fontAlgn="base" hangingPunct="0">
        <a:spcBef>
          <a:spcPct val="0"/>
        </a:spcBef>
        <a:spcAft>
          <a:spcPct val="0"/>
        </a:spcAft>
        <a:defRPr sz="2800">
          <a:solidFill>
            <a:srgbClr val="003D7D"/>
          </a:solidFill>
          <a:latin typeface="Verdana" pitchFamily="34" charset="0"/>
          <a:cs typeface="Arial" charset="0"/>
        </a:defRPr>
      </a:lvl8pPr>
      <a:lvl9pPr marL="1828800" algn="l" rtl="0" eaLnBrk="0" fontAlgn="base" hangingPunct="0">
        <a:spcBef>
          <a:spcPct val="0"/>
        </a:spcBef>
        <a:spcAft>
          <a:spcPct val="0"/>
        </a:spcAft>
        <a:defRPr sz="2800">
          <a:solidFill>
            <a:srgbClr val="003D7D"/>
          </a:solidFill>
          <a:latin typeface="Verdana" pitchFamily="34" charset="0"/>
          <a:cs typeface="Arial" charset="0"/>
        </a:defRPr>
      </a:lvl9pPr>
    </p:titleStyle>
    <p:bodyStyle>
      <a:lvl1pPr marL="342900" indent="-342900" algn="l" rtl="0" eaLnBrk="0" fontAlgn="base" hangingPunct="0">
        <a:spcBef>
          <a:spcPct val="20000"/>
        </a:spcBef>
        <a:spcAft>
          <a:spcPct val="0"/>
        </a:spcAft>
        <a:buFont typeface="Verdana" panose="020B0604030504040204" pitchFamily="34" charset="0"/>
        <a:buChar char="−"/>
        <a:defRPr sz="2400">
          <a:solidFill>
            <a:schemeClr val="tx1"/>
          </a:solidFill>
          <a:latin typeface="+mn-lt"/>
          <a:ea typeface="Arial" charset="0"/>
          <a:cs typeface="+mn-cs"/>
        </a:defRPr>
      </a:lvl1pPr>
      <a:lvl2pPr marL="742950" indent="-285750" algn="l" rtl="0" eaLnBrk="0" fontAlgn="base" hangingPunct="0">
        <a:spcBef>
          <a:spcPct val="20000"/>
        </a:spcBef>
        <a:spcAft>
          <a:spcPct val="0"/>
        </a:spcAft>
        <a:buFont typeface="Verdana" panose="020B0604030504040204" pitchFamily="34" charset="0"/>
        <a:buChar char="−"/>
        <a:defRPr sz="2000">
          <a:solidFill>
            <a:schemeClr val="tx1"/>
          </a:solidFill>
          <a:latin typeface="+mn-lt"/>
          <a:ea typeface="Arial" charset="0"/>
          <a:cs typeface="+mn-cs"/>
        </a:defRPr>
      </a:lvl2pPr>
      <a:lvl3pPr marL="1143000" indent="-228600" algn="l" rtl="0" eaLnBrk="0" fontAlgn="base" hangingPunct="0">
        <a:spcBef>
          <a:spcPct val="20000"/>
        </a:spcBef>
        <a:spcAft>
          <a:spcPct val="0"/>
        </a:spcAft>
        <a:buFont typeface="Verdana" panose="020B0604030504040204" pitchFamily="34" charset="0"/>
        <a:buChar char="−"/>
        <a:defRPr>
          <a:solidFill>
            <a:schemeClr val="tx1"/>
          </a:solidFill>
          <a:latin typeface="+mn-lt"/>
          <a:ea typeface="Arial" charset="0"/>
          <a:cs typeface="+mn-cs"/>
        </a:defRPr>
      </a:lvl3pPr>
      <a:lvl4pPr marL="1600200" indent="-228600" algn="l" rtl="0" eaLnBrk="0" fontAlgn="base" hangingPunct="0">
        <a:spcBef>
          <a:spcPct val="20000"/>
        </a:spcBef>
        <a:spcAft>
          <a:spcPct val="0"/>
        </a:spcAft>
        <a:buFont typeface="Verdana" panose="020B0604030504040204" pitchFamily="34" charset="0"/>
        <a:buChar char="−"/>
        <a:defRPr sz="1600">
          <a:solidFill>
            <a:schemeClr val="tx1"/>
          </a:solidFill>
          <a:latin typeface="+mn-lt"/>
          <a:ea typeface="Arial" charset="0"/>
          <a:cs typeface="+mn-cs"/>
        </a:defRPr>
      </a:lvl4pPr>
      <a:lvl5pPr marL="2057400" indent="-228600" algn="l" rtl="0" eaLnBrk="0" fontAlgn="base" hangingPunct="0">
        <a:spcBef>
          <a:spcPct val="20000"/>
        </a:spcBef>
        <a:spcAft>
          <a:spcPct val="0"/>
        </a:spcAft>
        <a:buFont typeface="Verdana" panose="020B0604030504040204" pitchFamily="34" charset="0"/>
        <a:buChar char="−"/>
        <a:defRPr sz="1600">
          <a:solidFill>
            <a:schemeClr val="tx1"/>
          </a:solidFill>
          <a:latin typeface="+mn-lt"/>
          <a:ea typeface="Arial" charset="0"/>
          <a:cs typeface="+mn-cs"/>
        </a:defRPr>
      </a:lvl5pPr>
      <a:lvl6pPr marL="2514600" indent="-228600" algn="l" rtl="0" eaLnBrk="0" fontAlgn="base" hangingPunct="0">
        <a:spcBef>
          <a:spcPct val="20000"/>
        </a:spcBef>
        <a:spcAft>
          <a:spcPct val="0"/>
        </a:spcAft>
        <a:buFont typeface="Verdana" pitchFamily="34" charset="0"/>
        <a:buChar char="−"/>
        <a:defRPr sz="1600">
          <a:solidFill>
            <a:schemeClr val="tx1"/>
          </a:solidFill>
          <a:latin typeface="+mn-lt"/>
          <a:cs typeface="+mn-cs"/>
        </a:defRPr>
      </a:lvl6pPr>
      <a:lvl7pPr marL="2971800" indent="-228600" algn="l" rtl="0" eaLnBrk="0" fontAlgn="base" hangingPunct="0">
        <a:spcBef>
          <a:spcPct val="20000"/>
        </a:spcBef>
        <a:spcAft>
          <a:spcPct val="0"/>
        </a:spcAft>
        <a:buFont typeface="Verdana" pitchFamily="34" charset="0"/>
        <a:buChar char="−"/>
        <a:defRPr sz="1600">
          <a:solidFill>
            <a:schemeClr val="tx1"/>
          </a:solidFill>
          <a:latin typeface="+mn-lt"/>
          <a:cs typeface="+mn-cs"/>
        </a:defRPr>
      </a:lvl7pPr>
      <a:lvl8pPr marL="3429000" indent="-228600" algn="l" rtl="0" eaLnBrk="0" fontAlgn="base" hangingPunct="0">
        <a:spcBef>
          <a:spcPct val="20000"/>
        </a:spcBef>
        <a:spcAft>
          <a:spcPct val="0"/>
        </a:spcAft>
        <a:buFont typeface="Verdana" pitchFamily="34" charset="0"/>
        <a:buChar char="−"/>
        <a:defRPr sz="1600">
          <a:solidFill>
            <a:schemeClr val="tx1"/>
          </a:solidFill>
          <a:latin typeface="+mn-lt"/>
          <a:cs typeface="+mn-cs"/>
        </a:defRPr>
      </a:lvl8pPr>
      <a:lvl9pPr marL="3886200" indent="-228600" algn="l" rtl="0" eaLnBrk="0" fontAlgn="base" hangingPunct="0">
        <a:spcBef>
          <a:spcPct val="20000"/>
        </a:spcBef>
        <a:spcAft>
          <a:spcPct val="0"/>
        </a:spcAft>
        <a:buFont typeface="Verdana"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wmf"/><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wmf"/><Relationship Id="rId2" Type="http://schemas.openxmlformats.org/officeDocument/2006/relationships/image" Target="../media/image27.png"/><Relationship Id="rId1" Type="http://schemas.openxmlformats.org/officeDocument/2006/relationships/slideLayout" Target="../slideLayouts/slideLayout6.xml"/><Relationship Id="rId6" Type="http://schemas.openxmlformats.org/officeDocument/2006/relationships/image" Target="../media/image31.wmf"/><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39.png"/><Relationship Id="rId4" Type="http://schemas.openxmlformats.org/officeDocument/2006/relationships/image" Target="../media/image34.png"/><Relationship Id="rId9" Type="http://schemas.openxmlformats.org/officeDocument/2006/relationships/image" Target="../media/image3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01.ibm.com/software/data/bigdata/"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ec.europa.eu/research/participants/portal/desktop/en/opportunities/h2020/topics/2334-euk-02-2016.html" TargetMode="External"/><Relationship Id="rId3" Type="http://schemas.openxmlformats.org/officeDocument/2006/relationships/hyperlink" Target="http://ec.europa.eu/research/participants/portal/desktop/en/opportunities/h2020/topics/2223-iot-01-2016.html" TargetMode="External"/><Relationship Id="rId7" Type="http://schemas.openxmlformats.org/officeDocument/2006/relationships/hyperlink" Target="https://ec.europa.eu/research/participants/portal4/desktop/en/opportunities/h2020/topics/2419-euj-02-2016.html"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hyperlink" Target="http://ec.europa.eu/research/participants/portal/desktop/en/opportunities/h2020/topics/5079-ict-37-2016.html" TargetMode="External"/><Relationship Id="rId5" Type="http://schemas.openxmlformats.org/officeDocument/2006/relationships/hyperlink" Target="http://ec.europa.eu/research/participants/portal/desktop/en/opportunities/h2020/topics/2221-iot-03-2017.html" TargetMode="External"/><Relationship Id="rId4" Type="http://schemas.openxmlformats.org/officeDocument/2006/relationships/hyperlink" Target="http://ec.europa.eu/research/participants/portal/desktop/en/opportunities/h2020/calls/h2020-iot-2016-2017.html#c,topics=callIdentifier/t/H2020-IOT-2016-2017/1/1/1&amp;callStatus/t/Forthcoming/1/1/0&amp;callStatus/t/Open/1/1/0&amp;callStatus/t/Closed/1/1/0&amp;+identifier/desc" TargetMode="External"/><Relationship Id="rId9" Type="http://schemas.openxmlformats.org/officeDocument/2006/relationships/hyperlink" Target="http://ec.europa.eu/research/participants/portal/desktop/en/opportunities/h2020/topics/2080-eub-02-2017.html"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39.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8.png"/><Relationship Id="rId7"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59.png"/><Relationship Id="rId10" Type="http://schemas.openxmlformats.org/officeDocument/2006/relationships/image" Target="../media/image63.png"/><Relationship Id="rId4" Type="http://schemas.openxmlformats.org/officeDocument/2006/relationships/image" Target="../media/image34.png"/><Relationship Id="rId9" Type="http://schemas.openxmlformats.org/officeDocument/2006/relationships/image" Target="../media/image6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8.png"/><Relationship Id="rId7" Type="http://schemas.openxmlformats.org/officeDocument/2006/relationships/image" Target="../media/image70.png"/><Relationship Id="rId2" Type="http://schemas.openxmlformats.org/officeDocument/2006/relationships/image" Target="../media/image67.png"/><Relationship Id="rId1" Type="http://schemas.openxmlformats.org/officeDocument/2006/relationships/slideLayout" Target="../slideLayouts/slideLayout1.xml"/><Relationship Id="rId6" Type="http://schemas.openxmlformats.org/officeDocument/2006/relationships/image" Target="../media/image59.png"/><Relationship Id="rId11" Type="http://schemas.openxmlformats.org/officeDocument/2006/relationships/image" Target="../media/image74.png"/><Relationship Id="rId5" Type="http://schemas.openxmlformats.org/officeDocument/2006/relationships/image" Target="../media/image58.png"/><Relationship Id="rId10" Type="http://schemas.openxmlformats.org/officeDocument/2006/relationships/image" Target="../media/image73.png"/><Relationship Id="rId4" Type="http://schemas.openxmlformats.org/officeDocument/2006/relationships/image" Target="../media/image69.png"/><Relationship Id="rId9" Type="http://schemas.openxmlformats.org/officeDocument/2006/relationships/image" Target="../media/image7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6.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a:extLst>
              <a:ext uri="{FF2B5EF4-FFF2-40B4-BE49-F238E27FC236}">
                <a16:creationId xmlns:a16="http://schemas.microsoft.com/office/drawing/2014/main" id="{970F8B83-2D83-448B-9AB8-BAD45763935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2BA3FE00-53C3-4B8E-B001-AE307C23B157}" type="slidenum">
              <a:rPr lang="en-GB" altLang="en-US" sz="1400"/>
              <a:pPr>
                <a:spcBef>
                  <a:spcPct val="0"/>
                </a:spcBef>
                <a:buFontTx/>
                <a:buNone/>
              </a:pPr>
              <a:t>1</a:t>
            </a:fld>
            <a:endParaRPr lang="en-GB" altLang="en-US" sz="1400"/>
          </a:p>
        </p:txBody>
      </p:sp>
      <p:sp>
        <p:nvSpPr>
          <p:cNvPr id="6148" name="Text Box 2">
            <a:extLst>
              <a:ext uri="{FF2B5EF4-FFF2-40B4-BE49-F238E27FC236}">
                <a16:creationId xmlns:a16="http://schemas.microsoft.com/office/drawing/2014/main" id="{8D524737-AF4D-4198-88D4-8948E32F9C49}"/>
              </a:ext>
            </a:extLst>
          </p:cNvPr>
          <p:cNvSpPr txBox="1">
            <a:spLocks noChangeArrowheads="1"/>
          </p:cNvSpPr>
          <p:nvPr/>
        </p:nvSpPr>
        <p:spPr bwMode="auto">
          <a:xfrm>
            <a:off x="971550" y="1646238"/>
            <a:ext cx="755967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3600" dirty="0">
                <a:solidFill>
                  <a:srgbClr val="003D7D"/>
                </a:solidFill>
              </a:rPr>
              <a:t>Internet of Things</a:t>
            </a:r>
          </a:p>
          <a:p>
            <a:pPr eaLnBrk="1" hangingPunct="1">
              <a:spcBef>
                <a:spcPct val="0"/>
              </a:spcBef>
              <a:buFontTx/>
              <a:buNone/>
            </a:pPr>
            <a:endParaRPr lang="en-GB" altLang="en-US" sz="3600" dirty="0">
              <a:solidFill>
                <a:srgbClr val="003D7D"/>
              </a:solidFill>
            </a:endParaRPr>
          </a:p>
          <a:p>
            <a:pPr eaLnBrk="1" hangingPunct="1">
              <a:spcBef>
                <a:spcPct val="0"/>
              </a:spcBef>
              <a:buFontTx/>
              <a:buNone/>
            </a:pPr>
            <a:endParaRPr lang="en-GB" altLang="en-US" sz="3600" dirty="0">
              <a:solidFill>
                <a:srgbClr val="003D7D"/>
              </a:solidFill>
            </a:endParaRPr>
          </a:p>
        </p:txBody>
      </p:sp>
      <p:sp>
        <p:nvSpPr>
          <p:cNvPr id="2054" name="Rectangle 8">
            <a:extLst>
              <a:ext uri="{FF2B5EF4-FFF2-40B4-BE49-F238E27FC236}">
                <a16:creationId xmlns:a16="http://schemas.microsoft.com/office/drawing/2014/main" id="{90667EA5-4B96-4F2D-A7EF-A31937D1259C}"/>
              </a:ext>
            </a:extLst>
          </p:cNvPr>
          <p:cNvSpPr>
            <a:spLocks noChangeArrowheads="1"/>
          </p:cNvSpPr>
          <p:nvPr/>
        </p:nvSpPr>
        <p:spPr bwMode="auto">
          <a:xfrm>
            <a:off x="8388350" y="6237288"/>
            <a:ext cx="358775" cy="433387"/>
          </a:xfrm>
          <a:prstGeom prst="rect">
            <a:avLst/>
          </a:prstGeom>
          <a:solidFill>
            <a:schemeClr val="bg1"/>
          </a:solidFill>
          <a:ln>
            <a:noFill/>
          </a:ln>
          <a:effectLst/>
        </p:spPr>
        <p:txBody>
          <a:bodyPr wrap="none"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defRPr/>
            </a:pPr>
            <a:endParaRPr lang="en-GB" altLang="en-US" sz="1800">
              <a:latin typeface="Arial" panose="020B0604020202020204" pitchFamily="34" charset="0"/>
            </a:endParaRPr>
          </a:p>
        </p:txBody>
      </p:sp>
      <p:sp>
        <p:nvSpPr>
          <p:cNvPr id="2" name="TextBox 1">
            <a:extLst>
              <a:ext uri="{FF2B5EF4-FFF2-40B4-BE49-F238E27FC236}">
                <a16:creationId xmlns:a16="http://schemas.microsoft.com/office/drawing/2014/main" id="{D12919FD-80CE-4E39-98B5-77FAD60D81E8}"/>
              </a:ext>
            </a:extLst>
          </p:cNvPr>
          <p:cNvSpPr txBox="1"/>
          <p:nvPr/>
        </p:nvSpPr>
        <p:spPr>
          <a:xfrm>
            <a:off x="0" y="6366639"/>
            <a:ext cx="9144000" cy="494431"/>
          </a:xfrm>
          <a:prstGeom prst="rect">
            <a:avLst/>
          </a:prstGeom>
          <a:noFill/>
        </p:spPr>
        <p:txBody>
          <a:bodyPr wrap="square" rtlCol="0">
            <a:spAutoFit/>
          </a:bodyPr>
          <a:lstStyle/>
          <a:p>
            <a:pPr eaLnBrk="1" hangingPunct="1">
              <a:spcBef>
                <a:spcPct val="50000"/>
              </a:spcBef>
              <a:buFontTx/>
              <a:buNone/>
            </a:pPr>
            <a:r>
              <a:rPr lang="en-GB" altLang="en-US" sz="1200" dirty="0">
                <a:solidFill>
                  <a:srgbClr val="003D7D"/>
                </a:solidFill>
              </a:rPr>
              <a:t>Inspired by slides for course EEEM048/COM3023 by Dr Payam </a:t>
            </a:r>
            <a:r>
              <a:rPr lang="en-GB" altLang="en-US" sz="1200" dirty="0" err="1">
                <a:solidFill>
                  <a:srgbClr val="003D7D"/>
                </a:solidFill>
              </a:rPr>
              <a:t>Barnaghi</a:t>
            </a:r>
            <a:r>
              <a:rPr lang="en-GB" altLang="en-US" sz="1200" dirty="0">
                <a:solidFill>
                  <a:srgbClr val="003D7D"/>
                </a:solidFill>
              </a:rPr>
              <a:t>, Dr </a:t>
            </a:r>
            <a:r>
              <a:rPr lang="en-GB" altLang="en-US" sz="1200" dirty="0" err="1">
                <a:solidFill>
                  <a:srgbClr val="003D7D"/>
                </a:solidFill>
              </a:rPr>
              <a:t>Chuan</a:t>
            </a:r>
            <a:r>
              <a:rPr lang="en-GB" altLang="en-US" sz="1200" dirty="0">
                <a:solidFill>
                  <a:srgbClr val="003D7D"/>
                </a:solidFill>
              </a:rPr>
              <a:t> H </a:t>
            </a:r>
            <a:r>
              <a:rPr lang="en-GB" altLang="en-US" sz="1200" dirty="0" err="1">
                <a:solidFill>
                  <a:srgbClr val="003D7D"/>
                </a:solidFill>
              </a:rPr>
              <a:t>Foh</a:t>
            </a:r>
            <a:r>
              <a:rPr lang="en-GB" altLang="en-US" sz="1200" dirty="0">
                <a:solidFill>
                  <a:srgbClr val="003D7D"/>
                </a:solidFill>
              </a:rPr>
              <a:t>, Institute for Communication Systems</a:t>
            </a:r>
          </a:p>
          <a:p>
            <a:pPr eaLnBrk="1" hangingPunct="1">
              <a:lnSpc>
                <a:spcPct val="65000"/>
              </a:lnSpc>
              <a:spcBef>
                <a:spcPct val="50000"/>
              </a:spcBef>
              <a:buFontTx/>
              <a:buNone/>
            </a:pPr>
            <a:r>
              <a:rPr lang="en-GB" altLang="en-US" sz="1200" dirty="0">
                <a:solidFill>
                  <a:srgbClr val="003D7D"/>
                </a:solidFill>
              </a:rPr>
              <a:t>Electronic Engineering Department, University of Surrey</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4">
            <a:extLst>
              <a:ext uri="{FF2B5EF4-FFF2-40B4-BE49-F238E27FC236}">
                <a16:creationId xmlns:a16="http://schemas.microsoft.com/office/drawing/2014/main" id="{7DF81E48-CC46-45A8-B672-E36E3C367664}"/>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CF2835F2-773A-425D-BD06-C27B3DF3B8DA}" type="slidenum">
              <a:rPr lang="en-GB" altLang="en-US" sz="1400">
                <a:ea typeface="MS PGothic" panose="020B0600070205080204" pitchFamily="34" charset="-128"/>
              </a:rPr>
              <a:pPr>
                <a:spcBef>
                  <a:spcPct val="0"/>
                </a:spcBef>
                <a:buFontTx/>
                <a:buNone/>
              </a:pPr>
              <a:t>10</a:t>
            </a:fld>
            <a:endParaRPr lang="en-GB" altLang="en-US" sz="1400">
              <a:ea typeface="MS PGothic" panose="020B0600070205080204" pitchFamily="34" charset="-128"/>
            </a:endParaRPr>
          </a:p>
        </p:txBody>
      </p:sp>
      <p:pic>
        <p:nvPicPr>
          <p:cNvPr id="16387" name="Picture 2" descr="3">
            <a:extLst>
              <a:ext uri="{FF2B5EF4-FFF2-40B4-BE49-F238E27FC236}">
                <a16:creationId xmlns:a16="http://schemas.microsoft.com/office/drawing/2014/main" id="{A84672D6-5376-4874-9D41-6860803D90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524000"/>
            <a:ext cx="2209800" cy="215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Rectangle 3">
            <a:extLst>
              <a:ext uri="{FF2B5EF4-FFF2-40B4-BE49-F238E27FC236}">
                <a16:creationId xmlns:a16="http://schemas.microsoft.com/office/drawing/2014/main" id="{38043A5E-2B5A-4545-AD39-B2E8474152F9}"/>
              </a:ext>
            </a:extLst>
          </p:cNvPr>
          <p:cNvSpPr>
            <a:spLocks noGrp="1" noChangeArrowheads="1"/>
          </p:cNvSpPr>
          <p:nvPr>
            <p:ph type="title"/>
          </p:nvPr>
        </p:nvSpPr>
        <p:spPr/>
        <p:txBody>
          <a:bodyPr/>
          <a:lstStyle/>
          <a:p>
            <a:r>
              <a:rPr lang="en-GB" altLang="en-US" sz="2400"/>
              <a:t>Sensor devices are becoming widely available</a:t>
            </a:r>
          </a:p>
        </p:txBody>
      </p:sp>
      <p:pic>
        <p:nvPicPr>
          <p:cNvPr id="653316" name="Picture 4">
            <a:extLst>
              <a:ext uri="{FF2B5EF4-FFF2-40B4-BE49-F238E27FC236}">
                <a16:creationId xmlns:a16="http://schemas.microsoft.com/office/drawing/2014/main" id="{B7571845-8BA6-4032-B2D2-6FC87FE20F11}"/>
              </a:ext>
            </a:extLst>
          </p:cNvPr>
          <p:cNvPicPr>
            <a:picLocks noChangeAspect="1" noChangeArrowheads="1"/>
          </p:cNvPicPr>
          <p:nvPr/>
        </p:nvPicPr>
        <p:blipFill>
          <a:blip r:embed="rId4"/>
          <a:srcRect/>
          <a:stretch>
            <a:fillRect/>
          </a:stretch>
        </p:blipFill>
        <p:spPr bwMode="auto">
          <a:xfrm>
            <a:off x="457200" y="3352800"/>
            <a:ext cx="3048000" cy="1828800"/>
          </a:xfrm>
          <a:prstGeom prst="rect">
            <a:avLst/>
          </a:prstGeom>
          <a:noFill/>
          <a:ln>
            <a:noFill/>
          </a:ln>
          <a:effectLst/>
        </p:spPr>
      </p:pic>
      <p:pic>
        <p:nvPicPr>
          <p:cNvPr id="653317" name="Picture 5">
            <a:extLst>
              <a:ext uri="{FF2B5EF4-FFF2-40B4-BE49-F238E27FC236}">
                <a16:creationId xmlns:a16="http://schemas.microsoft.com/office/drawing/2014/main" id="{7938A9F5-5CBE-4731-8BCF-023009EC0588}"/>
              </a:ext>
            </a:extLst>
          </p:cNvPr>
          <p:cNvPicPr>
            <a:picLocks noChangeAspect="1" noChangeArrowheads="1"/>
          </p:cNvPicPr>
          <p:nvPr/>
        </p:nvPicPr>
        <p:blipFill>
          <a:blip r:embed="rId5"/>
          <a:srcRect/>
          <a:stretch>
            <a:fillRect/>
          </a:stretch>
        </p:blipFill>
        <p:spPr bwMode="auto">
          <a:xfrm>
            <a:off x="6248400" y="1066800"/>
            <a:ext cx="2133600" cy="1425575"/>
          </a:xfrm>
          <a:prstGeom prst="rect">
            <a:avLst/>
          </a:prstGeom>
          <a:noFill/>
          <a:ln>
            <a:noFill/>
          </a:ln>
          <a:effectLst/>
        </p:spPr>
      </p:pic>
      <p:pic>
        <p:nvPicPr>
          <p:cNvPr id="653318" name="Picture 6">
            <a:extLst>
              <a:ext uri="{FF2B5EF4-FFF2-40B4-BE49-F238E27FC236}">
                <a16:creationId xmlns:a16="http://schemas.microsoft.com/office/drawing/2014/main" id="{F8CA17C1-8E33-4405-BCA1-789CDCA1896C}"/>
              </a:ext>
            </a:extLst>
          </p:cNvPr>
          <p:cNvPicPr>
            <a:picLocks noChangeAspect="1" noChangeArrowheads="1"/>
          </p:cNvPicPr>
          <p:nvPr/>
        </p:nvPicPr>
        <p:blipFill>
          <a:blip r:embed="rId6"/>
          <a:srcRect/>
          <a:stretch>
            <a:fillRect/>
          </a:stretch>
        </p:blipFill>
        <p:spPr bwMode="auto">
          <a:xfrm>
            <a:off x="3886200" y="1676400"/>
            <a:ext cx="1981200" cy="1474788"/>
          </a:xfrm>
          <a:prstGeom prst="rect">
            <a:avLst/>
          </a:prstGeom>
          <a:noFill/>
          <a:ln>
            <a:noFill/>
          </a:ln>
          <a:effectLst/>
        </p:spPr>
      </p:pic>
      <p:pic>
        <p:nvPicPr>
          <p:cNvPr id="653319" name="Picture 7">
            <a:extLst>
              <a:ext uri="{FF2B5EF4-FFF2-40B4-BE49-F238E27FC236}">
                <a16:creationId xmlns:a16="http://schemas.microsoft.com/office/drawing/2014/main" id="{B50C3A65-F4AE-4626-86F1-4578CA65F5B0}"/>
              </a:ext>
            </a:extLst>
          </p:cNvPr>
          <p:cNvPicPr>
            <a:picLocks noChangeAspect="1" noChangeArrowheads="1"/>
          </p:cNvPicPr>
          <p:nvPr/>
        </p:nvPicPr>
        <p:blipFill>
          <a:blip r:embed="rId7"/>
          <a:srcRect/>
          <a:stretch>
            <a:fillRect/>
          </a:stretch>
        </p:blipFill>
        <p:spPr bwMode="auto">
          <a:xfrm>
            <a:off x="4267200" y="3124200"/>
            <a:ext cx="1703388" cy="1905000"/>
          </a:xfrm>
          <a:prstGeom prst="rect">
            <a:avLst/>
          </a:prstGeom>
          <a:noFill/>
          <a:ln>
            <a:noFill/>
          </a:ln>
          <a:effectLst/>
        </p:spPr>
      </p:pic>
      <p:pic>
        <p:nvPicPr>
          <p:cNvPr id="653320" name="Picture 8">
            <a:extLst>
              <a:ext uri="{FF2B5EF4-FFF2-40B4-BE49-F238E27FC236}">
                <a16:creationId xmlns:a16="http://schemas.microsoft.com/office/drawing/2014/main" id="{EE869EE2-7ACF-4EC7-8ACD-A482042B21E5}"/>
              </a:ext>
            </a:extLst>
          </p:cNvPr>
          <p:cNvPicPr>
            <a:picLocks noChangeAspect="1" noChangeArrowheads="1"/>
          </p:cNvPicPr>
          <p:nvPr/>
        </p:nvPicPr>
        <p:blipFill>
          <a:blip r:embed="rId8"/>
          <a:srcRect/>
          <a:stretch>
            <a:fillRect/>
          </a:stretch>
        </p:blipFill>
        <p:spPr bwMode="auto">
          <a:xfrm>
            <a:off x="6553200" y="2909888"/>
            <a:ext cx="2590800" cy="1922462"/>
          </a:xfrm>
          <a:prstGeom prst="rect">
            <a:avLst/>
          </a:prstGeom>
          <a:noFill/>
          <a:ln>
            <a:noFill/>
          </a:ln>
          <a:effectLst/>
        </p:spPr>
      </p:pic>
      <p:pic>
        <p:nvPicPr>
          <p:cNvPr id="653321" name="Picture 9">
            <a:extLst>
              <a:ext uri="{FF2B5EF4-FFF2-40B4-BE49-F238E27FC236}">
                <a16:creationId xmlns:a16="http://schemas.microsoft.com/office/drawing/2014/main" id="{F4732DEB-8D72-4A94-BFC8-6D5530C9500F}"/>
              </a:ext>
            </a:extLst>
          </p:cNvPr>
          <p:cNvPicPr>
            <a:picLocks noChangeAspect="1" noChangeArrowheads="1"/>
          </p:cNvPicPr>
          <p:nvPr/>
        </p:nvPicPr>
        <p:blipFill>
          <a:blip r:embed="rId9"/>
          <a:srcRect/>
          <a:stretch>
            <a:fillRect/>
          </a:stretch>
        </p:blipFill>
        <p:spPr bwMode="auto">
          <a:xfrm>
            <a:off x="4267200" y="5219700"/>
            <a:ext cx="2286000" cy="1638300"/>
          </a:xfrm>
          <a:prstGeom prst="rect">
            <a:avLst/>
          </a:prstGeom>
          <a:noFill/>
          <a:ln>
            <a:noFill/>
          </a:ln>
          <a:effectLst/>
        </p:spPr>
      </p:pic>
      <p:pic>
        <p:nvPicPr>
          <p:cNvPr id="653322" name="Picture 10">
            <a:extLst>
              <a:ext uri="{FF2B5EF4-FFF2-40B4-BE49-F238E27FC236}">
                <a16:creationId xmlns:a16="http://schemas.microsoft.com/office/drawing/2014/main" id="{D8816A57-8E93-438F-9E56-D3C577D45A51}"/>
              </a:ext>
            </a:extLst>
          </p:cNvPr>
          <p:cNvPicPr>
            <a:picLocks noChangeAspect="1" noChangeArrowheads="1"/>
          </p:cNvPicPr>
          <p:nvPr/>
        </p:nvPicPr>
        <p:blipFill>
          <a:blip r:embed="rId10"/>
          <a:srcRect/>
          <a:stretch>
            <a:fillRect/>
          </a:stretch>
        </p:blipFill>
        <p:spPr bwMode="auto">
          <a:xfrm>
            <a:off x="1981200" y="5334000"/>
            <a:ext cx="1524000" cy="1524000"/>
          </a:xfrm>
          <a:prstGeom prst="rect">
            <a:avLst/>
          </a:prstGeom>
          <a:noFill/>
          <a:ln>
            <a:noFill/>
          </a:ln>
          <a:effectLst/>
        </p:spPr>
      </p:pic>
      <p:pic>
        <p:nvPicPr>
          <p:cNvPr id="653323" name="Picture 11">
            <a:extLst>
              <a:ext uri="{FF2B5EF4-FFF2-40B4-BE49-F238E27FC236}">
                <a16:creationId xmlns:a16="http://schemas.microsoft.com/office/drawing/2014/main" id="{893E4EDF-75E1-4522-A875-F145F92CF820}"/>
              </a:ext>
            </a:extLst>
          </p:cNvPr>
          <p:cNvPicPr>
            <a:picLocks noChangeAspect="1" noChangeArrowheads="1"/>
          </p:cNvPicPr>
          <p:nvPr/>
        </p:nvPicPr>
        <p:blipFill>
          <a:blip r:embed="rId11"/>
          <a:srcRect/>
          <a:stretch>
            <a:fillRect/>
          </a:stretch>
        </p:blipFill>
        <p:spPr bwMode="auto">
          <a:xfrm>
            <a:off x="6781800" y="5292725"/>
            <a:ext cx="2109788" cy="1565275"/>
          </a:xfrm>
          <a:prstGeom prst="rect">
            <a:avLst/>
          </a:prstGeom>
          <a:noFill/>
          <a:ln>
            <a:noFill/>
          </a:ln>
          <a:effectLst/>
        </p:spPr>
      </p:pic>
      <p:sp>
        <p:nvSpPr>
          <p:cNvPr id="653324" name="Text Box 12">
            <a:extLst>
              <a:ext uri="{FF2B5EF4-FFF2-40B4-BE49-F238E27FC236}">
                <a16:creationId xmlns:a16="http://schemas.microsoft.com/office/drawing/2014/main" id="{90BBD1A4-CA76-4A29-B743-C873545DF392}"/>
              </a:ext>
            </a:extLst>
          </p:cNvPr>
          <p:cNvSpPr txBox="1">
            <a:spLocks noChangeArrowheads="1"/>
          </p:cNvSpPr>
          <p:nvPr/>
        </p:nvSpPr>
        <p:spPr bwMode="auto">
          <a:xfrm>
            <a:off x="288925" y="1200150"/>
            <a:ext cx="3108325" cy="581025"/>
          </a:xfrm>
          <a:prstGeom prst="rect">
            <a:avLst/>
          </a:prstGeom>
          <a:noFill/>
          <a:ln>
            <a:noFill/>
          </a:ln>
          <a:effectLst/>
        </p:spPr>
        <p:txBody>
          <a:bodyPr wrap="none">
            <a:spAutoFit/>
          </a:bodyPr>
          <a:lstStyle/>
          <a:p>
            <a:pPr>
              <a:defRPr/>
            </a:pPr>
            <a:r>
              <a:rPr lang="en-US" sz="1600">
                <a:latin typeface="Verdana" charset="0"/>
                <a:ea typeface="ＭＳ Ｐゴシック" charset="0"/>
                <a:cs typeface="Arial" charset="0"/>
              </a:rPr>
              <a:t>- Programmable devices</a:t>
            </a:r>
          </a:p>
          <a:p>
            <a:pPr>
              <a:defRPr/>
            </a:pPr>
            <a:r>
              <a:rPr lang="en-US" sz="1600">
                <a:latin typeface="Verdana" charset="0"/>
                <a:ea typeface="ＭＳ Ｐゴシック" charset="0"/>
                <a:cs typeface="Arial" charset="0"/>
              </a:rPr>
              <a:t>- Off-the-shelf gadgets/tools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a:extLst>
              <a:ext uri="{FF2B5EF4-FFF2-40B4-BE49-F238E27FC236}">
                <a16:creationId xmlns:a16="http://schemas.microsoft.com/office/drawing/2014/main" id="{A986251F-9EEA-4324-B445-3BD02302DA1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DC542335-2FBA-43A5-975E-8CF9D74F8284}" type="slidenum">
              <a:rPr lang="en-GB" altLang="en-US" sz="1400">
                <a:ea typeface="MS PGothic" panose="020B0600070205080204" pitchFamily="34" charset="-128"/>
              </a:rPr>
              <a:pPr>
                <a:spcBef>
                  <a:spcPct val="0"/>
                </a:spcBef>
                <a:buFontTx/>
                <a:buNone/>
              </a:pPr>
              <a:t>11</a:t>
            </a:fld>
            <a:endParaRPr lang="en-GB" altLang="en-US" sz="1400">
              <a:ea typeface="MS PGothic" panose="020B0600070205080204" pitchFamily="34" charset="-128"/>
            </a:endParaRPr>
          </a:p>
        </p:txBody>
      </p:sp>
      <p:sp>
        <p:nvSpPr>
          <p:cNvPr id="18435" name="Rectangle 2">
            <a:extLst>
              <a:ext uri="{FF2B5EF4-FFF2-40B4-BE49-F238E27FC236}">
                <a16:creationId xmlns:a16="http://schemas.microsoft.com/office/drawing/2014/main" id="{6D9A1346-66D3-41B9-A417-911FF7755147}"/>
              </a:ext>
            </a:extLst>
          </p:cNvPr>
          <p:cNvSpPr>
            <a:spLocks noGrp="1" noChangeArrowheads="1"/>
          </p:cNvSpPr>
          <p:nvPr>
            <p:ph type="title" idx="4294967295"/>
          </p:nvPr>
        </p:nvSpPr>
        <p:spPr/>
        <p:txBody>
          <a:bodyPr/>
          <a:lstStyle/>
          <a:p>
            <a:r>
              <a:rPr lang="en-US" altLang="en-US"/>
              <a:t>More “Things” are being connected</a:t>
            </a:r>
            <a:r>
              <a:rPr lang="en-GB" altLang="en-US"/>
              <a:t> </a:t>
            </a:r>
          </a:p>
        </p:txBody>
      </p:sp>
      <p:pic>
        <p:nvPicPr>
          <p:cNvPr id="18436" name="Picture 3">
            <a:extLst>
              <a:ext uri="{FF2B5EF4-FFF2-40B4-BE49-F238E27FC236}">
                <a16:creationId xmlns:a16="http://schemas.microsoft.com/office/drawing/2014/main" id="{375AA742-F292-4640-A2BC-C77F98E0CD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5451475"/>
            <a:ext cx="2076450"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4">
            <a:extLst>
              <a:ext uri="{FF2B5EF4-FFF2-40B4-BE49-F238E27FC236}">
                <a16:creationId xmlns:a16="http://schemas.microsoft.com/office/drawing/2014/main" id="{0FCE3CA7-B417-4E97-BC8F-20A1AE34E6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3429000"/>
            <a:ext cx="2914650" cy="200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5">
            <a:extLst>
              <a:ext uri="{FF2B5EF4-FFF2-40B4-BE49-F238E27FC236}">
                <a16:creationId xmlns:a16="http://schemas.microsoft.com/office/drawing/2014/main" id="{14AE551C-B773-487D-8A91-D8BEABF393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 y="4508500"/>
            <a:ext cx="2362200"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7">
            <a:extLst>
              <a:ext uri="{FF2B5EF4-FFF2-40B4-BE49-F238E27FC236}">
                <a16:creationId xmlns:a16="http://schemas.microsoft.com/office/drawing/2014/main" id="{A34B63A8-F331-4B0E-AF4D-F706A77531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0" y="2743200"/>
            <a:ext cx="28575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0" name="Rectangle 8">
            <a:extLst>
              <a:ext uri="{FF2B5EF4-FFF2-40B4-BE49-F238E27FC236}">
                <a16:creationId xmlns:a16="http://schemas.microsoft.com/office/drawing/2014/main" id="{F7634E48-525A-4C5F-972D-E9FA2061824A}"/>
              </a:ext>
            </a:extLst>
          </p:cNvPr>
          <p:cNvSpPr>
            <a:spLocks noChangeArrowheads="1"/>
          </p:cNvSpPr>
          <p:nvPr/>
        </p:nvSpPr>
        <p:spPr bwMode="auto">
          <a:xfrm>
            <a:off x="381000" y="1704975"/>
            <a:ext cx="2625725"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en-GB" altLang="en-US" sz="2000">
                <a:latin typeface="Tw Cen MT" panose="020B0602020104020603" pitchFamily="34" charset="0"/>
              </a:rPr>
              <a:t>Home/daily-life devices</a:t>
            </a:r>
          </a:p>
          <a:p>
            <a:pPr>
              <a:spcBef>
                <a:spcPct val="0"/>
              </a:spcBef>
              <a:buFontTx/>
              <a:buNone/>
            </a:pPr>
            <a:r>
              <a:rPr lang="en-GB" altLang="en-US" sz="2000">
                <a:latin typeface="Tw Cen MT" panose="020B0602020104020603" pitchFamily="34" charset="0"/>
              </a:rPr>
              <a:t>Business and </a:t>
            </a:r>
          </a:p>
          <a:p>
            <a:pPr>
              <a:spcBef>
                <a:spcPct val="0"/>
              </a:spcBef>
              <a:buFontTx/>
              <a:buNone/>
            </a:pPr>
            <a:r>
              <a:rPr lang="en-GB" altLang="en-US" sz="2000">
                <a:latin typeface="Tw Cen MT" panose="020B0602020104020603" pitchFamily="34" charset="0"/>
              </a:rPr>
              <a:t>Public infrastructure</a:t>
            </a:r>
          </a:p>
          <a:p>
            <a:pPr>
              <a:spcBef>
                <a:spcPct val="0"/>
              </a:spcBef>
              <a:buFontTx/>
              <a:buNone/>
            </a:pPr>
            <a:r>
              <a:rPr lang="en-GB" altLang="en-US" sz="2000">
                <a:latin typeface="Tw Cen MT" panose="020B0602020104020603" pitchFamily="34" charset="0"/>
              </a:rPr>
              <a:t>Health-care</a:t>
            </a:r>
          </a:p>
          <a:p>
            <a:pPr>
              <a:spcBef>
                <a:spcPct val="0"/>
              </a:spcBef>
              <a:buFontTx/>
              <a:buNone/>
            </a:pPr>
            <a:r>
              <a:rPr lang="en-GB" altLang="en-US" sz="2000">
                <a:latin typeface="Tw Cen MT" panose="020B0602020104020603" pitchFamily="34" charset="0"/>
              </a:rPr>
              <a:t>…</a:t>
            </a:r>
          </a:p>
          <a:p>
            <a:pPr>
              <a:spcBef>
                <a:spcPct val="0"/>
              </a:spcBef>
              <a:buFontTx/>
              <a:buNone/>
            </a:pPr>
            <a:endParaRPr lang="en-GB" altLang="en-US" sz="2000">
              <a:latin typeface="Tw Cen MT" panose="020B0602020104020603" pitchFamily="34" charset="0"/>
            </a:endParaRPr>
          </a:p>
        </p:txBody>
      </p:sp>
      <p:pic>
        <p:nvPicPr>
          <p:cNvPr id="18441" name="Picture 9">
            <a:extLst>
              <a:ext uri="{FF2B5EF4-FFF2-40B4-BE49-F238E27FC236}">
                <a16:creationId xmlns:a16="http://schemas.microsoft.com/office/drawing/2014/main" id="{9C2BA103-EF9F-4610-9745-5314E891340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0" y="1524000"/>
            <a:ext cx="3048000" cy="188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4">
            <a:extLst>
              <a:ext uri="{FF2B5EF4-FFF2-40B4-BE49-F238E27FC236}">
                <a16:creationId xmlns:a16="http://schemas.microsoft.com/office/drawing/2014/main" id="{36D1EC73-F97C-4787-9365-AF931DA68BB4}"/>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6136901F-F641-4AE2-B526-722B3FE867E5}" type="slidenum">
              <a:rPr lang="en-GB" altLang="en-US" sz="1400">
                <a:ea typeface="MS PGothic" panose="020B0600070205080204" pitchFamily="34" charset="-128"/>
              </a:rPr>
              <a:pPr>
                <a:spcBef>
                  <a:spcPct val="0"/>
                </a:spcBef>
                <a:buFontTx/>
                <a:buNone/>
              </a:pPr>
              <a:t>12</a:t>
            </a:fld>
            <a:endParaRPr lang="en-GB" altLang="en-US" sz="1400">
              <a:ea typeface="MS PGothic" panose="020B0600070205080204" pitchFamily="34" charset="-128"/>
            </a:endParaRPr>
          </a:p>
        </p:txBody>
      </p:sp>
      <p:pic>
        <p:nvPicPr>
          <p:cNvPr id="20483" name="Picture 2" descr="j0235319">
            <a:extLst>
              <a:ext uri="{FF2B5EF4-FFF2-40B4-BE49-F238E27FC236}">
                <a16:creationId xmlns:a16="http://schemas.microsoft.com/office/drawing/2014/main" id="{A867F713-FAAE-47BF-A613-192D5796C1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9925" y="1484313"/>
            <a:ext cx="117157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3" descr="Facebook/fakebook Template by JOhannski - A Facebook Template for creating your own Fakebook-Site">
            <a:extLst>
              <a:ext uri="{FF2B5EF4-FFF2-40B4-BE49-F238E27FC236}">
                <a16:creationId xmlns:a16="http://schemas.microsoft.com/office/drawing/2014/main" id="{44592E61-525E-4491-ACD8-009B38E3C9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4476750"/>
            <a:ext cx="1685925"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4">
            <a:extLst>
              <a:ext uri="{FF2B5EF4-FFF2-40B4-BE49-F238E27FC236}">
                <a16:creationId xmlns:a16="http://schemas.microsoft.com/office/drawing/2014/main" id="{C85B436B-08B8-43F6-A89F-1F5B0956C3FF}"/>
              </a:ext>
            </a:extLst>
          </p:cNvPr>
          <p:cNvSpPr>
            <a:spLocks noGrp="1" noChangeArrowheads="1"/>
          </p:cNvSpPr>
          <p:nvPr>
            <p:ph type="title"/>
          </p:nvPr>
        </p:nvSpPr>
        <p:spPr/>
        <p:txBody>
          <a:bodyPr/>
          <a:lstStyle/>
          <a:p>
            <a:r>
              <a:rPr lang="en-US" altLang="en-US"/>
              <a:t>People Connecting to Things</a:t>
            </a:r>
          </a:p>
        </p:txBody>
      </p:sp>
      <p:pic>
        <p:nvPicPr>
          <p:cNvPr id="20486" name="Picture 5" descr="Stickman 08 by nicubunu - Blue stick man figure illustrating various actions (par of the ">
            <a:extLst>
              <a:ext uri="{FF2B5EF4-FFF2-40B4-BE49-F238E27FC236}">
                <a16:creationId xmlns:a16="http://schemas.microsoft.com/office/drawing/2014/main" id="{0FC099A1-37CB-4B32-904F-B916BC6C00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2349500"/>
            <a:ext cx="238125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7414" name="Rectangle 6">
            <a:extLst>
              <a:ext uri="{FF2B5EF4-FFF2-40B4-BE49-F238E27FC236}">
                <a16:creationId xmlns:a16="http://schemas.microsoft.com/office/drawing/2014/main" id="{E9CA0D96-1DA2-4806-A36B-CF7D5CC5E734}"/>
              </a:ext>
            </a:extLst>
          </p:cNvPr>
          <p:cNvSpPr>
            <a:spLocks noChangeArrowheads="1"/>
          </p:cNvSpPr>
          <p:nvPr/>
        </p:nvSpPr>
        <p:spPr bwMode="auto">
          <a:xfrm>
            <a:off x="1908175" y="3284538"/>
            <a:ext cx="142875" cy="142875"/>
          </a:xfrm>
          <a:prstGeom prst="rect">
            <a:avLst/>
          </a:prstGeom>
          <a:solidFill>
            <a:srgbClr val="FF0000"/>
          </a:solidFill>
          <a:ln w="9525">
            <a:solidFill>
              <a:schemeClr val="tx1"/>
            </a:solidFill>
            <a:miter lim="800000"/>
            <a:headEnd/>
            <a:tailEnd/>
          </a:ln>
          <a:effectLst/>
        </p:spPr>
        <p:txBody>
          <a:bodyPr wrap="none" anchor="ctr"/>
          <a:lstStyle/>
          <a:p>
            <a:pPr eaLnBrk="1" hangingPunct="1">
              <a:defRPr/>
            </a:pPr>
            <a:endParaRPr lang="en-US">
              <a:latin typeface="Arial" charset="0"/>
              <a:ea typeface="MS PGothic" pitchFamily="34" charset="-128"/>
              <a:cs typeface="Arial" charset="0"/>
            </a:endParaRPr>
          </a:p>
        </p:txBody>
      </p:sp>
      <p:sp>
        <p:nvSpPr>
          <p:cNvPr id="657415" name="Oval 7">
            <a:extLst>
              <a:ext uri="{FF2B5EF4-FFF2-40B4-BE49-F238E27FC236}">
                <a16:creationId xmlns:a16="http://schemas.microsoft.com/office/drawing/2014/main" id="{DBCEE50B-527F-47D7-A934-C29B38FD130A}"/>
              </a:ext>
            </a:extLst>
          </p:cNvPr>
          <p:cNvSpPr>
            <a:spLocks noChangeArrowheads="1"/>
          </p:cNvSpPr>
          <p:nvPr/>
        </p:nvSpPr>
        <p:spPr bwMode="auto">
          <a:xfrm>
            <a:off x="2781300" y="3376613"/>
            <a:ext cx="71438" cy="71437"/>
          </a:xfrm>
          <a:prstGeom prst="ellipse">
            <a:avLst/>
          </a:prstGeom>
          <a:solidFill>
            <a:srgbClr val="FF0000"/>
          </a:solidFill>
          <a:ln>
            <a:noFill/>
          </a:ln>
          <a:effectLst/>
        </p:spPr>
        <p:txBody>
          <a:bodyPr wrap="none" anchor="ctr"/>
          <a:lstStyle/>
          <a:p>
            <a:pPr eaLnBrk="1" hangingPunct="1">
              <a:defRPr/>
            </a:pPr>
            <a:endParaRPr lang="en-US">
              <a:latin typeface="Arial" charset="0"/>
              <a:ea typeface="MS PGothic" pitchFamily="34" charset="-128"/>
              <a:cs typeface="Arial" charset="0"/>
            </a:endParaRPr>
          </a:p>
        </p:txBody>
      </p:sp>
      <p:sp>
        <p:nvSpPr>
          <p:cNvPr id="657416" name="Oval 8">
            <a:extLst>
              <a:ext uri="{FF2B5EF4-FFF2-40B4-BE49-F238E27FC236}">
                <a16:creationId xmlns:a16="http://schemas.microsoft.com/office/drawing/2014/main" id="{8BC43F56-6DBD-4A51-99C7-974AD7349749}"/>
              </a:ext>
            </a:extLst>
          </p:cNvPr>
          <p:cNvSpPr>
            <a:spLocks noChangeArrowheads="1"/>
          </p:cNvSpPr>
          <p:nvPr/>
        </p:nvSpPr>
        <p:spPr bwMode="auto">
          <a:xfrm>
            <a:off x="2411413" y="4365625"/>
            <a:ext cx="71437" cy="71438"/>
          </a:xfrm>
          <a:prstGeom prst="ellipse">
            <a:avLst/>
          </a:prstGeom>
          <a:solidFill>
            <a:srgbClr val="FF0000"/>
          </a:solidFill>
          <a:ln>
            <a:noFill/>
          </a:ln>
          <a:effectLst/>
        </p:spPr>
        <p:txBody>
          <a:bodyPr wrap="none" anchor="ctr"/>
          <a:lstStyle/>
          <a:p>
            <a:pPr eaLnBrk="1" hangingPunct="1">
              <a:defRPr/>
            </a:pPr>
            <a:endParaRPr lang="en-US">
              <a:latin typeface="Arial" charset="0"/>
              <a:ea typeface="MS PGothic" pitchFamily="34" charset="-128"/>
              <a:cs typeface="Arial" charset="0"/>
            </a:endParaRPr>
          </a:p>
        </p:txBody>
      </p:sp>
      <p:sp>
        <p:nvSpPr>
          <p:cNvPr id="657417" name="Oval 9">
            <a:extLst>
              <a:ext uri="{FF2B5EF4-FFF2-40B4-BE49-F238E27FC236}">
                <a16:creationId xmlns:a16="http://schemas.microsoft.com/office/drawing/2014/main" id="{03A332F7-3CC4-43F7-AA65-33BB9F41F576}"/>
              </a:ext>
            </a:extLst>
          </p:cNvPr>
          <p:cNvSpPr>
            <a:spLocks noChangeArrowheads="1"/>
          </p:cNvSpPr>
          <p:nvPr/>
        </p:nvSpPr>
        <p:spPr bwMode="auto">
          <a:xfrm>
            <a:off x="1258888" y="4437063"/>
            <a:ext cx="71437" cy="71437"/>
          </a:xfrm>
          <a:prstGeom prst="ellipse">
            <a:avLst/>
          </a:prstGeom>
          <a:solidFill>
            <a:srgbClr val="FF0000"/>
          </a:solidFill>
          <a:ln>
            <a:noFill/>
          </a:ln>
          <a:effectLst/>
        </p:spPr>
        <p:txBody>
          <a:bodyPr wrap="none" anchor="ctr"/>
          <a:lstStyle/>
          <a:p>
            <a:pPr eaLnBrk="1" hangingPunct="1">
              <a:defRPr/>
            </a:pPr>
            <a:endParaRPr lang="en-US">
              <a:latin typeface="Arial" charset="0"/>
              <a:ea typeface="MS PGothic" pitchFamily="34" charset="-128"/>
              <a:cs typeface="Arial" charset="0"/>
            </a:endParaRPr>
          </a:p>
        </p:txBody>
      </p:sp>
      <p:sp>
        <p:nvSpPr>
          <p:cNvPr id="657418" name="Line 10">
            <a:extLst>
              <a:ext uri="{FF2B5EF4-FFF2-40B4-BE49-F238E27FC236}">
                <a16:creationId xmlns:a16="http://schemas.microsoft.com/office/drawing/2014/main" id="{B045731E-4F2A-4A43-B4E4-A241175FCCDE}"/>
              </a:ext>
            </a:extLst>
          </p:cNvPr>
          <p:cNvSpPr>
            <a:spLocks noChangeShapeType="1"/>
          </p:cNvSpPr>
          <p:nvPr/>
        </p:nvSpPr>
        <p:spPr bwMode="auto">
          <a:xfrm>
            <a:off x="1331913" y="4579938"/>
            <a:ext cx="144462" cy="433387"/>
          </a:xfrm>
          <a:prstGeom prst="line">
            <a:avLst/>
          </a:prstGeom>
          <a:noFill/>
          <a:ln w="9525">
            <a:solidFill>
              <a:srgbClr val="808080"/>
            </a:solidFill>
            <a:prstDash val="dash"/>
            <a:round/>
            <a:headEnd/>
            <a:tailEnd type="triangle" w="med" len="med"/>
          </a:ln>
          <a:effectLst/>
        </p:spPr>
        <p:txBody>
          <a:bodyPr/>
          <a:lstStyle/>
          <a:p>
            <a:pPr eaLnBrk="1" hangingPunct="1">
              <a:defRPr/>
            </a:pPr>
            <a:endParaRPr lang="en-US">
              <a:latin typeface="Arial" charset="0"/>
              <a:ea typeface="ＭＳ Ｐゴシック" charset="0"/>
              <a:cs typeface="Arial" charset="0"/>
            </a:endParaRPr>
          </a:p>
        </p:txBody>
      </p:sp>
      <p:sp>
        <p:nvSpPr>
          <p:cNvPr id="657419" name="Text Box 11">
            <a:extLst>
              <a:ext uri="{FF2B5EF4-FFF2-40B4-BE49-F238E27FC236}">
                <a16:creationId xmlns:a16="http://schemas.microsoft.com/office/drawing/2014/main" id="{20FAFB6C-66BF-4B03-B7CB-BBE84D5A1EA2}"/>
              </a:ext>
            </a:extLst>
          </p:cNvPr>
          <p:cNvSpPr txBox="1">
            <a:spLocks noChangeArrowheads="1"/>
          </p:cNvSpPr>
          <p:nvPr/>
        </p:nvSpPr>
        <p:spPr bwMode="auto">
          <a:xfrm>
            <a:off x="773113" y="5013325"/>
            <a:ext cx="990600" cy="228600"/>
          </a:xfrm>
          <a:prstGeom prst="rect">
            <a:avLst/>
          </a:prstGeom>
          <a:noFill/>
          <a:ln>
            <a:noFill/>
          </a:ln>
          <a:effectLst/>
        </p:spPr>
        <p:txBody>
          <a:bodyPr wrap="none">
            <a:spAutoFit/>
          </a:bodyPr>
          <a:lstStyle/>
          <a:p>
            <a:pPr eaLnBrk="1" hangingPunct="1">
              <a:defRPr/>
            </a:pPr>
            <a:r>
              <a:rPr lang="en-US" sz="900">
                <a:latin typeface="Verdana" charset="0"/>
                <a:ea typeface="ＭＳ Ｐゴシック" charset="0"/>
                <a:cs typeface="Arial" charset="0"/>
              </a:rPr>
              <a:t>Motion sensor</a:t>
            </a:r>
          </a:p>
        </p:txBody>
      </p:sp>
      <p:sp>
        <p:nvSpPr>
          <p:cNvPr id="657420" name="Line 12">
            <a:extLst>
              <a:ext uri="{FF2B5EF4-FFF2-40B4-BE49-F238E27FC236}">
                <a16:creationId xmlns:a16="http://schemas.microsoft.com/office/drawing/2014/main" id="{7D0865DA-7F69-46CB-A497-654A47D28630}"/>
              </a:ext>
            </a:extLst>
          </p:cNvPr>
          <p:cNvSpPr>
            <a:spLocks noChangeShapeType="1"/>
          </p:cNvSpPr>
          <p:nvPr/>
        </p:nvSpPr>
        <p:spPr bwMode="auto">
          <a:xfrm flipH="1">
            <a:off x="2268538" y="4508500"/>
            <a:ext cx="142875" cy="649288"/>
          </a:xfrm>
          <a:prstGeom prst="line">
            <a:avLst/>
          </a:prstGeom>
          <a:noFill/>
          <a:ln w="9525">
            <a:solidFill>
              <a:srgbClr val="808080"/>
            </a:solidFill>
            <a:prstDash val="dash"/>
            <a:round/>
            <a:headEnd/>
            <a:tailEnd type="triangle" w="med" len="med"/>
          </a:ln>
          <a:effectLst/>
        </p:spPr>
        <p:txBody>
          <a:bodyPr/>
          <a:lstStyle/>
          <a:p>
            <a:pPr eaLnBrk="1" hangingPunct="1">
              <a:defRPr/>
            </a:pPr>
            <a:endParaRPr lang="en-US">
              <a:latin typeface="Arial" charset="0"/>
              <a:ea typeface="ＭＳ Ｐゴシック" charset="0"/>
              <a:cs typeface="Arial" charset="0"/>
            </a:endParaRPr>
          </a:p>
        </p:txBody>
      </p:sp>
      <p:sp>
        <p:nvSpPr>
          <p:cNvPr id="657421" name="Text Box 13">
            <a:extLst>
              <a:ext uri="{FF2B5EF4-FFF2-40B4-BE49-F238E27FC236}">
                <a16:creationId xmlns:a16="http://schemas.microsoft.com/office/drawing/2014/main" id="{78917A4D-618A-4462-B288-2761C640A700}"/>
              </a:ext>
            </a:extLst>
          </p:cNvPr>
          <p:cNvSpPr txBox="1">
            <a:spLocks noChangeArrowheads="1"/>
          </p:cNvSpPr>
          <p:nvPr/>
        </p:nvSpPr>
        <p:spPr bwMode="auto">
          <a:xfrm>
            <a:off x="1835150" y="5157788"/>
            <a:ext cx="990600" cy="228600"/>
          </a:xfrm>
          <a:prstGeom prst="rect">
            <a:avLst/>
          </a:prstGeom>
          <a:noFill/>
          <a:ln>
            <a:noFill/>
          </a:ln>
          <a:effectLst/>
        </p:spPr>
        <p:txBody>
          <a:bodyPr wrap="none">
            <a:spAutoFit/>
          </a:bodyPr>
          <a:lstStyle/>
          <a:p>
            <a:pPr eaLnBrk="1" hangingPunct="1">
              <a:defRPr/>
            </a:pPr>
            <a:r>
              <a:rPr lang="en-US" sz="900">
                <a:latin typeface="Verdana" charset="0"/>
                <a:ea typeface="ＭＳ Ｐゴシック" charset="0"/>
                <a:cs typeface="Arial" charset="0"/>
              </a:rPr>
              <a:t>Motion sensor</a:t>
            </a:r>
          </a:p>
        </p:txBody>
      </p:sp>
      <p:sp>
        <p:nvSpPr>
          <p:cNvPr id="657422" name="Line 14">
            <a:extLst>
              <a:ext uri="{FF2B5EF4-FFF2-40B4-BE49-F238E27FC236}">
                <a16:creationId xmlns:a16="http://schemas.microsoft.com/office/drawing/2014/main" id="{4FC91F4A-4130-4366-9D1C-8C9F6BFF7A44}"/>
              </a:ext>
            </a:extLst>
          </p:cNvPr>
          <p:cNvSpPr>
            <a:spLocks noChangeShapeType="1"/>
          </p:cNvSpPr>
          <p:nvPr/>
        </p:nvSpPr>
        <p:spPr bwMode="auto">
          <a:xfrm>
            <a:off x="2849563" y="3457575"/>
            <a:ext cx="360362" cy="358775"/>
          </a:xfrm>
          <a:prstGeom prst="line">
            <a:avLst/>
          </a:prstGeom>
          <a:noFill/>
          <a:ln w="9525">
            <a:solidFill>
              <a:srgbClr val="808080"/>
            </a:solidFill>
            <a:prstDash val="dash"/>
            <a:round/>
            <a:headEnd/>
            <a:tailEnd type="triangle" w="med" len="med"/>
          </a:ln>
          <a:effectLst/>
        </p:spPr>
        <p:txBody>
          <a:bodyPr/>
          <a:lstStyle/>
          <a:p>
            <a:pPr eaLnBrk="1" hangingPunct="1">
              <a:defRPr/>
            </a:pPr>
            <a:endParaRPr lang="en-US">
              <a:latin typeface="Arial" charset="0"/>
              <a:ea typeface="ＭＳ Ｐゴシック" charset="0"/>
              <a:cs typeface="Arial" charset="0"/>
            </a:endParaRPr>
          </a:p>
        </p:txBody>
      </p:sp>
      <p:sp>
        <p:nvSpPr>
          <p:cNvPr id="657423" name="Text Box 15">
            <a:extLst>
              <a:ext uri="{FF2B5EF4-FFF2-40B4-BE49-F238E27FC236}">
                <a16:creationId xmlns:a16="http://schemas.microsoft.com/office/drawing/2014/main" id="{CA417026-3F9F-466C-B8CE-4E079F15C977}"/>
              </a:ext>
            </a:extLst>
          </p:cNvPr>
          <p:cNvSpPr txBox="1">
            <a:spLocks noChangeArrowheads="1"/>
          </p:cNvSpPr>
          <p:nvPr/>
        </p:nvSpPr>
        <p:spPr bwMode="auto">
          <a:xfrm>
            <a:off x="2789238" y="3789363"/>
            <a:ext cx="990600" cy="228600"/>
          </a:xfrm>
          <a:prstGeom prst="rect">
            <a:avLst/>
          </a:prstGeom>
          <a:noFill/>
          <a:ln>
            <a:noFill/>
          </a:ln>
          <a:effectLst/>
        </p:spPr>
        <p:txBody>
          <a:bodyPr wrap="none">
            <a:spAutoFit/>
          </a:bodyPr>
          <a:lstStyle/>
          <a:p>
            <a:pPr eaLnBrk="1" hangingPunct="1">
              <a:defRPr/>
            </a:pPr>
            <a:r>
              <a:rPr lang="en-US" sz="900">
                <a:latin typeface="Verdana" charset="0"/>
                <a:ea typeface="ＭＳ Ｐゴシック" charset="0"/>
                <a:cs typeface="Arial" charset="0"/>
              </a:rPr>
              <a:t>Motion sensor</a:t>
            </a:r>
          </a:p>
        </p:txBody>
      </p:sp>
      <p:sp>
        <p:nvSpPr>
          <p:cNvPr id="657424" name="Line 16">
            <a:extLst>
              <a:ext uri="{FF2B5EF4-FFF2-40B4-BE49-F238E27FC236}">
                <a16:creationId xmlns:a16="http://schemas.microsoft.com/office/drawing/2014/main" id="{F86B47FB-9582-4785-9A3B-B450852EDCBC}"/>
              </a:ext>
            </a:extLst>
          </p:cNvPr>
          <p:cNvSpPr>
            <a:spLocks noChangeShapeType="1"/>
          </p:cNvSpPr>
          <p:nvPr/>
        </p:nvSpPr>
        <p:spPr bwMode="auto">
          <a:xfrm flipH="1" flipV="1">
            <a:off x="1116013" y="2492375"/>
            <a:ext cx="792162" cy="719138"/>
          </a:xfrm>
          <a:prstGeom prst="line">
            <a:avLst/>
          </a:prstGeom>
          <a:noFill/>
          <a:ln w="9525">
            <a:solidFill>
              <a:srgbClr val="808080"/>
            </a:solidFill>
            <a:prstDash val="dash"/>
            <a:round/>
            <a:headEnd/>
            <a:tailEnd type="triangle" w="med" len="med"/>
          </a:ln>
          <a:effectLst/>
        </p:spPr>
        <p:txBody>
          <a:bodyPr/>
          <a:lstStyle/>
          <a:p>
            <a:pPr eaLnBrk="1" hangingPunct="1">
              <a:defRPr/>
            </a:pPr>
            <a:endParaRPr lang="en-US">
              <a:latin typeface="Arial" charset="0"/>
              <a:ea typeface="ＭＳ Ｐゴシック" charset="0"/>
              <a:cs typeface="Arial" charset="0"/>
            </a:endParaRPr>
          </a:p>
        </p:txBody>
      </p:sp>
      <p:sp>
        <p:nvSpPr>
          <p:cNvPr id="657425" name="Text Box 17">
            <a:extLst>
              <a:ext uri="{FF2B5EF4-FFF2-40B4-BE49-F238E27FC236}">
                <a16:creationId xmlns:a16="http://schemas.microsoft.com/office/drawing/2014/main" id="{D6F39B95-755C-4CEA-866D-A907888D6A13}"/>
              </a:ext>
            </a:extLst>
          </p:cNvPr>
          <p:cNvSpPr txBox="1">
            <a:spLocks noChangeArrowheads="1"/>
          </p:cNvSpPr>
          <p:nvPr/>
        </p:nvSpPr>
        <p:spPr bwMode="auto">
          <a:xfrm>
            <a:off x="611188" y="2205038"/>
            <a:ext cx="846137" cy="228600"/>
          </a:xfrm>
          <a:prstGeom prst="rect">
            <a:avLst/>
          </a:prstGeom>
          <a:noFill/>
          <a:ln>
            <a:noFill/>
          </a:ln>
          <a:effectLst/>
        </p:spPr>
        <p:txBody>
          <a:bodyPr wrap="none">
            <a:spAutoFit/>
          </a:bodyPr>
          <a:lstStyle/>
          <a:p>
            <a:pPr eaLnBrk="1" hangingPunct="1">
              <a:defRPr/>
            </a:pPr>
            <a:r>
              <a:rPr lang="en-US" sz="900">
                <a:latin typeface="Verdana" charset="0"/>
                <a:ea typeface="ＭＳ Ｐゴシック" charset="0"/>
                <a:cs typeface="Arial" charset="0"/>
              </a:rPr>
              <a:t>ECG sensor</a:t>
            </a:r>
          </a:p>
        </p:txBody>
      </p:sp>
      <p:sp>
        <p:nvSpPr>
          <p:cNvPr id="657426" name="Arc 18">
            <a:extLst>
              <a:ext uri="{FF2B5EF4-FFF2-40B4-BE49-F238E27FC236}">
                <a16:creationId xmlns:a16="http://schemas.microsoft.com/office/drawing/2014/main" id="{43774AB2-7B52-48FB-8B74-24C9794AAF65}"/>
              </a:ext>
            </a:extLst>
          </p:cNvPr>
          <p:cNvSpPr>
            <a:spLocks/>
          </p:cNvSpPr>
          <p:nvPr/>
        </p:nvSpPr>
        <p:spPr bwMode="auto">
          <a:xfrm rot="3089287">
            <a:off x="3492500" y="3140076"/>
            <a:ext cx="574675" cy="4318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7427" name="Arc 19">
            <a:extLst>
              <a:ext uri="{FF2B5EF4-FFF2-40B4-BE49-F238E27FC236}">
                <a16:creationId xmlns:a16="http://schemas.microsoft.com/office/drawing/2014/main" id="{C8515072-3C52-4EF6-ACD2-C0A7E32CC10D}"/>
              </a:ext>
            </a:extLst>
          </p:cNvPr>
          <p:cNvSpPr>
            <a:spLocks/>
          </p:cNvSpPr>
          <p:nvPr/>
        </p:nvSpPr>
        <p:spPr bwMode="auto">
          <a:xfrm rot="3089287">
            <a:off x="3491706" y="3069432"/>
            <a:ext cx="720725" cy="5762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7428" name="Arc 20">
            <a:extLst>
              <a:ext uri="{FF2B5EF4-FFF2-40B4-BE49-F238E27FC236}">
                <a16:creationId xmlns:a16="http://schemas.microsoft.com/office/drawing/2014/main" id="{35C01C2C-4057-4A58-93C7-41AD8048A313}"/>
              </a:ext>
            </a:extLst>
          </p:cNvPr>
          <p:cNvSpPr>
            <a:spLocks/>
          </p:cNvSpPr>
          <p:nvPr/>
        </p:nvSpPr>
        <p:spPr bwMode="auto">
          <a:xfrm rot="3089287">
            <a:off x="2484437" y="5011738"/>
            <a:ext cx="574675" cy="4318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7429" name="Arc 21">
            <a:extLst>
              <a:ext uri="{FF2B5EF4-FFF2-40B4-BE49-F238E27FC236}">
                <a16:creationId xmlns:a16="http://schemas.microsoft.com/office/drawing/2014/main" id="{84DD2CE4-2B15-4949-B524-AA1D3192F59A}"/>
              </a:ext>
            </a:extLst>
          </p:cNvPr>
          <p:cNvSpPr>
            <a:spLocks/>
          </p:cNvSpPr>
          <p:nvPr/>
        </p:nvSpPr>
        <p:spPr bwMode="auto">
          <a:xfrm rot="3089287">
            <a:off x="2483644" y="4941094"/>
            <a:ext cx="720725" cy="57626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7430" name="Arc 22">
            <a:extLst>
              <a:ext uri="{FF2B5EF4-FFF2-40B4-BE49-F238E27FC236}">
                <a16:creationId xmlns:a16="http://schemas.microsoft.com/office/drawing/2014/main" id="{A72B47BF-FA85-43EE-A6BB-A7F236481D27}"/>
              </a:ext>
            </a:extLst>
          </p:cNvPr>
          <p:cNvSpPr>
            <a:spLocks/>
          </p:cNvSpPr>
          <p:nvPr/>
        </p:nvSpPr>
        <p:spPr bwMode="auto">
          <a:xfrm rot="8055472">
            <a:off x="1047750" y="4489451"/>
            <a:ext cx="574675" cy="4318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7431" name="Arc 23">
            <a:extLst>
              <a:ext uri="{FF2B5EF4-FFF2-40B4-BE49-F238E27FC236}">
                <a16:creationId xmlns:a16="http://schemas.microsoft.com/office/drawing/2014/main" id="{114EFE54-3BE7-4399-A24B-2E7CA8B9822C}"/>
              </a:ext>
            </a:extLst>
          </p:cNvPr>
          <p:cNvSpPr>
            <a:spLocks/>
          </p:cNvSpPr>
          <p:nvPr/>
        </p:nvSpPr>
        <p:spPr bwMode="auto">
          <a:xfrm rot="8049972">
            <a:off x="970756" y="4437857"/>
            <a:ext cx="720725" cy="5762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7432" name="Arc 24">
            <a:extLst>
              <a:ext uri="{FF2B5EF4-FFF2-40B4-BE49-F238E27FC236}">
                <a16:creationId xmlns:a16="http://schemas.microsoft.com/office/drawing/2014/main" id="{EA3DDC60-9334-4E2D-83DF-D47548A5F631}"/>
              </a:ext>
            </a:extLst>
          </p:cNvPr>
          <p:cNvSpPr>
            <a:spLocks/>
          </p:cNvSpPr>
          <p:nvPr/>
        </p:nvSpPr>
        <p:spPr bwMode="auto">
          <a:xfrm rot="-4366981">
            <a:off x="1268412" y="2747963"/>
            <a:ext cx="574675" cy="4318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7433" name="Arc 25">
            <a:extLst>
              <a:ext uri="{FF2B5EF4-FFF2-40B4-BE49-F238E27FC236}">
                <a16:creationId xmlns:a16="http://schemas.microsoft.com/office/drawing/2014/main" id="{D5874125-A80B-420A-871B-6FC60A9A3A37}"/>
              </a:ext>
            </a:extLst>
          </p:cNvPr>
          <p:cNvSpPr>
            <a:spLocks/>
          </p:cNvSpPr>
          <p:nvPr/>
        </p:nvSpPr>
        <p:spPr bwMode="auto">
          <a:xfrm rot="-4379279">
            <a:off x="1186656" y="2637632"/>
            <a:ext cx="720725" cy="5762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pic>
        <p:nvPicPr>
          <p:cNvPr id="20507" name="Picture 26" descr="#">
            <a:extLst>
              <a:ext uri="{FF2B5EF4-FFF2-40B4-BE49-F238E27FC236}">
                <a16:creationId xmlns:a16="http://schemas.microsoft.com/office/drawing/2014/main" id="{D1E1C982-004A-4676-8B95-78F6AFBF1A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0200" y="4508500"/>
            <a:ext cx="5762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7435" name="Arc 27">
            <a:extLst>
              <a:ext uri="{FF2B5EF4-FFF2-40B4-BE49-F238E27FC236}">
                <a16:creationId xmlns:a16="http://schemas.microsoft.com/office/drawing/2014/main" id="{38C97D26-C0F6-4E38-928C-ACA46E15A094}"/>
              </a:ext>
            </a:extLst>
          </p:cNvPr>
          <p:cNvSpPr>
            <a:spLocks/>
          </p:cNvSpPr>
          <p:nvPr/>
        </p:nvSpPr>
        <p:spPr bwMode="auto">
          <a:xfrm rot="3172933">
            <a:off x="3511550" y="4221163"/>
            <a:ext cx="649288" cy="404812"/>
          </a:xfrm>
          <a:custGeom>
            <a:avLst/>
            <a:gdLst>
              <a:gd name="G0" fmla="+- 0 0 0"/>
              <a:gd name="G1" fmla="+- 17315 0 0"/>
              <a:gd name="G2" fmla="+- 21600 0 0"/>
              <a:gd name="T0" fmla="*/ 12913 w 21600"/>
              <a:gd name="T1" fmla="*/ 0 h 17315"/>
              <a:gd name="T2" fmla="*/ 21600 w 21600"/>
              <a:gd name="T3" fmla="*/ 17315 h 17315"/>
              <a:gd name="T4" fmla="*/ 0 w 21600"/>
              <a:gd name="T5" fmla="*/ 17315 h 17315"/>
            </a:gdLst>
            <a:ahLst/>
            <a:cxnLst>
              <a:cxn ang="0">
                <a:pos x="T0" y="T1"/>
              </a:cxn>
              <a:cxn ang="0">
                <a:pos x="T2" y="T3"/>
              </a:cxn>
              <a:cxn ang="0">
                <a:pos x="T4" y="T5"/>
              </a:cxn>
            </a:cxnLst>
            <a:rect l="0" t="0" r="r" b="b"/>
            <a:pathLst>
              <a:path w="21600" h="17315" fill="none" extrusionOk="0">
                <a:moveTo>
                  <a:pt x="12913" y="-1"/>
                </a:moveTo>
                <a:cubicBezTo>
                  <a:pt x="18379" y="4076"/>
                  <a:pt x="21600" y="10495"/>
                  <a:pt x="21600" y="17315"/>
                </a:cubicBezTo>
              </a:path>
              <a:path w="21600" h="17315" stroke="0" extrusionOk="0">
                <a:moveTo>
                  <a:pt x="12913" y="-1"/>
                </a:moveTo>
                <a:cubicBezTo>
                  <a:pt x="18379" y="4076"/>
                  <a:pt x="21600" y="10495"/>
                  <a:pt x="21600" y="17315"/>
                </a:cubicBezTo>
                <a:lnTo>
                  <a:pt x="0" y="17315"/>
                </a:lnTo>
                <a:close/>
              </a:path>
            </a:pathLst>
          </a:custGeom>
          <a:noFill/>
          <a:ln w="12700">
            <a:solidFill>
              <a:srgbClr val="00FF00"/>
            </a:solidFill>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7436" name="Arc 28">
            <a:extLst>
              <a:ext uri="{FF2B5EF4-FFF2-40B4-BE49-F238E27FC236}">
                <a16:creationId xmlns:a16="http://schemas.microsoft.com/office/drawing/2014/main" id="{8D861D05-CB73-4EBB-AD88-B69B4EAE4F1D}"/>
              </a:ext>
            </a:extLst>
          </p:cNvPr>
          <p:cNvSpPr>
            <a:spLocks/>
          </p:cNvSpPr>
          <p:nvPr/>
        </p:nvSpPr>
        <p:spPr bwMode="auto">
          <a:xfrm rot="3178077">
            <a:off x="3563144" y="4294982"/>
            <a:ext cx="504825" cy="331787"/>
          </a:xfrm>
          <a:custGeom>
            <a:avLst/>
            <a:gdLst>
              <a:gd name="G0" fmla="+- 0 0 0"/>
              <a:gd name="G1" fmla="+- 17315 0 0"/>
              <a:gd name="G2" fmla="+- 21600 0 0"/>
              <a:gd name="T0" fmla="*/ 12913 w 21600"/>
              <a:gd name="T1" fmla="*/ 0 h 17315"/>
              <a:gd name="T2" fmla="*/ 21600 w 21600"/>
              <a:gd name="T3" fmla="*/ 17315 h 17315"/>
              <a:gd name="T4" fmla="*/ 0 w 21600"/>
              <a:gd name="T5" fmla="*/ 17315 h 17315"/>
            </a:gdLst>
            <a:ahLst/>
            <a:cxnLst>
              <a:cxn ang="0">
                <a:pos x="T0" y="T1"/>
              </a:cxn>
              <a:cxn ang="0">
                <a:pos x="T2" y="T3"/>
              </a:cxn>
              <a:cxn ang="0">
                <a:pos x="T4" y="T5"/>
              </a:cxn>
            </a:cxnLst>
            <a:rect l="0" t="0" r="r" b="b"/>
            <a:pathLst>
              <a:path w="21600" h="17315" fill="none" extrusionOk="0">
                <a:moveTo>
                  <a:pt x="12913" y="-1"/>
                </a:moveTo>
                <a:cubicBezTo>
                  <a:pt x="18379" y="4076"/>
                  <a:pt x="21600" y="10495"/>
                  <a:pt x="21600" y="17315"/>
                </a:cubicBezTo>
              </a:path>
              <a:path w="21600" h="17315" stroke="0" extrusionOk="0">
                <a:moveTo>
                  <a:pt x="12913" y="-1"/>
                </a:moveTo>
                <a:cubicBezTo>
                  <a:pt x="18379" y="4076"/>
                  <a:pt x="21600" y="10495"/>
                  <a:pt x="21600" y="17315"/>
                </a:cubicBezTo>
                <a:lnTo>
                  <a:pt x="0" y="17315"/>
                </a:lnTo>
                <a:close/>
              </a:path>
            </a:pathLst>
          </a:custGeom>
          <a:noFill/>
          <a:ln w="12700">
            <a:solidFill>
              <a:srgbClr val="00FF00"/>
            </a:solidFill>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7437" name="Arc 29">
            <a:extLst>
              <a:ext uri="{FF2B5EF4-FFF2-40B4-BE49-F238E27FC236}">
                <a16:creationId xmlns:a16="http://schemas.microsoft.com/office/drawing/2014/main" id="{56D09262-B4CA-456A-BE3B-304CF5A13ABC}"/>
              </a:ext>
            </a:extLst>
          </p:cNvPr>
          <p:cNvSpPr>
            <a:spLocks/>
          </p:cNvSpPr>
          <p:nvPr/>
        </p:nvSpPr>
        <p:spPr bwMode="auto">
          <a:xfrm rot="3260608">
            <a:off x="3559175" y="4349750"/>
            <a:ext cx="431800" cy="260350"/>
          </a:xfrm>
          <a:custGeom>
            <a:avLst/>
            <a:gdLst>
              <a:gd name="G0" fmla="+- 0 0 0"/>
              <a:gd name="G1" fmla="+- 17315 0 0"/>
              <a:gd name="G2" fmla="+- 21600 0 0"/>
              <a:gd name="T0" fmla="*/ 12913 w 21600"/>
              <a:gd name="T1" fmla="*/ 0 h 17315"/>
              <a:gd name="T2" fmla="*/ 21600 w 21600"/>
              <a:gd name="T3" fmla="*/ 17315 h 17315"/>
              <a:gd name="T4" fmla="*/ 0 w 21600"/>
              <a:gd name="T5" fmla="*/ 17315 h 17315"/>
            </a:gdLst>
            <a:ahLst/>
            <a:cxnLst>
              <a:cxn ang="0">
                <a:pos x="T0" y="T1"/>
              </a:cxn>
              <a:cxn ang="0">
                <a:pos x="T2" y="T3"/>
              </a:cxn>
              <a:cxn ang="0">
                <a:pos x="T4" y="T5"/>
              </a:cxn>
            </a:cxnLst>
            <a:rect l="0" t="0" r="r" b="b"/>
            <a:pathLst>
              <a:path w="21600" h="17315" fill="none" extrusionOk="0">
                <a:moveTo>
                  <a:pt x="12913" y="-1"/>
                </a:moveTo>
                <a:cubicBezTo>
                  <a:pt x="18379" y="4076"/>
                  <a:pt x="21600" y="10495"/>
                  <a:pt x="21600" y="17315"/>
                </a:cubicBezTo>
              </a:path>
              <a:path w="21600" h="17315" stroke="0" extrusionOk="0">
                <a:moveTo>
                  <a:pt x="12913" y="-1"/>
                </a:moveTo>
                <a:cubicBezTo>
                  <a:pt x="18379" y="4076"/>
                  <a:pt x="21600" y="10495"/>
                  <a:pt x="21600" y="17315"/>
                </a:cubicBezTo>
                <a:lnTo>
                  <a:pt x="0" y="17315"/>
                </a:lnTo>
                <a:close/>
              </a:path>
            </a:pathLst>
          </a:custGeom>
          <a:noFill/>
          <a:ln w="12700">
            <a:solidFill>
              <a:srgbClr val="00FF00"/>
            </a:solidFill>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7438" name="AutoShape 30">
            <a:extLst>
              <a:ext uri="{FF2B5EF4-FFF2-40B4-BE49-F238E27FC236}">
                <a16:creationId xmlns:a16="http://schemas.microsoft.com/office/drawing/2014/main" id="{220EF00D-5012-452C-A164-AEA905A8FDCD}"/>
              </a:ext>
            </a:extLst>
          </p:cNvPr>
          <p:cNvSpPr>
            <a:spLocks noChangeArrowheads="1"/>
          </p:cNvSpPr>
          <p:nvPr/>
        </p:nvSpPr>
        <p:spPr bwMode="auto">
          <a:xfrm>
            <a:off x="3419475" y="4221163"/>
            <a:ext cx="360363" cy="287337"/>
          </a:xfrm>
          <a:prstGeom prst="lightningBolt">
            <a:avLst/>
          </a:prstGeom>
          <a:solidFill>
            <a:srgbClr val="FFFFFF"/>
          </a:solidFill>
          <a:ln w="9525">
            <a:solidFill>
              <a:schemeClr val="tx1"/>
            </a:solidFill>
            <a:miter lim="800000"/>
            <a:headEnd/>
            <a:tailEnd/>
          </a:ln>
          <a:effectLst/>
        </p:spPr>
        <p:txBody>
          <a:bodyPr wrap="none" anchor="ctr"/>
          <a:lstStyle/>
          <a:p>
            <a:pPr eaLnBrk="1" hangingPunct="1">
              <a:defRPr/>
            </a:pPr>
            <a:endParaRPr lang="en-US">
              <a:latin typeface="Arial" charset="0"/>
              <a:ea typeface="MS PGothic" pitchFamily="34" charset="-128"/>
              <a:cs typeface="Arial" charset="0"/>
            </a:endParaRPr>
          </a:p>
        </p:txBody>
      </p:sp>
      <p:pic>
        <p:nvPicPr>
          <p:cNvPr id="20512" name="Picture 31" descr="#">
            <a:extLst>
              <a:ext uri="{FF2B5EF4-FFF2-40B4-BE49-F238E27FC236}">
                <a16:creationId xmlns:a16="http://schemas.microsoft.com/office/drawing/2014/main" id="{E5697309-D601-4D8B-9A6D-A7C7F1D9CC6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3438" y="2708275"/>
            <a:ext cx="2089150"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7440" name="Line 32">
            <a:extLst>
              <a:ext uri="{FF2B5EF4-FFF2-40B4-BE49-F238E27FC236}">
                <a16:creationId xmlns:a16="http://schemas.microsoft.com/office/drawing/2014/main" id="{8FDB7158-79F9-422D-B387-2E4FAFB6268A}"/>
              </a:ext>
            </a:extLst>
          </p:cNvPr>
          <p:cNvSpPr>
            <a:spLocks noChangeShapeType="1"/>
          </p:cNvSpPr>
          <p:nvPr/>
        </p:nvSpPr>
        <p:spPr bwMode="auto">
          <a:xfrm flipV="1">
            <a:off x="4643438" y="4149725"/>
            <a:ext cx="288925" cy="358775"/>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pic>
        <p:nvPicPr>
          <p:cNvPr id="20514" name="Picture 6">
            <a:extLst>
              <a:ext uri="{FF2B5EF4-FFF2-40B4-BE49-F238E27FC236}">
                <a16:creationId xmlns:a16="http://schemas.microsoft.com/office/drawing/2014/main" id="{5777CC8B-5221-4A9A-97E8-AF70CE109A5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32588" y="4724400"/>
            <a:ext cx="444500"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7442" name="Line 34">
            <a:extLst>
              <a:ext uri="{FF2B5EF4-FFF2-40B4-BE49-F238E27FC236}">
                <a16:creationId xmlns:a16="http://schemas.microsoft.com/office/drawing/2014/main" id="{180CFDF4-4948-49FD-81A7-78F8939FC81F}"/>
              </a:ext>
            </a:extLst>
          </p:cNvPr>
          <p:cNvSpPr>
            <a:spLocks noChangeShapeType="1"/>
          </p:cNvSpPr>
          <p:nvPr/>
        </p:nvSpPr>
        <p:spPr bwMode="auto">
          <a:xfrm>
            <a:off x="6227763" y="4149725"/>
            <a:ext cx="215900" cy="287338"/>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pic>
        <p:nvPicPr>
          <p:cNvPr id="20516" name="Picture 35" descr="MC900411406[1]">
            <a:extLst>
              <a:ext uri="{FF2B5EF4-FFF2-40B4-BE49-F238E27FC236}">
                <a16:creationId xmlns:a16="http://schemas.microsoft.com/office/drawing/2014/main" id="{57E4B52B-1B45-47D5-95E9-4C5881BC00E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48488" y="1989138"/>
            <a:ext cx="4254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7444" name="Line 36">
            <a:extLst>
              <a:ext uri="{FF2B5EF4-FFF2-40B4-BE49-F238E27FC236}">
                <a16:creationId xmlns:a16="http://schemas.microsoft.com/office/drawing/2014/main" id="{E38F42CD-DDB8-4DF4-AF24-D1FD8D8365A5}"/>
              </a:ext>
            </a:extLst>
          </p:cNvPr>
          <p:cNvSpPr>
            <a:spLocks noChangeShapeType="1"/>
          </p:cNvSpPr>
          <p:nvPr/>
        </p:nvSpPr>
        <p:spPr bwMode="auto">
          <a:xfrm flipV="1">
            <a:off x="6227763" y="2420938"/>
            <a:ext cx="649287" cy="43180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pic>
        <p:nvPicPr>
          <p:cNvPr id="20518" name="Picture 37" descr="#">
            <a:extLst>
              <a:ext uri="{FF2B5EF4-FFF2-40B4-BE49-F238E27FC236}">
                <a16:creationId xmlns:a16="http://schemas.microsoft.com/office/drawing/2014/main" id="{C2C4A205-3CA6-4834-9D01-6D7ADF2ADAA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24750" y="2924175"/>
            <a:ext cx="71437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7446" name="Line 38">
            <a:extLst>
              <a:ext uri="{FF2B5EF4-FFF2-40B4-BE49-F238E27FC236}">
                <a16:creationId xmlns:a16="http://schemas.microsoft.com/office/drawing/2014/main" id="{FD92F0CF-38D0-4DCD-924F-BF4D0AEEA962}"/>
              </a:ext>
            </a:extLst>
          </p:cNvPr>
          <p:cNvSpPr>
            <a:spLocks noChangeShapeType="1"/>
          </p:cNvSpPr>
          <p:nvPr/>
        </p:nvSpPr>
        <p:spPr bwMode="auto">
          <a:xfrm flipV="1">
            <a:off x="6732588" y="3284538"/>
            <a:ext cx="719137" cy="73025"/>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7447" name="Text Box 39">
            <a:extLst>
              <a:ext uri="{FF2B5EF4-FFF2-40B4-BE49-F238E27FC236}">
                <a16:creationId xmlns:a16="http://schemas.microsoft.com/office/drawing/2014/main" id="{1D797716-0EE6-4F1F-8438-65928B43F7D9}"/>
              </a:ext>
            </a:extLst>
          </p:cNvPr>
          <p:cNvSpPr txBox="1">
            <a:spLocks noChangeArrowheads="1"/>
          </p:cNvSpPr>
          <p:nvPr/>
        </p:nvSpPr>
        <p:spPr bwMode="auto">
          <a:xfrm>
            <a:off x="5241925" y="3284538"/>
            <a:ext cx="912813" cy="304800"/>
          </a:xfrm>
          <a:prstGeom prst="rect">
            <a:avLst/>
          </a:prstGeom>
          <a:noFill/>
          <a:ln>
            <a:noFill/>
          </a:ln>
          <a:effectLst/>
        </p:spPr>
        <p:txBody>
          <a:bodyPr wrap="none">
            <a:spAutoFit/>
          </a:bodyPr>
          <a:lstStyle/>
          <a:p>
            <a:pPr eaLnBrk="1" hangingPunct="1">
              <a:defRPr/>
            </a:pPr>
            <a:r>
              <a:rPr lang="en-US" sz="1400">
                <a:latin typeface="Verdana" charset="0"/>
                <a:ea typeface="ＭＳ Ｐゴシック" charset="0"/>
                <a:cs typeface="Arial" charset="0"/>
              </a:rPr>
              <a:t>Internet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4">
            <a:extLst>
              <a:ext uri="{FF2B5EF4-FFF2-40B4-BE49-F238E27FC236}">
                <a16:creationId xmlns:a16="http://schemas.microsoft.com/office/drawing/2014/main" id="{601D7E86-D65D-487F-939F-51713478967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CA2AA0B8-6188-45A4-BF52-FF3BD704038B}" type="slidenum">
              <a:rPr lang="en-GB" altLang="en-US" sz="1400">
                <a:ea typeface="MS PGothic" panose="020B0600070205080204" pitchFamily="34" charset="-128"/>
              </a:rPr>
              <a:pPr>
                <a:spcBef>
                  <a:spcPct val="0"/>
                </a:spcBef>
                <a:buFontTx/>
                <a:buNone/>
              </a:pPr>
              <a:t>13</a:t>
            </a:fld>
            <a:endParaRPr lang="en-GB" altLang="en-US" sz="1400">
              <a:ea typeface="MS PGothic" panose="020B0600070205080204" pitchFamily="34" charset="-128"/>
            </a:endParaRPr>
          </a:p>
        </p:txBody>
      </p:sp>
      <p:pic>
        <p:nvPicPr>
          <p:cNvPr id="21507" name="Picture 2" descr="#">
            <a:extLst>
              <a:ext uri="{FF2B5EF4-FFF2-40B4-BE49-F238E27FC236}">
                <a16:creationId xmlns:a16="http://schemas.microsoft.com/office/drawing/2014/main" id="{7D4660D6-95BC-455D-974F-2AEADE4C6F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433763"/>
            <a:ext cx="477837"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Rectangle 3">
            <a:extLst>
              <a:ext uri="{FF2B5EF4-FFF2-40B4-BE49-F238E27FC236}">
                <a16:creationId xmlns:a16="http://schemas.microsoft.com/office/drawing/2014/main" id="{3383D3E4-1F06-4761-8D4E-CAC62E9FD8B4}"/>
              </a:ext>
            </a:extLst>
          </p:cNvPr>
          <p:cNvSpPr>
            <a:spLocks noGrp="1" noChangeArrowheads="1"/>
          </p:cNvSpPr>
          <p:nvPr>
            <p:ph type="title"/>
          </p:nvPr>
        </p:nvSpPr>
        <p:spPr/>
        <p:txBody>
          <a:bodyPr/>
          <a:lstStyle/>
          <a:p>
            <a:r>
              <a:rPr lang="en-US" altLang="en-US"/>
              <a:t>Things Connecting to Things</a:t>
            </a:r>
          </a:p>
        </p:txBody>
      </p:sp>
      <p:pic>
        <p:nvPicPr>
          <p:cNvPr id="21509" name="Picture 4" descr="connected-car">
            <a:extLst>
              <a:ext uri="{FF2B5EF4-FFF2-40B4-BE49-F238E27FC236}">
                <a16:creationId xmlns:a16="http://schemas.microsoft.com/office/drawing/2014/main" id="{8FFE8F3C-20C7-42DC-98D1-F1B63BF295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938" y="1052513"/>
            <a:ext cx="4314825"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5" descr="rally-car by netalloy - ">
            <a:extLst>
              <a:ext uri="{FF2B5EF4-FFF2-40B4-BE49-F238E27FC236}">
                <a16:creationId xmlns:a16="http://schemas.microsoft.com/office/drawing/2014/main" id="{43E61A22-3486-4A24-BAE5-40AFDB12A6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3644900"/>
            <a:ext cx="238125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8438" name="Arc 6">
            <a:extLst>
              <a:ext uri="{FF2B5EF4-FFF2-40B4-BE49-F238E27FC236}">
                <a16:creationId xmlns:a16="http://schemas.microsoft.com/office/drawing/2014/main" id="{E9BE0BF6-3CE0-449E-9C0F-2D6218588F65}"/>
              </a:ext>
            </a:extLst>
          </p:cNvPr>
          <p:cNvSpPr>
            <a:spLocks/>
          </p:cNvSpPr>
          <p:nvPr/>
        </p:nvSpPr>
        <p:spPr bwMode="auto">
          <a:xfrm>
            <a:off x="4572000" y="2349500"/>
            <a:ext cx="1728788" cy="1439863"/>
          </a:xfrm>
          <a:custGeom>
            <a:avLst/>
            <a:gdLst>
              <a:gd name="G0" fmla="+- 0 0 0"/>
              <a:gd name="G1" fmla="+- 21600 0 0"/>
              <a:gd name="G2" fmla="+- 21600 0 0"/>
              <a:gd name="T0" fmla="*/ 0 w 21453"/>
              <a:gd name="T1" fmla="*/ 0 h 21600"/>
              <a:gd name="T2" fmla="*/ 21453 w 21453"/>
              <a:gd name="T3" fmla="*/ 19081 h 21600"/>
              <a:gd name="T4" fmla="*/ 0 w 21453"/>
              <a:gd name="T5" fmla="*/ 21600 h 21600"/>
            </a:gdLst>
            <a:ahLst/>
            <a:cxnLst>
              <a:cxn ang="0">
                <a:pos x="T0" y="T1"/>
              </a:cxn>
              <a:cxn ang="0">
                <a:pos x="T2" y="T3"/>
              </a:cxn>
              <a:cxn ang="0">
                <a:pos x="T4" y="T5"/>
              </a:cxn>
            </a:cxnLst>
            <a:rect l="0" t="0" r="r" b="b"/>
            <a:pathLst>
              <a:path w="21453" h="21600" fill="none" extrusionOk="0">
                <a:moveTo>
                  <a:pt x="0" y="-1"/>
                </a:moveTo>
                <a:cubicBezTo>
                  <a:pt x="10954" y="-1"/>
                  <a:pt x="20175" y="8200"/>
                  <a:pt x="21452" y="19081"/>
                </a:cubicBezTo>
              </a:path>
              <a:path w="21453" h="21600" stroke="0" extrusionOk="0">
                <a:moveTo>
                  <a:pt x="0" y="-1"/>
                </a:moveTo>
                <a:cubicBezTo>
                  <a:pt x="10954" y="-1"/>
                  <a:pt x="20175" y="8200"/>
                  <a:pt x="21452" y="19081"/>
                </a:cubicBezTo>
                <a:lnTo>
                  <a:pt x="0" y="21600"/>
                </a:lnTo>
                <a:close/>
              </a:path>
            </a:pathLst>
          </a:custGeom>
          <a:noFill/>
          <a:ln w="15875">
            <a:solidFill>
              <a:schemeClr val="bg2"/>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pic>
        <p:nvPicPr>
          <p:cNvPr id="21512" name="Picture 7" descr="Police car by liftarn - A SAAB 900 police car from the Swedish Road Administration (V�gverket).">
            <a:extLst>
              <a:ext uri="{FF2B5EF4-FFF2-40B4-BE49-F238E27FC236}">
                <a16:creationId xmlns:a16="http://schemas.microsoft.com/office/drawing/2014/main" id="{57FC41C9-FBF7-479A-AAA2-4824DEBF83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8888" y="1700213"/>
            <a:ext cx="1296987"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8440" name="Arc 8">
            <a:extLst>
              <a:ext uri="{FF2B5EF4-FFF2-40B4-BE49-F238E27FC236}">
                <a16:creationId xmlns:a16="http://schemas.microsoft.com/office/drawing/2014/main" id="{E569CB35-A4D7-422B-91B7-DC23E35FEF3E}"/>
              </a:ext>
            </a:extLst>
          </p:cNvPr>
          <p:cNvSpPr>
            <a:spLocks/>
          </p:cNvSpPr>
          <p:nvPr/>
        </p:nvSpPr>
        <p:spPr bwMode="auto">
          <a:xfrm rot="21450627" flipH="1">
            <a:off x="2411413" y="1989138"/>
            <a:ext cx="1368425" cy="1444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5875">
            <a:solidFill>
              <a:schemeClr val="bg2"/>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pic>
        <p:nvPicPr>
          <p:cNvPr id="21514" name="Picture 9" descr="MC900332774[1]">
            <a:extLst>
              <a:ext uri="{FF2B5EF4-FFF2-40B4-BE49-F238E27FC236}">
                <a16:creationId xmlns:a16="http://schemas.microsoft.com/office/drawing/2014/main" id="{1EC47AB2-799C-4DF1-A2D1-26F7DACC1E1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8525" y="5300663"/>
            <a:ext cx="1081088"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10" descr="MC900060378[1]">
            <a:extLst>
              <a:ext uri="{FF2B5EF4-FFF2-40B4-BE49-F238E27FC236}">
                <a16:creationId xmlns:a16="http://schemas.microsoft.com/office/drawing/2014/main" id="{39329E6B-8BE4-4EB7-8E89-4A8DC479873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1550" y="3860800"/>
            <a:ext cx="1008063"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8443" name="Arc 11">
            <a:extLst>
              <a:ext uri="{FF2B5EF4-FFF2-40B4-BE49-F238E27FC236}">
                <a16:creationId xmlns:a16="http://schemas.microsoft.com/office/drawing/2014/main" id="{35719198-4819-46D4-B825-DE9FA4CC2FBC}"/>
              </a:ext>
            </a:extLst>
          </p:cNvPr>
          <p:cNvSpPr>
            <a:spLocks/>
          </p:cNvSpPr>
          <p:nvPr/>
        </p:nvSpPr>
        <p:spPr bwMode="auto">
          <a:xfrm flipV="1">
            <a:off x="1835150" y="2276475"/>
            <a:ext cx="2232025" cy="187325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5875">
            <a:solidFill>
              <a:schemeClr val="bg2"/>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8444" name="Arc 12">
            <a:extLst>
              <a:ext uri="{FF2B5EF4-FFF2-40B4-BE49-F238E27FC236}">
                <a16:creationId xmlns:a16="http://schemas.microsoft.com/office/drawing/2014/main" id="{722CDD90-5E31-4323-9338-B8CEEF835BF2}"/>
              </a:ext>
            </a:extLst>
          </p:cNvPr>
          <p:cNvSpPr>
            <a:spLocks/>
          </p:cNvSpPr>
          <p:nvPr/>
        </p:nvSpPr>
        <p:spPr bwMode="auto">
          <a:xfrm rot="10800000" flipH="1">
            <a:off x="1979613" y="2420938"/>
            <a:ext cx="2447925" cy="381635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5875">
            <a:solidFill>
              <a:schemeClr val="bg2"/>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
        <p:nvSpPr>
          <p:cNvPr id="658445" name="Text Box 13">
            <a:extLst>
              <a:ext uri="{FF2B5EF4-FFF2-40B4-BE49-F238E27FC236}">
                <a16:creationId xmlns:a16="http://schemas.microsoft.com/office/drawing/2014/main" id="{3FA1E2DD-964F-41F0-BA84-EC2AE3C1E22D}"/>
              </a:ext>
            </a:extLst>
          </p:cNvPr>
          <p:cNvSpPr txBox="1">
            <a:spLocks noChangeArrowheads="1"/>
          </p:cNvSpPr>
          <p:nvPr/>
        </p:nvSpPr>
        <p:spPr bwMode="auto">
          <a:xfrm>
            <a:off x="4214813" y="5445125"/>
            <a:ext cx="3319462" cy="611188"/>
          </a:xfrm>
          <a:prstGeom prst="rect">
            <a:avLst/>
          </a:prstGeom>
          <a:noFill/>
          <a:ln>
            <a:noFill/>
          </a:ln>
          <a:effectLst/>
        </p:spPr>
        <p:txBody>
          <a:bodyPr wrap="none">
            <a:spAutoFit/>
          </a:bodyPr>
          <a:lstStyle/>
          <a:p>
            <a:pPr eaLnBrk="1" hangingPunct="1">
              <a:defRPr/>
            </a:pPr>
            <a:r>
              <a:rPr lang="en-US">
                <a:latin typeface="Arial" charset="0"/>
                <a:ea typeface="ＭＳ Ｐゴシック" charset="0"/>
                <a:cs typeface="Arial" charset="0"/>
              </a:rPr>
              <a:t>- </a:t>
            </a:r>
            <a:r>
              <a:rPr lang="en-US" sz="1600">
                <a:latin typeface="Verdana" charset="0"/>
                <a:ea typeface="ＭＳ Ｐゴシック" charset="0"/>
                <a:cs typeface="Arial" charset="0"/>
              </a:rPr>
              <a:t>Complex and heterogeneous </a:t>
            </a:r>
          </a:p>
          <a:p>
            <a:pPr eaLnBrk="1" hangingPunct="1">
              <a:defRPr/>
            </a:pPr>
            <a:r>
              <a:rPr lang="en-US" sz="1600">
                <a:latin typeface="Verdana" charset="0"/>
                <a:ea typeface="ＭＳ Ｐゴシック" charset="0"/>
                <a:cs typeface="Arial" charset="0"/>
              </a:rPr>
              <a:t>resources and networks </a:t>
            </a:r>
          </a:p>
        </p:txBody>
      </p:sp>
      <p:sp>
        <p:nvSpPr>
          <p:cNvPr id="658446" name="Arc 14">
            <a:extLst>
              <a:ext uri="{FF2B5EF4-FFF2-40B4-BE49-F238E27FC236}">
                <a16:creationId xmlns:a16="http://schemas.microsoft.com/office/drawing/2014/main" id="{B24DFEB6-35D6-416B-94A6-A4F366842D23}"/>
              </a:ext>
            </a:extLst>
          </p:cNvPr>
          <p:cNvSpPr>
            <a:spLocks/>
          </p:cNvSpPr>
          <p:nvPr/>
        </p:nvSpPr>
        <p:spPr bwMode="auto">
          <a:xfrm flipV="1">
            <a:off x="6443663" y="2349500"/>
            <a:ext cx="720725" cy="12954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5875">
            <a:solidFill>
              <a:schemeClr val="bg2"/>
            </a:solidFill>
            <a:prstDash val="dash"/>
            <a:round/>
            <a:headEnd/>
            <a:tailEnd/>
          </a:ln>
          <a:effectLst/>
        </p:spPr>
        <p:txBody>
          <a:bodyPr wrap="none" anchor="ctr"/>
          <a:lstStyle/>
          <a:p>
            <a:pPr eaLnBrk="1" hangingPunct="1">
              <a:defRPr/>
            </a:pPr>
            <a:endParaRPr lang="en-US">
              <a:latin typeface="Arial" charset="0"/>
              <a:ea typeface="ＭＳ Ｐゴシック" charset="0"/>
              <a:cs typeface="Arial"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a:extLst>
              <a:ext uri="{FF2B5EF4-FFF2-40B4-BE49-F238E27FC236}">
                <a16:creationId xmlns:a16="http://schemas.microsoft.com/office/drawing/2014/main" id="{9C37A4EB-C0FA-4DE8-9A09-07FE43AB8CF6}"/>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C00DA2B5-82C6-4326-BE31-0B3653FDFE1C}" type="slidenum">
              <a:rPr lang="en-GB" altLang="en-US" sz="1400">
                <a:ea typeface="MS PGothic" panose="020B0600070205080204" pitchFamily="34" charset="-128"/>
              </a:rPr>
              <a:pPr>
                <a:spcBef>
                  <a:spcPct val="0"/>
                </a:spcBef>
                <a:buFontTx/>
                <a:buNone/>
              </a:pPr>
              <a:t>14</a:t>
            </a:fld>
            <a:endParaRPr lang="en-GB" altLang="en-US" sz="1400">
              <a:ea typeface="MS PGothic" panose="020B0600070205080204" pitchFamily="34" charset="-128"/>
            </a:endParaRPr>
          </a:p>
        </p:txBody>
      </p:sp>
      <p:sp>
        <p:nvSpPr>
          <p:cNvPr id="22531" name="Rectangle 2">
            <a:extLst>
              <a:ext uri="{FF2B5EF4-FFF2-40B4-BE49-F238E27FC236}">
                <a16:creationId xmlns:a16="http://schemas.microsoft.com/office/drawing/2014/main" id="{A0D919BF-CE13-4A97-A52B-ACECD8D74CBA}"/>
              </a:ext>
            </a:extLst>
          </p:cNvPr>
          <p:cNvSpPr>
            <a:spLocks noGrp="1" noChangeArrowheads="1"/>
          </p:cNvSpPr>
          <p:nvPr>
            <p:ph type="title"/>
          </p:nvPr>
        </p:nvSpPr>
        <p:spPr/>
        <p:txBody>
          <a:bodyPr/>
          <a:lstStyle/>
          <a:p>
            <a:r>
              <a:rPr lang="en-GB" altLang="en-US"/>
              <a:t>Wireless Sensor Networks (WSN)</a:t>
            </a:r>
          </a:p>
        </p:txBody>
      </p:sp>
      <p:pic>
        <p:nvPicPr>
          <p:cNvPr id="22532" name="Picture 3" descr="#">
            <a:extLst>
              <a:ext uri="{FF2B5EF4-FFF2-40B4-BE49-F238E27FC236}">
                <a16:creationId xmlns:a16="http://schemas.microsoft.com/office/drawing/2014/main" id="{F73D1B76-F386-4396-B253-6F89E1DA8A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284538"/>
            <a:ext cx="4095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4" descr="#">
            <a:extLst>
              <a:ext uri="{FF2B5EF4-FFF2-40B4-BE49-F238E27FC236}">
                <a16:creationId xmlns:a16="http://schemas.microsoft.com/office/drawing/2014/main" id="{C4E9D1F3-1B13-47A7-A9F6-6B003DFD71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2349500"/>
            <a:ext cx="40957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5" descr="#">
            <a:extLst>
              <a:ext uri="{FF2B5EF4-FFF2-40B4-BE49-F238E27FC236}">
                <a16:creationId xmlns:a16="http://schemas.microsoft.com/office/drawing/2014/main" id="{B7664DE9-84E8-4E64-85B2-8A8E73F645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3425" y="3500438"/>
            <a:ext cx="4095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6" descr="#">
            <a:extLst>
              <a:ext uri="{FF2B5EF4-FFF2-40B4-BE49-F238E27FC236}">
                <a16:creationId xmlns:a16="http://schemas.microsoft.com/office/drawing/2014/main" id="{99B1C073-4D75-4BDF-8416-226C683BAE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0" y="3068638"/>
            <a:ext cx="4095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7" descr="#">
            <a:extLst>
              <a:ext uri="{FF2B5EF4-FFF2-40B4-BE49-F238E27FC236}">
                <a16:creationId xmlns:a16="http://schemas.microsoft.com/office/drawing/2014/main" id="{AEA7CE75-C83F-419A-B068-4A4D7D0320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075" y="2492375"/>
            <a:ext cx="40957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Picture 8" descr="#">
            <a:extLst>
              <a:ext uri="{FF2B5EF4-FFF2-40B4-BE49-F238E27FC236}">
                <a16:creationId xmlns:a16="http://schemas.microsoft.com/office/drawing/2014/main" id="{E9D1B902-0756-4A6F-AE5D-D8044F3B26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400" y="4508500"/>
            <a:ext cx="5762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8" name="Picture 9" descr="#">
            <a:extLst>
              <a:ext uri="{FF2B5EF4-FFF2-40B4-BE49-F238E27FC236}">
                <a16:creationId xmlns:a16="http://schemas.microsoft.com/office/drawing/2014/main" id="{03CDA85A-E896-4399-93D2-92FF80AA66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8538" y="1989138"/>
            <a:ext cx="4254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9" name="Picture 10" descr="#">
            <a:extLst>
              <a:ext uri="{FF2B5EF4-FFF2-40B4-BE49-F238E27FC236}">
                <a16:creationId xmlns:a16="http://schemas.microsoft.com/office/drawing/2014/main" id="{262CD3E0-BF11-4BCC-82F0-D0CC390F1FA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0338" y="1628775"/>
            <a:ext cx="44767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9467" name="Line 11">
            <a:extLst>
              <a:ext uri="{FF2B5EF4-FFF2-40B4-BE49-F238E27FC236}">
                <a16:creationId xmlns:a16="http://schemas.microsoft.com/office/drawing/2014/main" id="{8BFA965F-C0EE-4232-9FF0-B335FA15FE43}"/>
              </a:ext>
            </a:extLst>
          </p:cNvPr>
          <p:cNvSpPr>
            <a:spLocks noChangeShapeType="1"/>
          </p:cNvSpPr>
          <p:nvPr/>
        </p:nvSpPr>
        <p:spPr bwMode="auto">
          <a:xfrm>
            <a:off x="827088" y="2781300"/>
            <a:ext cx="215900" cy="719138"/>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68" name="Line 12">
            <a:extLst>
              <a:ext uri="{FF2B5EF4-FFF2-40B4-BE49-F238E27FC236}">
                <a16:creationId xmlns:a16="http://schemas.microsoft.com/office/drawing/2014/main" id="{6BD0A3D9-C917-408C-9129-824AF1F24EE6}"/>
              </a:ext>
            </a:extLst>
          </p:cNvPr>
          <p:cNvSpPr>
            <a:spLocks noChangeShapeType="1"/>
          </p:cNvSpPr>
          <p:nvPr/>
        </p:nvSpPr>
        <p:spPr bwMode="auto">
          <a:xfrm>
            <a:off x="1187450" y="3716338"/>
            <a:ext cx="865188" cy="144462"/>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69" name="Oval 13">
            <a:extLst>
              <a:ext uri="{FF2B5EF4-FFF2-40B4-BE49-F238E27FC236}">
                <a16:creationId xmlns:a16="http://schemas.microsoft.com/office/drawing/2014/main" id="{BC46E67C-A681-4F9B-A6B1-D09C29852999}"/>
              </a:ext>
            </a:extLst>
          </p:cNvPr>
          <p:cNvSpPr>
            <a:spLocks noChangeArrowheads="1"/>
          </p:cNvSpPr>
          <p:nvPr/>
        </p:nvSpPr>
        <p:spPr bwMode="auto">
          <a:xfrm>
            <a:off x="4789488" y="3232150"/>
            <a:ext cx="719137" cy="358775"/>
          </a:xfrm>
          <a:prstGeom prst="ellipse">
            <a:avLst/>
          </a:prstGeom>
          <a:solidFill>
            <a:srgbClr val="008000"/>
          </a:solidFill>
          <a:ln>
            <a:noFill/>
          </a:ln>
          <a:effectLst/>
        </p:spPr>
        <p:txBody>
          <a:bodyPr wrap="none" anchor="ctr"/>
          <a:lstStyle/>
          <a:p>
            <a:pPr eaLnBrk="1" hangingPunct="1">
              <a:defRPr/>
            </a:pPr>
            <a:r>
              <a:rPr lang="en-GB" sz="1000">
                <a:latin typeface="Verdana" charset="0"/>
                <a:ea typeface="ＭＳ Ｐゴシック" charset="0"/>
                <a:cs typeface="Arial" charset="0"/>
              </a:rPr>
              <a:t>Sink</a:t>
            </a:r>
          </a:p>
          <a:p>
            <a:pPr eaLnBrk="1" hangingPunct="1">
              <a:defRPr/>
            </a:pPr>
            <a:r>
              <a:rPr lang="en-GB" sz="1000">
                <a:latin typeface="Verdana" charset="0"/>
                <a:ea typeface="ＭＳ Ｐゴシック" charset="0"/>
                <a:cs typeface="Arial" charset="0"/>
              </a:rPr>
              <a:t>node</a:t>
            </a:r>
          </a:p>
        </p:txBody>
      </p:sp>
      <p:sp>
        <p:nvSpPr>
          <p:cNvPr id="659470" name="Rectangle 14">
            <a:extLst>
              <a:ext uri="{FF2B5EF4-FFF2-40B4-BE49-F238E27FC236}">
                <a16:creationId xmlns:a16="http://schemas.microsoft.com/office/drawing/2014/main" id="{59F6C428-B08A-4755-B4A4-9C01B421F821}"/>
              </a:ext>
            </a:extLst>
          </p:cNvPr>
          <p:cNvSpPr>
            <a:spLocks noChangeArrowheads="1"/>
          </p:cNvSpPr>
          <p:nvPr/>
        </p:nvSpPr>
        <p:spPr bwMode="auto">
          <a:xfrm>
            <a:off x="6084888" y="3286125"/>
            <a:ext cx="647700" cy="287338"/>
          </a:xfrm>
          <a:prstGeom prst="rect">
            <a:avLst/>
          </a:prstGeom>
          <a:solidFill>
            <a:schemeClr val="bg2"/>
          </a:solidFill>
          <a:ln>
            <a:noFill/>
          </a:ln>
          <a:effectLst/>
        </p:spPr>
        <p:txBody>
          <a:bodyPr wrap="none" anchor="ctr"/>
          <a:lstStyle/>
          <a:p>
            <a:pPr eaLnBrk="1" hangingPunct="1">
              <a:defRPr/>
            </a:pPr>
            <a:r>
              <a:rPr lang="en-GB" sz="900">
                <a:latin typeface="Verdana" charset="0"/>
                <a:ea typeface="ＭＳ Ｐゴシック" charset="0"/>
                <a:cs typeface="Arial" charset="0"/>
              </a:rPr>
              <a:t>Gateway</a:t>
            </a:r>
          </a:p>
        </p:txBody>
      </p:sp>
      <p:pic>
        <p:nvPicPr>
          <p:cNvPr id="22544" name="Picture 15" descr="http://openclipart.org/image/800px/svg_to_png/14729/gabe_anguiano_Cloud.png">
            <a:extLst>
              <a:ext uri="{FF2B5EF4-FFF2-40B4-BE49-F238E27FC236}">
                <a16:creationId xmlns:a16="http://schemas.microsoft.com/office/drawing/2014/main" id="{63A33CB2-823E-45A3-8B99-10D28D04811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5388" y="1557338"/>
            <a:ext cx="17272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5" name="Line 16">
            <a:extLst>
              <a:ext uri="{FF2B5EF4-FFF2-40B4-BE49-F238E27FC236}">
                <a16:creationId xmlns:a16="http://schemas.microsoft.com/office/drawing/2014/main" id="{02BDC97A-A6E2-44BC-A15B-938B4121A6D2}"/>
              </a:ext>
            </a:extLst>
          </p:cNvPr>
          <p:cNvSpPr>
            <a:spLocks noChangeShapeType="1"/>
          </p:cNvSpPr>
          <p:nvPr/>
        </p:nvSpPr>
        <p:spPr bwMode="auto">
          <a:xfrm>
            <a:off x="6300788" y="2852738"/>
            <a:ext cx="142875" cy="288925"/>
          </a:xfrm>
          <a:prstGeom prst="line">
            <a:avLst/>
          </a:prstGeom>
          <a:noFill/>
          <a:ln w="9525">
            <a:solidFill>
              <a:schemeClr val="tx1"/>
            </a:solidFill>
            <a:round/>
            <a:headEnd type="triangle" w="med" len="med"/>
            <a:tailEnd type="triangle" w="med" len="med"/>
          </a:ln>
          <a:effectLst>
            <a:prstShdw prst="shdw17" dist="17961" dir="2700000">
              <a:srgbClr val="808080">
                <a:alpha val="50000"/>
              </a:srgbClr>
            </a:prstShdw>
          </a:effectLst>
          <a:extLst>
            <a:ext uri="{909E8E84-426E-40DD-AFC4-6F175D3DCCD1}">
              <a14:hiddenFill xmlns:a14="http://schemas.microsoft.com/office/drawing/2010/main">
                <a:noFill/>
              </a14:hiddenFill>
            </a:ext>
          </a:extLst>
        </p:spPr>
        <p:txBody>
          <a:bodyPr/>
          <a:lstStyle/>
          <a:p>
            <a:endParaRPr lang="en-US"/>
          </a:p>
        </p:txBody>
      </p:sp>
      <p:sp>
        <p:nvSpPr>
          <p:cNvPr id="659473" name="Line 17">
            <a:extLst>
              <a:ext uri="{FF2B5EF4-FFF2-40B4-BE49-F238E27FC236}">
                <a16:creationId xmlns:a16="http://schemas.microsoft.com/office/drawing/2014/main" id="{C5E88FA7-A10D-4F12-A58B-B13879DABE39}"/>
              </a:ext>
            </a:extLst>
          </p:cNvPr>
          <p:cNvSpPr>
            <a:spLocks noChangeShapeType="1"/>
          </p:cNvSpPr>
          <p:nvPr/>
        </p:nvSpPr>
        <p:spPr bwMode="auto">
          <a:xfrm>
            <a:off x="4067175" y="3429000"/>
            <a:ext cx="649288" cy="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74" name="Line 18">
            <a:extLst>
              <a:ext uri="{FF2B5EF4-FFF2-40B4-BE49-F238E27FC236}">
                <a16:creationId xmlns:a16="http://schemas.microsoft.com/office/drawing/2014/main" id="{28BDB9A5-0394-4A2E-9735-C47B77F805D8}"/>
              </a:ext>
            </a:extLst>
          </p:cNvPr>
          <p:cNvSpPr>
            <a:spLocks noChangeShapeType="1"/>
          </p:cNvSpPr>
          <p:nvPr/>
        </p:nvSpPr>
        <p:spPr bwMode="auto">
          <a:xfrm>
            <a:off x="5545138" y="3429000"/>
            <a:ext cx="503237" cy="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75" name="Line 19">
            <a:extLst>
              <a:ext uri="{FF2B5EF4-FFF2-40B4-BE49-F238E27FC236}">
                <a16:creationId xmlns:a16="http://schemas.microsoft.com/office/drawing/2014/main" id="{16A197CC-1FF7-490E-A367-2249CB99D2EF}"/>
              </a:ext>
            </a:extLst>
          </p:cNvPr>
          <p:cNvSpPr>
            <a:spLocks noChangeShapeType="1"/>
          </p:cNvSpPr>
          <p:nvPr/>
        </p:nvSpPr>
        <p:spPr bwMode="auto">
          <a:xfrm>
            <a:off x="2484438" y="2924175"/>
            <a:ext cx="1079500" cy="433388"/>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76" name="Line 20">
            <a:extLst>
              <a:ext uri="{FF2B5EF4-FFF2-40B4-BE49-F238E27FC236}">
                <a16:creationId xmlns:a16="http://schemas.microsoft.com/office/drawing/2014/main" id="{A7612C26-C85D-463F-8EEB-D23FB5AD1FC4}"/>
              </a:ext>
            </a:extLst>
          </p:cNvPr>
          <p:cNvSpPr>
            <a:spLocks noChangeShapeType="1"/>
          </p:cNvSpPr>
          <p:nvPr/>
        </p:nvSpPr>
        <p:spPr bwMode="auto">
          <a:xfrm flipV="1">
            <a:off x="1258888" y="2924175"/>
            <a:ext cx="865187" cy="576263"/>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77" name="Line 21">
            <a:extLst>
              <a:ext uri="{FF2B5EF4-FFF2-40B4-BE49-F238E27FC236}">
                <a16:creationId xmlns:a16="http://schemas.microsoft.com/office/drawing/2014/main" id="{FBE4F16A-5F2D-4B81-BB7C-AA196D837B6C}"/>
              </a:ext>
            </a:extLst>
          </p:cNvPr>
          <p:cNvSpPr>
            <a:spLocks noChangeShapeType="1"/>
          </p:cNvSpPr>
          <p:nvPr/>
        </p:nvSpPr>
        <p:spPr bwMode="auto">
          <a:xfrm flipH="1">
            <a:off x="2124075" y="3068638"/>
            <a:ext cx="144463" cy="64770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78" name="Line 22">
            <a:extLst>
              <a:ext uri="{FF2B5EF4-FFF2-40B4-BE49-F238E27FC236}">
                <a16:creationId xmlns:a16="http://schemas.microsoft.com/office/drawing/2014/main" id="{26193CFC-D515-4C9D-AA23-1002A0294096}"/>
              </a:ext>
            </a:extLst>
          </p:cNvPr>
          <p:cNvSpPr>
            <a:spLocks noChangeShapeType="1"/>
          </p:cNvSpPr>
          <p:nvPr/>
        </p:nvSpPr>
        <p:spPr bwMode="auto">
          <a:xfrm flipV="1">
            <a:off x="2411413" y="3500438"/>
            <a:ext cx="1008062" cy="288925"/>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79" name="Line 23">
            <a:extLst>
              <a:ext uri="{FF2B5EF4-FFF2-40B4-BE49-F238E27FC236}">
                <a16:creationId xmlns:a16="http://schemas.microsoft.com/office/drawing/2014/main" id="{528D2A76-733C-4567-8785-28B1C8693F54}"/>
              </a:ext>
            </a:extLst>
          </p:cNvPr>
          <p:cNvSpPr>
            <a:spLocks noChangeShapeType="1"/>
          </p:cNvSpPr>
          <p:nvPr/>
        </p:nvSpPr>
        <p:spPr bwMode="auto">
          <a:xfrm flipV="1">
            <a:off x="1908175" y="4005263"/>
            <a:ext cx="287338" cy="576262"/>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pic>
        <p:nvPicPr>
          <p:cNvPr id="22553" name="Picture 24" descr="#">
            <a:extLst>
              <a:ext uri="{FF2B5EF4-FFF2-40B4-BE49-F238E27FC236}">
                <a16:creationId xmlns:a16="http://schemas.microsoft.com/office/drawing/2014/main" id="{864BA593-E2FA-44C1-8616-D63569C144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213" y="4365625"/>
            <a:ext cx="576262"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9481" name="Line 25">
            <a:extLst>
              <a:ext uri="{FF2B5EF4-FFF2-40B4-BE49-F238E27FC236}">
                <a16:creationId xmlns:a16="http://schemas.microsoft.com/office/drawing/2014/main" id="{AF9E081A-7613-4A22-9F0E-EBC91C1000D1}"/>
              </a:ext>
            </a:extLst>
          </p:cNvPr>
          <p:cNvSpPr>
            <a:spLocks noChangeShapeType="1"/>
          </p:cNvSpPr>
          <p:nvPr/>
        </p:nvSpPr>
        <p:spPr bwMode="auto">
          <a:xfrm>
            <a:off x="2195513" y="4724400"/>
            <a:ext cx="720725" cy="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82" name="Line 26">
            <a:extLst>
              <a:ext uri="{FF2B5EF4-FFF2-40B4-BE49-F238E27FC236}">
                <a16:creationId xmlns:a16="http://schemas.microsoft.com/office/drawing/2014/main" id="{DA7A5E41-3ECD-41E4-8666-4FE6A380918A}"/>
              </a:ext>
            </a:extLst>
          </p:cNvPr>
          <p:cNvSpPr>
            <a:spLocks noChangeShapeType="1"/>
          </p:cNvSpPr>
          <p:nvPr/>
        </p:nvSpPr>
        <p:spPr bwMode="auto">
          <a:xfrm flipV="1">
            <a:off x="3492500" y="3573463"/>
            <a:ext cx="1295400" cy="935037"/>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83" name="Line 27">
            <a:extLst>
              <a:ext uri="{FF2B5EF4-FFF2-40B4-BE49-F238E27FC236}">
                <a16:creationId xmlns:a16="http://schemas.microsoft.com/office/drawing/2014/main" id="{24A98ED0-31E6-491E-96E5-DB684C031839}"/>
              </a:ext>
            </a:extLst>
          </p:cNvPr>
          <p:cNvSpPr>
            <a:spLocks noChangeShapeType="1"/>
          </p:cNvSpPr>
          <p:nvPr/>
        </p:nvSpPr>
        <p:spPr bwMode="auto">
          <a:xfrm>
            <a:off x="3203575" y="2060575"/>
            <a:ext cx="360363" cy="21590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84" name="Line 28">
            <a:extLst>
              <a:ext uri="{FF2B5EF4-FFF2-40B4-BE49-F238E27FC236}">
                <a16:creationId xmlns:a16="http://schemas.microsoft.com/office/drawing/2014/main" id="{60D0B5C9-7752-4DBE-A9B7-8C1B139CDC8D}"/>
              </a:ext>
            </a:extLst>
          </p:cNvPr>
          <p:cNvSpPr>
            <a:spLocks noChangeShapeType="1"/>
          </p:cNvSpPr>
          <p:nvPr/>
        </p:nvSpPr>
        <p:spPr bwMode="auto">
          <a:xfrm>
            <a:off x="2771775" y="2349500"/>
            <a:ext cx="792163" cy="71438"/>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85" name="Line 29">
            <a:extLst>
              <a:ext uri="{FF2B5EF4-FFF2-40B4-BE49-F238E27FC236}">
                <a16:creationId xmlns:a16="http://schemas.microsoft.com/office/drawing/2014/main" id="{4E7764AF-D531-4B55-8C09-C17E553E2768}"/>
              </a:ext>
            </a:extLst>
          </p:cNvPr>
          <p:cNvSpPr>
            <a:spLocks noChangeShapeType="1"/>
          </p:cNvSpPr>
          <p:nvPr/>
        </p:nvSpPr>
        <p:spPr bwMode="auto">
          <a:xfrm>
            <a:off x="4356100" y="2349500"/>
            <a:ext cx="649288" cy="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22559" name="Text Box 30">
            <a:extLst>
              <a:ext uri="{FF2B5EF4-FFF2-40B4-BE49-F238E27FC236}">
                <a16:creationId xmlns:a16="http://schemas.microsoft.com/office/drawing/2014/main" id="{78AB1DAD-E18A-4065-A0F0-FD6982CFE26B}"/>
              </a:ext>
            </a:extLst>
          </p:cNvPr>
          <p:cNvSpPr txBox="1">
            <a:spLocks noChangeArrowheads="1"/>
          </p:cNvSpPr>
          <p:nvPr/>
        </p:nvSpPr>
        <p:spPr bwMode="auto">
          <a:xfrm>
            <a:off x="5364163" y="2060575"/>
            <a:ext cx="1042987" cy="39687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000">
                <a:ea typeface="MS PGothic" panose="020B0600070205080204" pitchFamily="34" charset="-128"/>
              </a:rPr>
              <a:t>Core network</a:t>
            </a:r>
          </a:p>
          <a:p>
            <a:pPr eaLnBrk="1" hangingPunct="1">
              <a:spcBef>
                <a:spcPct val="0"/>
              </a:spcBef>
              <a:buFontTx/>
              <a:buNone/>
            </a:pPr>
            <a:r>
              <a:rPr lang="en-GB" altLang="en-US" sz="1000">
                <a:ea typeface="MS PGothic" panose="020B0600070205080204" pitchFamily="34" charset="-128"/>
              </a:rPr>
              <a:t>e.g. Internet</a:t>
            </a:r>
          </a:p>
        </p:txBody>
      </p:sp>
      <p:sp>
        <p:nvSpPr>
          <p:cNvPr id="659487" name="Rectangle 31">
            <a:extLst>
              <a:ext uri="{FF2B5EF4-FFF2-40B4-BE49-F238E27FC236}">
                <a16:creationId xmlns:a16="http://schemas.microsoft.com/office/drawing/2014/main" id="{BC220E7D-9732-404C-90E0-47FCC2FA265B}"/>
              </a:ext>
            </a:extLst>
          </p:cNvPr>
          <p:cNvSpPr>
            <a:spLocks noChangeArrowheads="1"/>
          </p:cNvSpPr>
          <p:nvPr/>
        </p:nvSpPr>
        <p:spPr bwMode="auto">
          <a:xfrm>
            <a:off x="3635375" y="2205038"/>
            <a:ext cx="647700" cy="287337"/>
          </a:xfrm>
          <a:prstGeom prst="rect">
            <a:avLst/>
          </a:prstGeom>
          <a:solidFill>
            <a:schemeClr val="bg2"/>
          </a:solidFill>
          <a:ln>
            <a:noFill/>
          </a:ln>
          <a:effectLst/>
        </p:spPr>
        <p:txBody>
          <a:bodyPr wrap="none" anchor="ctr"/>
          <a:lstStyle/>
          <a:p>
            <a:pPr eaLnBrk="1" hangingPunct="1">
              <a:defRPr/>
            </a:pPr>
            <a:r>
              <a:rPr lang="en-GB" sz="900">
                <a:latin typeface="Verdana" charset="0"/>
                <a:ea typeface="ＭＳ Ｐゴシック" charset="0"/>
                <a:cs typeface="Arial" charset="0"/>
              </a:rPr>
              <a:t>Gateway</a:t>
            </a:r>
          </a:p>
        </p:txBody>
      </p:sp>
      <p:sp>
        <p:nvSpPr>
          <p:cNvPr id="659488" name="Line 32">
            <a:extLst>
              <a:ext uri="{FF2B5EF4-FFF2-40B4-BE49-F238E27FC236}">
                <a16:creationId xmlns:a16="http://schemas.microsoft.com/office/drawing/2014/main" id="{099FCB91-F780-47F7-AFDE-C9E1FB237C20}"/>
              </a:ext>
            </a:extLst>
          </p:cNvPr>
          <p:cNvSpPr>
            <a:spLocks noChangeShapeType="1"/>
          </p:cNvSpPr>
          <p:nvPr/>
        </p:nvSpPr>
        <p:spPr bwMode="auto">
          <a:xfrm flipV="1">
            <a:off x="6804025" y="1916113"/>
            <a:ext cx="576263" cy="217487"/>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9489" name="Line 33">
            <a:extLst>
              <a:ext uri="{FF2B5EF4-FFF2-40B4-BE49-F238E27FC236}">
                <a16:creationId xmlns:a16="http://schemas.microsoft.com/office/drawing/2014/main" id="{1D6E8B71-10BA-48B1-8764-19A69F65BC9A}"/>
              </a:ext>
            </a:extLst>
          </p:cNvPr>
          <p:cNvSpPr>
            <a:spLocks noChangeShapeType="1"/>
          </p:cNvSpPr>
          <p:nvPr/>
        </p:nvSpPr>
        <p:spPr bwMode="auto">
          <a:xfrm>
            <a:off x="6804025" y="2351088"/>
            <a:ext cx="576263" cy="141287"/>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pic>
        <p:nvPicPr>
          <p:cNvPr id="22563" name="Picture 34" descr="#">
            <a:extLst>
              <a:ext uri="{FF2B5EF4-FFF2-40B4-BE49-F238E27FC236}">
                <a16:creationId xmlns:a16="http://schemas.microsoft.com/office/drawing/2014/main" id="{2EA98674-8EE8-45DB-B422-33DC39C8A5F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51725" y="1412875"/>
            <a:ext cx="641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64" name="Group 35">
            <a:extLst>
              <a:ext uri="{FF2B5EF4-FFF2-40B4-BE49-F238E27FC236}">
                <a16:creationId xmlns:a16="http://schemas.microsoft.com/office/drawing/2014/main" id="{0684921B-D2E2-43D4-B2A1-F16E26B5AF88}"/>
              </a:ext>
            </a:extLst>
          </p:cNvPr>
          <p:cNvGrpSpPr>
            <a:grpSpLocks/>
          </p:cNvGrpSpPr>
          <p:nvPr/>
        </p:nvGrpSpPr>
        <p:grpSpPr bwMode="auto">
          <a:xfrm>
            <a:off x="7524750" y="2420938"/>
            <a:ext cx="752475" cy="936625"/>
            <a:chOff x="4422" y="2659"/>
            <a:chExt cx="565" cy="726"/>
          </a:xfrm>
        </p:grpSpPr>
        <p:pic>
          <p:nvPicPr>
            <p:cNvPr id="22568" name="Picture 36" descr="#">
              <a:extLst>
                <a:ext uri="{FF2B5EF4-FFF2-40B4-BE49-F238E27FC236}">
                  <a16:creationId xmlns:a16="http://schemas.microsoft.com/office/drawing/2014/main" id="{C14BED59-6520-48EC-B7BD-89FFDCFAB76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22" y="2659"/>
              <a:ext cx="565"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9" name="Picture 37" descr="#">
              <a:extLst>
                <a:ext uri="{FF2B5EF4-FFF2-40B4-BE49-F238E27FC236}">
                  <a16:creationId xmlns:a16="http://schemas.microsoft.com/office/drawing/2014/main" id="{D7F9E6EF-38DA-4188-9F1B-8B46669FDB8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9" y="2795"/>
              <a:ext cx="217"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65" name="Text Box 38">
            <a:extLst>
              <a:ext uri="{FF2B5EF4-FFF2-40B4-BE49-F238E27FC236}">
                <a16:creationId xmlns:a16="http://schemas.microsoft.com/office/drawing/2014/main" id="{CEE514F0-DDB1-4EBF-A3B4-5B520722310B}"/>
              </a:ext>
            </a:extLst>
          </p:cNvPr>
          <p:cNvSpPr txBox="1">
            <a:spLocks noChangeArrowheads="1"/>
          </p:cNvSpPr>
          <p:nvPr/>
        </p:nvSpPr>
        <p:spPr bwMode="auto">
          <a:xfrm>
            <a:off x="8101013" y="1628775"/>
            <a:ext cx="760412" cy="24447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000">
                <a:ea typeface="MS PGothic" panose="020B0600070205080204" pitchFamily="34" charset="-128"/>
              </a:rPr>
              <a:t>End-user</a:t>
            </a:r>
          </a:p>
        </p:txBody>
      </p:sp>
      <p:sp>
        <p:nvSpPr>
          <p:cNvPr id="22566" name="Text Box 39">
            <a:extLst>
              <a:ext uri="{FF2B5EF4-FFF2-40B4-BE49-F238E27FC236}">
                <a16:creationId xmlns:a16="http://schemas.microsoft.com/office/drawing/2014/main" id="{A7A29704-608D-41DC-8E2D-953B9A54BDBC}"/>
              </a:ext>
            </a:extLst>
          </p:cNvPr>
          <p:cNvSpPr txBox="1">
            <a:spLocks noChangeArrowheads="1"/>
          </p:cNvSpPr>
          <p:nvPr/>
        </p:nvSpPr>
        <p:spPr bwMode="auto">
          <a:xfrm>
            <a:off x="7451725" y="3357563"/>
            <a:ext cx="1376363" cy="24447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000">
                <a:ea typeface="MS PGothic" panose="020B0600070205080204" pitchFamily="34" charset="-128"/>
              </a:rPr>
              <a:t>Computer services</a:t>
            </a:r>
          </a:p>
        </p:txBody>
      </p:sp>
      <p:sp>
        <p:nvSpPr>
          <p:cNvPr id="22567" name="Text Box 40">
            <a:extLst>
              <a:ext uri="{FF2B5EF4-FFF2-40B4-BE49-F238E27FC236}">
                <a16:creationId xmlns:a16="http://schemas.microsoft.com/office/drawing/2014/main" id="{44C2CE65-E898-4864-980C-14E744BD5CA4}"/>
              </a:ext>
            </a:extLst>
          </p:cNvPr>
          <p:cNvSpPr txBox="1">
            <a:spLocks noChangeArrowheads="1"/>
          </p:cNvSpPr>
          <p:nvPr/>
        </p:nvSpPr>
        <p:spPr bwMode="auto">
          <a:xfrm>
            <a:off x="250825" y="5229225"/>
            <a:ext cx="7513638" cy="611188"/>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Char char="-"/>
            </a:pPr>
            <a:r>
              <a:rPr lang="en-GB" altLang="en-US" sz="1800">
                <a:latin typeface="Arial" panose="020B0604020202020204" pitchFamily="34" charset="0"/>
                <a:ea typeface="MS PGothic" panose="020B0600070205080204" pitchFamily="34" charset="-128"/>
              </a:rPr>
              <a:t> </a:t>
            </a:r>
            <a:r>
              <a:rPr lang="en-GB" altLang="en-US" sz="1600">
                <a:latin typeface="Arial" panose="020B0604020202020204" pitchFamily="34" charset="0"/>
                <a:ea typeface="MS PGothic" panose="020B0600070205080204" pitchFamily="34" charset="-128"/>
              </a:rPr>
              <a:t>The networks typically run Low Power Devices</a:t>
            </a:r>
          </a:p>
          <a:p>
            <a:pPr eaLnBrk="1" hangingPunct="1">
              <a:spcBef>
                <a:spcPct val="0"/>
              </a:spcBef>
              <a:buFontTx/>
              <a:buChar char="-"/>
            </a:pPr>
            <a:r>
              <a:rPr lang="en-GB" altLang="en-US" sz="1600">
                <a:latin typeface="Arial" panose="020B0604020202020204" pitchFamily="34" charset="0"/>
                <a:ea typeface="MS PGothic" panose="020B0600070205080204" pitchFamily="34" charset="-128"/>
              </a:rPr>
              <a:t> Consist of one or more sensors, could be different type of sensors (or actuators)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a:extLst>
              <a:ext uri="{FF2B5EF4-FFF2-40B4-BE49-F238E27FC236}">
                <a16:creationId xmlns:a16="http://schemas.microsoft.com/office/drawing/2014/main" id="{642895D6-75DF-4F16-A479-3868327FE7A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D1BACE54-4913-444B-8B6E-95A781AAEB58}" type="slidenum">
              <a:rPr lang="en-GB" altLang="en-US" sz="1400"/>
              <a:pPr>
                <a:spcBef>
                  <a:spcPct val="0"/>
                </a:spcBef>
                <a:buFontTx/>
                <a:buNone/>
              </a:pPr>
              <a:t>15</a:t>
            </a:fld>
            <a:endParaRPr lang="en-GB" altLang="en-US" sz="1400"/>
          </a:p>
        </p:txBody>
      </p:sp>
      <p:sp>
        <p:nvSpPr>
          <p:cNvPr id="24579" name="Rectangle 2">
            <a:extLst>
              <a:ext uri="{FF2B5EF4-FFF2-40B4-BE49-F238E27FC236}">
                <a16:creationId xmlns:a16="http://schemas.microsoft.com/office/drawing/2014/main" id="{203A6022-97F4-472D-AD17-897A23D8827A}"/>
              </a:ext>
            </a:extLst>
          </p:cNvPr>
          <p:cNvSpPr>
            <a:spLocks noGrp="1" noChangeArrowheads="1"/>
          </p:cNvSpPr>
          <p:nvPr>
            <p:ph type="title" idx="4294967295"/>
          </p:nvPr>
        </p:nvSpPr>
        <p:spPr>
          <a:xfrm>
            <a:off x="609600" y="228600"/>
            <a:ext cx="8153400" cy="990600"/>
          </a:xfrm>
        </p:spPr>
        <p:txBody>
          <a:bodyPr/>
          <a:lstStyle/>
          <a:p>
            <a:r>
              <a:rPr lang="en-GB" altLang="en-US" sz="3200">
                <a:solidFill>
                  <a:schemeClr val="tx2"/>
                </a:solidFill>
              </a:rPr>
              <a:t>How are the networks changing?</a:t>
            </a:r>
          </a:p>
        </p:txBody>
      </p:sp>
      <p:sp>
        <p:nvSpPr>
          <p:cNvPr id="24580" name="Rectangle 3">
            <a:extLst>
              <a:ext uri="{FF2B5EF4-FFF2-40B4-BE49-F238E27FC236}">
                <a16:creationId xmlns:a16="http://schemas.microsoft.com/office/drawing/2014/main" id="{D0FDC305-6F16-4708-B51D-335F928E4180}"/>
              </a:ext>
            </a:extLst>
          </p:cNvPr>
          <p:cNvSpPr>
            <a:spLocks noGrp="1" noChangeArrowheads="1"/>
          </p:cNvSpPr>
          <p:nvPr>
            <p:ph type="body" idx="4294967295"/>
          </p:nvPr>
        </p:nvSpPr>
        <p:spPr>
          <a:xfrm>
            <a:off x="611188" y="1555750"/>
            <a:ext cx="8075612" cy="4278313"/>
          </a:xfrm>
        </p:spPr>
        <p:txBody>
          <a:bodyPr/>
          <a:lstStyle/>
          <a:p>
            <a:pPr marL="319088" indent="-319088"/>
            <a:r>
              <a:rPr lang="en-GB" altLang="en-US" sz="1900"/>
              <a:t>Extensions</a:t>
            </a:r>
          </a:p>
          <a:p>
            <a:pPr marL="639763" lvl="1" indent="-273050"/>
            <a:r>
              <a:rPr lang="en-GB" altLang="en-US" sz="1700"/>
              <a:t>More nodes, more connections</a:t>
            </a:r>
          </a:p>
          <a:p>
            <a:pPr marL="639763" lvl="1" indent="-273050"/>
            <a:r>
              <a:rPr lang="en-GB" altLang="en-US" sz="1700"/>
              <a:t>Any </a:t>
            </a:r>
            <a:r>
              <a:rPr lang="en-GB" altLang="en-US" sz="1700">
                <a:solidFill>
                  <a:srgbClr val="0066FF"/>
                </a:solidFill>
                <a:latin typeface="Comic Sans MS" panose="030F0702030302020204" pitchFamily="66" charset="0"/>
              </a:rPr>
              <a:t>TIME</a:t>
            </a:r>
            <a:r>
              <a:rPr lang="en-GB" altLang="en-US" sz="1700"/>
              <a:t>, Any </a:t>
            </a:r>
            <a:r>
              <a:rPr lang="en-GB" altLang="en-US" sz="1700">
                <a:solidFill>
                  <a:srgbClr val="0066FF"/>
                </a:solidFill>
                <a:latin typeface="Comic Sans MS" panose="030F0702030302020204" pitchFamily="66" charset="0"/>
              </a:rPr>
              <a:t>PLACE</a:t>
            </a:r>
            <a:r>
              <a:rPr lang="en-GB" altLang="en-US" sz="1700"/>
              <a:t> </a:t>
            </a:r>
            <a:r>
              <a:rPr lang="en-GB" altLang="en-US" sz="1800" b="1">
                <a:solidFill>
                  <a:srgbClr val="FF0000"/>
                </a:solidFill>
                <a:latin typeface="Comic Sans MS" panose="030F0702030302020204" pitchFamily="66" charset="0"/>
              </a:rPr>
              <a:t>+</a:t>
            </a:r>
            <a:r>
              <a:rPr lang="en-GB" altLang="en-US" sz="1700"/>
              <a:t> Any </a:t>
            </a:r>
            <a:r>
              <a:rPr lang="en-GB" altLang="en-US" sz="1700">
                <a:solidFill>
                  <a:srgbClr val="0066FF"/>
                </a:solidFill>
                <a:latin typeface="Comic Sans MS" panose="030F0702030302020204" pitchFamily="66" charset="0"/>
              </a:rPr>
              <a:t>THING</a:t>
            </a:r>
          </a:p>
          <a:p>
            <a:pPr marL="639763" lvl="1" indent="-273050"/>
            <a:r>
              <a:rPr lang="en-GB" altLang="en-US" sz="1700"/>
              <a:t>M2M, IoT</a:t>
            </a:r>
          </a:p>
          <a:p>
            <a:pPr marL="914400" lvl="2"/>
            <a:r>
              <a:rPr lang="en-GB" altLang="en-US" sz="1500"/>
              <a:t>Billions of interconnected devices,</a:t>
            </a:r>
          </a:p>
          <a:p>
            <a:pPr marL="914400" lvl="2"/>
            <a:r>
              <a:rPr lang="en-GB" altLang="en-US" sz="1500"/>
              <a:t>Everybody is connected.</a:t>
            </a:r>
          </a:p>
          <a:p>
            <a:pPr marL="319088" indent="-319088"/>
            <a:r>
              <a:rPr lang="en-GB" altLang="en-US" sz="1900"/>
              <a:t>Expansions</a:t>
            </a:r>
          </a:p>
          <a:p>
            <a:pPr marL="639763" lvl="1" indent="-273050"/>
            <a:r>
              <a:rPr lang="en-GB" altLang="en-US" sz="1700"/>
              <a:t>Broadband</a:t>
            </a:r>
          </a:p>
          <a:p>
            <a:pPr marL="639763" lvl="1" indent="-273050"/>
            <a:r>
              <a:rPr lang="en-GB" altLang="en-US" sz="1700"/>
              <a:t>LTE, 5G</a:t>
            </a:r>
          </a:p>
          <a:p>
            <a:pPr marL="319088" indent="-319088"/>
            <a:r>
              <a:rPr lang="en-GB" altLang="en-US" sz="1900"/>
              <a:t>Enhancements</a:t>
            </a:r>
          </a:p>
          <a:p>
            <a:pPr marL="639763" lvl="1" indent="-273050"/>
            <a:r>
              <a:rPr lang="en-GB" altLang="en-US" sz="1700"/>
              <a:t>Smart networks</a:t>
            </a:r>
          </a:p>
          <a:p>
            <a:pPr marL="639763" lvl="1" indent="-273050"/>
            <a:r>
              <a:rPr lang="en-GB" altLang="en-US" sz="1700"/>
              <a:t>Data-centric and content-oriented networking </a:t>
            </a:r>
          </a:p>
          <a:p>
            <a:pPr marL="639763" lvl="1" indent="-273050"/>
            <a:r>
              <a:rPr lang="en-GB" altLang="en-US" sz="1700"/>
              <a:t>Context-aware (autonomous) systems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a:extLst>
              <a:ext uri="{FF2B5EF4-FFF2-40B4-BE49-F238E27FC236}">
                <a16:creationId xmlns:a16="http://schemas.microsoft.com/office/drawing/2014/main" id="{F427B7E0-49C5-4231-AEB3-AB684ED2C87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AE2D40E5-FC5D-4D1B-8933-93D259D9955B}" type="slidenum">
              <a:rPr lang="en-GB" altLang="en-US" sz="1400"/>
              <a:pPr>
                <a:spcBef>
                  <a:spcPct val="0"/>
                </a:spcBef>
                <a:buFontTx/>
                <a:buNone/>
              </a:pPr>
              <a:t>16</a:t>
            </a:fld>
            <a:endParaRPr lang="en-GB" altLang="en-US" sz="1400"/>
          </a:p>
        </p:txBody>
      </p:sp>
      <p:sp>
        <p:nvSpPr>
          <p:cNvPr id="26627" name="Slide Number Placeholder 22">
            <a:extLst>
              <a:ext uri="{FF2B5EF4-FFF2-40B4-BE49-F238E27FC236}">
                <a16:creationId xmlns:a16="http://schemas.microsoft.com/office/drawing/2014/main" id="{D3B1D0A2-A20B-4140-AD5B-14CA75AA060D}"/>
              </a:ext>
            </a:extLst>
          </p:cNvPr>
          <p:cNvSpPr txBox="1">
            <a:spLocks noGrp="1"/>
          </p:cNvSpPr>
          <p:nvPr/>
        </p:nvSpPr>
        <p:spPr bwMode="auto">
          <a:xfrm>
            <a:off x="8534400" y="6553200"/>
            <a:ext cx="533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lnSpc>
                <a:spcPct val="90000"/>
              </a:lnSpc>
              <a:spcBef>
                <a:spcPct val="0"/>
              </a:spcBef>
              <a:buFontTx/>
              <a:buNone/>
            </a:pPr>
            <a:fld id="{055A32FE-5D72-47FC-A57A-26B65C11E835}" type="slidenum">
              <a:rPr lang="en-US" altLang="en-US" sz="1100">
                <a:solidFill>
                  <a:srgbClr val="595959"/>
                </a:solidFill>
                <a:latin typeface="Arial" panose="020B0604020202020204" pitchFamily="34" charset="0"/>
              </a:rPr>
              <a:pPr algn="ctr" eaLnBrk="1" hangingPunct="1">
                <a:lnSpc>
                  <a:spcPct val="90000"/>
                </a:lnSpc>
                <a:spcBef>
                  <a:spcPct val="0"/>
                </a:spcBef>
                <a:buFontTx/>
                <a:buNone/>
              </a:pPr>
              <a:t>16</a:t>
            </a:fld>
            <a:endParaRPr lang="en-US" altLang="en-US" sz="1100">
              <a:solidFill>
                <a:srgbClr val="595959"/>
              </a:solidFill>
              <a:latin typeface="Arial" panose="020B0604020202020204" pitchFamily="34" charset="0"/>
            </a:endParaRPr>
          </a:p>
        </p:txBody>
      </p:sp>
      <p:sp>
        <p:nvSpPr>
          <p:cNvPr id="26628" name="Rectangle 4">
            <a:extLst>
              <a:ext uri="{FF2B5EF4-FFF2-40B4-BE49-F238E27FC236}">
                <a16:creationId xmlns:a16="http://schemas.microsoft.com/office/drawing/2014/main" id="{7B343B84-9184-4C01-B908-4A5E77857B8D}"/>
              </a:ext>
            </a:extLst>
          </p:cNvPr>
          <p:cNvSpPr>
            <a:spLocks noGrp="1" noChangeArrowheads="1"/>
          </p:cNvSpPr>
          <p:nvPr>
            <p:ph type="title" idx="4294967295"/>
          </p:nvPr>
        </p:nvSpPr>
        <p:spPr/>
        <p:txBody>
          <a:bodyPr/>
          <a:lstStyle/>
          <a:p>
            <a:r>
              <a:rPr lang="en-US" altLang="en-US" sz="3200">
                <a:solidFill>
                  <a:schemeClr val="tx2"/>
                </a:solidFill>
              </a:rPr>
              <a:t>“Thing” connected to the internet</a:t>
            </a:r>
          </a:p>
        </p:txBody>
      </p:sp>
      <p:pic>
        <p:nvPicPr>
          <p:cNvPr id="26629" name="Picture 5" descr="IoT_things">
            <a:extLst>
              <a:ext uri="{FF2B5EF4-FFF2-40B4-BE49-F238E27FC236}">
                <a16:creationId xmlns:a16="http://schemas.microsoft.com/office/drawing/2014/main" id="{9E256F95-DCBE-481C-91F6-35A2681B4A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300" y="1295400"/>
            <a:ext cx="7643813"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Text Box 6">
            <a:extLst>
              <a:ext uri="{FF2B5EF4-FFF2-40B4-BE49-F238E27FC236}">
                <a16:creationId xmlns:a16="http://schemas.microsoft.com/office/drawing/2014/main" id="{2DB37740-1F11-4C98-A469-C9799094B96F}"/>
              </a:ext>
            </a:extLst>
          </p:cNvPr>
          <p:cNvSpPr txBox="1">
            <a:spLocks noChangeArrowheads="1"/>
          </p:cNvSpPr>
          <p:nvPr/>
        </p:nvSpPr>
        <p:spPr bwMode="auto">
          <a:xfrm>
            <a:off x="685800" y="6172200"/>
            <a:ext cx="10985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en-US" altLang="en-US" sz="1200">
                <a:solidFill>
                  <a:schemeClr val="accent2"/>
                </a:solidFill>
                <a:latin typeface="Garamond" panose="02020404030301010803" pitchFamily="18" charset="0"/>
              </a:rPr>
              <a:t>Source: CISCO</a:t>
            </a:r>
          </a:p>
        </p:txBody>
      </p:sp>
      <p:pic>
        <p:nvPicPr>
          <p:cNvPr id="26631" name="Picture 7" descr="source">
            <a:extLst>
              <a:ext uri="{FF2B5EF4-FFF2-40B4-BE49-F238E27FC236}">
                <a16:creationId xmlns:a16="http://schemas.microsoft.com/office/drawing/2014/main" id="{D6DB15B7-19C2-4939-8D68-5FD40BDF96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5638800"/>
            <a:ext cx="76962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B69BE38A-66F0-4C1B-9814-88A28E6F9997}"/>
              </a:ext>
            </a:extLst>
          </p:cNvPr>
          <p:cNvSpPr>
            <a:spLocks noGrp="1" noChangeArrowheads="1"/>
          </p:cNvSpPr>
          <p:nvPr>
            <p:ph type="title"/>
          </p:nvPr>
        </p:nvSpPr>
        <p:spPr/>
        <p:txBody>
          <a:bodyPr/>
          <a:lstStyle/>
          <a:p>
            <a:r>
              <a:rPr lang="en-GB" altLang="en-US"/>
              <a:t>Internet of Things (IoT)</a:t>
            </a:r>
          </a:p>
        </p:txBody>
      </p:sp>
      <p:sp>
        <p:nvSpPr>
          <p:cNvPr id="28675" name="Content Placeholder 2">
            <a:extLst>
              <a:ext uri="{FF2B5EF4-FFF2-40B4-BE49-F238E27FC236}">
                <a16:creationId xmlns:a16="http://schemas.microsoft.com/office/drawing/2014/main" id="{38B0360D-0465-437A-AB73-CDFA310D2FBC}"/>
              </a:ext>
            </a:extLst>
          </p:cNvPr>
          <p:cNvSpPr>
            <a:spLocks noGrp="1" noChangeArrowheads="1"/>
          </p:cNvSpPr>
          <p:nvPr>
            <p:ph idx="1"/>
          </p:nvPr>
        </p:nvSpPr>
        <p:spPr/>
        <p:txBody>
          <a:bodyPr/>
          <a:lstStyle/>
          <a:p>
            <a:r>
              <a:rPr lang="en-GB" altLang="en-US"/>
              <a:t>Extending the current Internet and providing connection, communication, and inter-networking between devices and physical objects, or "Things," is a growing trend that is often referred to as the </a:t>
            </a:r>
            <a:r>
              <a:rPr lang="en-GB" altLang="en-US" i="1">
                <a:solidFill>
                  <a:srgbClr val="0000FF"/>
                </a:solidFill>
              </a:rPr>
              <a:t>Internet of Things</a:t>
            </a:r>
            <a:r>
              <a:rPr lang="en-GB" altLang="en-US"/>
              <a:t>. </a:t>
            </a:r>
            <a:br>
              <a:rPr lang="en-GB" altLang="en-US"/>
            </a:br>
            <a:endParaRPr lang="en-GB" altLang="en-US"/>
          </a:p>
          <a:p>
            <a:r>
              <a:rPr lang="en-GB" altLang="en-US"/>
              <a:t>“The technologies and solutions that enable integration of real world data and services into the current information networking technologies are often described under the umbrella term of the Internet of Things (IoT)”</a:t>
            </a:r>
          </a:p>
          <a:p>
            <a:endParaRPr lang="en-GB" altLang="en-US"/>
          </a:p>
        </p:txBody>
      </p:sp>
      <p:sp>
        <p:nvSpPr>
          <p:cNvPr id="28676" name="Slide Number Placeholder 3">
            <a:extLst>
              <a:ext uri="{FF2B5EF4-FFF2-40B4-BE49-F238E27FC236}">
                <a16:creationId xmlns:a16="http://schemas.microsoft.com/office/drawing/2014/main" id="{E80EA538-6D7C-4918-A75F-64695146696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459EDA20-F489-4F35-8329-7F38795BF388}" type="slidenum">
              <a:rPr lang="en-GB" altLang="en-US" sz="1400"/>
              <a:pPr>
                <a:spcBef>
                  <a:spcPct val="0"/>
                </a:spcBef>
                <a:buFontTx/>
                <a:buNone/>
              </a:pPr>
              <a:t>17</a:t>
            </a:fld>
            <a:endParaRPr lang="en-GB" altLang="en-US" sz="1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F7FD479A-097B-4E2C-8035-15040DA59884}"/>
              </a:ext>
            </a:extLst>
          </p:cNvPr>
          <p:cNvSpPr>
            <a:spLocks noGrp="1" noChangeArrowheads="1"/>
          </p:cNvSpPr>
          <p:nvPr>
            <p:ph type="title"/>
          </p:nvPr>
        </p:nvSpPr>
        <p:spPr/>
        <p:txBody>
          <a:bodyPr/>
          <a:lstStyle/>
          <a:p>
            <a:r>
              <a:rPr lang="en-GB" altLang="en-US"/>
              <a:t>Why should I learn about IoT? </a:t>
            </a:r>
          </a:p>
        </p:txBody>
      </p:sp>
      <p:sp>
        <p:nvSpPr>
          <p:cNvPr id="29699" name="Content Placeholder 2">
            <a:extLst>
              <a:ext uri="{FF2B5EF4-FFF2-40B4-BE49-F238E27FC236}">
                <a16:creationId xmlns:a16="http://schemas.microsoft.com/office/drawing/2014/main" id="{FAA78891-3CD8-4D30-BA05-2DA527DF8F7B}"/>
              </a:ext>
            </a:extLst>
          </p:cNvPr>
          <p:cNvSpPr>
            <a:spLocks noGrp="1" noChangeArrowheads="1"/>
          </p:cNvSpPr>
          <p:nvPr>
            <p:ph idx="1"/>
          </p:nvPr>
        </p:nvSpPr>
        <p:spPr/>
        <p:txBody>
          <a:bodyPr/>
          <a:lstStyle/>
          <a:p>
            <a:r>
              <a:rPr lang="en-GB" altLang="en-US"/>
              <a:t>Emerging technologies</a:t>
            </a:r>
          </a:p>
          <a:p>
            <a:r>
              <a:rPr lang="en-GB" altLang="en-US"/>
              <a:t>Growing IoT Services and Applications in various areas including smart cities, healthcare, transport, logistics, retail, safety and security, etc.</a:t>
            </a:r>
          </a:p>
          <a:p>
            <a:r>
              <a:rPr lang="en-GB" altLang="en-US"/>
              <a:t>Business trends and new opportunities</a:t>
            </a:r>
          </a:p>
          <a:p>
            <a:endParaRPr lang="en-GB" altLang="en-US"/>
          </a:p>
        </p:txBody>
      </p:sp>
      <p:sp>
        <p:nvSpPr>
          <p:cNvPr id="29700" name="Slide Number Placeholder 3">
            <a:extLst>
              <a:ext uri="{FF2B5EF4-FFF2-40B4-BE49-F238E27FC236}">
                <a16:creationId xmlns:a16="http://schemas.microsoft.com/office/drawing/2014/main" id="{B4CF4C54-DDBA-4CDC-8FE2-1B027345FDF4}"/>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E5CBC68F-CDD3-4E47-A462-95188EB1CE0B}" type="slidenum">
              <a:rPr lang="en-GB" altLang="en-US" sz="1400"/>
              <a:pPr>
                <a:spcBef>
                  <a:spcPct val="0"/>
                </a:spcBef>
                <a:buFontTx/>
                <a:buNone/>
              </a:pPr>
              <a:t>18</a:t>
            </a:fld>
            <a:endParaRPr lang="en-GB" altLang="en-US" sz="1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1CFF522C-93ED-4C24-B665-7676E760F079}"/>
              </a:ext>
            </a:extLst>
          </p:cNvPr>
          <p:cNvSpPr>
            <a:spLocks noGrp="1" noChangeArrowheads="1"/>
          </p:cNvSpPr>
          <p:nvPr>
            <p:ph type="title"/>
          </p:nvPr>
        </p:nvSpPr>
        <p:spPr/>
        <p:txBody>
          <a:bodyPr/>
          <a:lstStyle/>
          <a:p>
            <a:r>
              <a:rPr lang="en-GB" altLang="en-US"/>
              <a:t>Opportunities</a:t>
            </a:r>
          </a:p>
        </p:txBody>
      </p:sp>
      <p:sp>
        <p:nvSpPr>
          <p:cNvPr id="30723" name="Slide Number Placeholder 3">
            <a:extLst>
              <a:ext uri="{FF2B5EF4-FFF2-40B4-BE49-F238E27FC236}">
                <a16:creationId xmlns:a16="http://schemas.microsoft.com/office/drawing/2014/main" id="{8FC021D2-FEBD-4B7A-8479-FC3AA062E71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F9A6B2FF-B2B2-435C-A915-3920936022C7}" type="slidenum">
              <a:rPr lang="en-GB" altLang="en-US" sz="1400"/>
              <a:pPr>
                <a:spcBef>
                  <a:spcPct val="0"/>
                </a:spcBef>
                <a:buFontTx/>
                <a:buNone/>
              </a:pPr>
              <a:t>19</a:t>
            </a:fld>
            <a:endParaRPr lang="en-GB" altLang="en-US" sz="1400"/>
          </a:p>
        </p:txBody>
      </p:sp>
      <p:pic>
        <p:nvPicPr>
          <p:cNvPr id="30724" name="Picture 2" descr="http://blog.trentonsystems.com/wp-content/uploads/2013/07/Intel-Internet-of-Things-Infographic.jpg">
            <a:extLst>
              <a:ext uri="{FF2B5EF4-FFF2-40B4-BE49-F238E27FC236}">
                <a16:creationId xmlns:a16="http://schemas.microsoft.com/office/drawing/2014/main" id="{2E000937-85FC-444A-8AED-1D4BF46626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863" y="1268413"/>
            <a:ext cx="8667750" cy="511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TextBox 4">
            <a:extLst>
              <a:ext uri="{FF2B5EF4-FFF2-40B4-BE49-F238E27FC236}">
                <a16:creationId xmlns:a16="http://schemas.microsoft.com/office/drawing/2014/main" id="{A44CFB70-019E-4E89-8F03-EF255DE21CCC}"/>
              </a:ext>
            </a:extLst>
          </p:cNvPr>
          <p:cNvSpPr txBox="1">
            <a:spLocks noChangeArrowheads="1"/>
          </p:cNvSpPr>
          <p:nvPr/>
        </p:nvSpPr>
        <p:spPr bwMode="auto">
          <a:xfrm>
            <a:off x="34925" y="6669088"/>
            <a:ext cx="404336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700">
                <a:latin typeface="Arial" panose="020B0604020202020204" pitchFamily="34" charset="0"/>
              </a:rPr>
              <a:t>Source: http://blog.trentonsystems.com/internet-of-things-crosses-business-personal-boundaries/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134B7266-33BF-406E-93A7-C7F33318B1FA}"/>
              </a:ext>
            </a:extLst>
          </p:cNvPr>
          <p:cNvSpPr>
            <a:spLocks noGrp="1" noChangeArrowheads="1"/>
          </p:cNvSpPr>
          <p:nvPr>
            <p:ph type="title"/>
          </p:nvPr>
        </p:nvSpPr>
        <p:spPr/>
        <p:txBody>
          <a:bodyPr/>
          <a:lstStyle/>
          <a:p>
            <a:endParaRPr lang="en-GB" altLang="en-US" dirty="0"/>
          </a:p>
        </p:txBody>
      </p:sp>
      <p:sp>
        <p:nvSpPr>
          <p:cNvPr id="39939" name="Slide Number Placeholder 3">
            <a:extLst>
              <a:ext uri="{FF2B5EF4-FFF2-40B4-BE49-F238E27FC236}">
                <a16:creationId xmlns:a16="http://schemas.microsoft.com/office/drawing/2014/main" id="{5982A97B-629E-420D-A881-C6374E7DE23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ED7A4756-AC0A-4D7B-B9BB-6D20694FE52C}" type="slidenum">
              <a:rPr lang="en-GB" altLang="en-US" sz="1400"/>
              <a:pPr>
                <a:spcBef>
                  <a:spcPct val="0"/>
                </a:spcBef>
                <a:buFontTx/>
                <a:buNone/>
              </a:pPr>
              <a:t>2</a:t>
            </a:fld>
            <a:endParaRPr lang="en-GB" altLang="en-US" sz="1400"/>
          </a:p>
        </p:txBody>
      </p:sp>
      <p:pic>
        <p:nvPicPr>
          <p:cNvPr id="39940" name="Picture 2" descr="Big Data, Internet of Things, IOT,M2M, Machine to Machine, Wearable Technology, Data Science ">
            <a:extLst>
              <a:ext uri="{FF2B5EF4-FFF2-40B4-BE49-F238E27FC236}">
                <a16:creationId xmlns:a16="http://schemas.microsoft.com/office/drawing/2014/main" id="{111057BB-C9B8-467C-8820-00D171B03F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052513"/>
            <a:ext cx="7256462" cy="544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TextBox 4">
            <a:extLst>
              <a:ext uri="{FF2B5EF4-FFF2-40B4-BE49-F238E27FC236}">
                <a16:creationId xmlns:a16="http://schemas.microsoft.com/office/drawing/2014/main" id="{10526844-BC6F-47D1-8086-A4FC25D5CF69}"/>
              </a:ext>
            </a:extLst>
          </p:cNvPr>
          <p:cNvSpPr txBox="1">
            <a:spLocks noChangeArrowheads="1"/>
          </p:cNvSpPr>
          <p:nvPr/>
        </p:nvSpPr>
        <p:spPr bwMode="auto">
          <a:xfrm>
            <a:off x="50800" y="6529388"/>
            <a:ext cx="164147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800">
                <a:latin typeface="Arial" panose="020B0604020202020204" pitchFamily="34" charset="0"/>
              </a:rPr>
              <a:t>Image courtesy: Wilgengebroed</a:t>
            </a:r>
          </a:p>
        </p:txBody>
      </p:sp>
    </p:spTree>
    <p:extLst>
      <p:ext uri="{BB962C8B-B14F-4D97-AF65-F5344CB8AC3E}">
        <p14:creationId xmlns:p14="http://schemas.microsoft.com/office/powerpoint/2010/main" val="4932703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AF300C69-5B43-4D59-9C2F-A590AD2958AD}"/>
              </a:ext>
            </a:extLst>
          </p:cNvPr>
          <p:cNvSpPr>
            <a:spLocks noGrp="1" noChangeArrowheads="1"/>
          </p:cNvSpPr>
          <p:nvPr>
            <p:ph type="title"/>
          </p:nvPr>
        </p:nvSpPr>
        <p:spPr/>
        <p:txBody>
          <a:bodyPr/>
          <a:lstStyle/>
          <a:p>
            <a:r>
              <a:rPr lang="en-GB" altLang="en-US"/>
              <a:t>Technology trend</a:t>
            </a:r>
          </a:p>
        </p:txBody>
      </p:sp>
      <p:sp>
        <p:nvSpPr>
          <p:cNvPr id="31747" name="Slide Number Placeholder 3">
            <a:extLst>
              <a:ext uri="{FF2B5EF4-FFF2-40B4-BE49-F238E27FC236}">
                <a16:creationId xmlns:a16="http://schemas.microsoft.com/office/drawing/2014/main" id="{0E78759E-5F62-410B-B744-9813B798914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61BE3771-025D-4250-AB7C-E0F2CA48711E}" type="slidenum">
              <a:rPr lang="en-GB" altLang="en-US" sz="1400"/>
              <a:pPr>
                <a:spcBef>
                  <a:spcPct val="0"/>
                </a:spcBef>
                <a:buFontTx/>
                <a:buNone/>
              </a:pPr>
              <a:t>20</a:t>
            </a:fld>
            <a:endParaRPr lang="en-GB" altLang="en-US" sz="1400"/>
          </a:p>
        </p:txBody>
      </p:sp>
      <p:pic>
        <p:nvPicPr>
          <p:cNvPr id="31748" name="Picture 4" descr="http://upload.wikimedia.org/wikipedia/commons/5/5a/Internet_of_Things.png">
            <a:extLst>
              <a:ext uri="{FF2B5EF4-FFF2-40B4-BE49-F238E27FC236}">
                <a16:creationId xmlns:a16="http://schemas.microsoft.com/office/drawing/2014/main" id="{13F061FF-05E7-4249-BF4A-1A9A508189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174750"/>
            <a:ext cx="8424862"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22F2B880-D4AE-45AC-83C3-D123F1751D4F}"/>
              </a:ext>
            </a:extLst>
          </p:cNvPr>
          <p:cNvSpPr>
            <a:spLocks noGrp="1" noChangeArrowheads="1"/>
          </p:cNvSpPr>
          <p:nvPr>
            <p:ph type="title"/>
          </p:nvPr>
        </p:nvSpPr>
        <p:spPr/>
        <p:txBody>
          <a:bodyPr/>
          <a:lstStyle/>
          <a:p>
            <a:r>
              <a:rPr lang="en-GB" altLang="en-US"/>
              <a:t>Smart product sales</a:t>
            </a:r>
          </a:p>
        </p:txBody>
      </p:sp>
      <p:sp>
        <p:nvSpPr>
          <p:cNvPr id="32771" name="Slide Number Placeholder 3">
            <a:extLst>
              <a:ext uri="{FF2B5EF4-FFF2-40B4-BE49-F238E27FC236}">
                <a16:creationId xmlns:a16="http://schemas.microsoft.com/office/drawing/2014/main" id="{9944DB60-0D32-4E6B-B7B5-033E9064029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6C893D74-5CA5-443D-B691-FF1E7F6B38D1}" type="slidenum">
              <a:rPr lang="en-GB" altLang="en-US" sz="1400"/>
              <a:pPr>
                <a:spcBef>
                  <a:spcPct val="0"/>
                </a:spcBef>
                <a:buFontTx/>
                <a:buNone/>
              </a:pPr>
              <a:t>21</a:t>
            </a:fld>
            <a:endParaRPr lang="en-GB" altLang="en-US" sz="1400"/>
          </a:p>
        </p:txBody>
      </p:sp>
      <p:pic>
        <p:nvPicPr>
          <p:cNvPr id="32772" name="Picture 4">
            <a:extLst>
              <a:ext uri="{FF2B5EF4-FFF2-40B4-BE49-F238E27FC236}">
                <a16:creationId xmlns:a16="http://schemas.microsoft.com/office/drawing/2014/main" id="{2DEA493D-6787-4D92-BB7F-89E6D80BB2D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188" y="2133600"/>
            <a:ext cx="8097837"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TextBox 5">
            <a:extLst>
              <a:ext uri="{FF2B5EF4-FFF2-40B4-BE49-F238E27FC236}">
                <a16:creationId xmlns:a16="http://schemas.microsoft.com/office/drawing/2014/main" id="{EC538BC9-4FE4-4836-872D-85B37258BAD5}"/>
              </a:ext>
            </a:extLst>
          </p:cNvPr>
          <p:cNvSpPr txBox="1">
            <a:spLocks noChangeArrowheads="1"/>
          </p:cNvSpPr>
          <p:nvPr/>
        </p:nvSpPr>
        <p:spPr bwMode="auto">
          <a:xfrm>
            <a:off x="179388" y="6526213"/>
            <a:ext cx="70675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800">
                <a:latin typeface="Arial" panose="020B0604020202020204" pitchFamily="34" charset="0"/>
              </a:rPr>
              <a:t>Source: Siemens, http://www.siemens.com/innovation/apps/pof_microsite/_pof-fall-2012/_html_en/facts-and-forecasts-growth-market-of-the-future.html</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E062575D-95BF-4313-BA4E-80763E882ACD}"/>
              </a:ext>
            </a:extLst>
          </p:cNvPr>
          <p:cNvSpPr>
            <a:spLocks noGrp="1" noChangeArrowheads="1"/>
          </p:cNvSpPr>
          <p:nvPr>
            <p:ph type="title"/>
          </p:nvPr>
        </p:nvSpPr>
        <p:spPr/>
        <p:txBody>
          <a:bodyPr/>
          <a:lstStyle/>
          <a:p>
            <a:r>
              <a:rPr lang="en-GB" altLang="en-US"/>
              <a:t>Internet Connected devices</a:t>
            </a:r>
          </a:p>
        </p:txBody>
      </p:sp>
      <p:sp>
        <p:nvSpPr>
          <p:cNvPr id="33795" name="Slide Number Placeholder 3">
            <a:extLst>
              <a:ext uri="{FF2B5EF4-FFF2-40B4-BE49-F238E27FC236}">
                <a16:creationId xmlns:a16="http://schemas.microsoft.com/office/drawing/2014/main" id="{20EEEB07-75B0-4C11-8D08-0C2AB69689C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EB2BA231-4D39-45C7-946B-1170BC8C2D39}" type="slidenum">
              <a:rPr lang="en-GB" altLang="en-US" sz="1400"/>
              <a:pPr>
                <a:spcBef>
                  <a:spcPct val="0"/>
                </a:spcBef>
                <a:buFontTx/>
                <a:buNone/>
              </a:pPr>
              <a:t>22</a:t>
            </a:fld>
            <a:endParaRPr lang="en-GB" altLang="en-US" sz="1400"/>
          </a:p>
        </p:txBody>
      </p:sp>
      <p:pic>
        <p:nvPicPr>
          <p:cNvPr id="33796" name="Picture 4">
            <a:extLst>
              <a:ext uri="{FF2B5EF4-FFF2-40B4-BE49-F238E27FC236}">
                <a16:creationId xmlns:a16="http://schemas.microsoft.com/office/drawing/2014/main" id="{FB0D7295-6CB1-44D3-BFFB-357010B9D7F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8638" y="1919288"/>
            <a:ext cx="8086725"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TextBox 5">
            <a:extLst>
              <a:ext uri="{FF2B5EF4-FFF2-40B4-BE49-F238E27FC236}">
                <a16:creationId xmlns:a16="http://schemas.microsoft.com/office/drawing/2014/main" id="{BC9DBCBC-8927-45B0-B948-0F383113485B}"/>
              </a:ext>
            </a:extLst>
          </p:cNvPr>
          <p:cNvSpPr txBox="1">
            <a:spLocks noChangeArrowheads="1"/>
          </p:cNvSpPr>
          <p:nvPr/>
        </p:nvSpPr>
        <p:spPr bwMode="auto">
          <a:xfrm>
            <a:off x="179388" y="6526213"/>
            <a:ext cx="70675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800">
                <a:latin typeface="Arial" panose="020B0604020202020204" pitchFamily="34" charset="0"/>
              </a:rPr>
              <a:t>Source: Siemens, http://www.siemens.com/innovation/apps/pof_microsite/_pof-fall-2012/_html_en/facts-and-forecasts-growth-market-of-the-future.html</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65AA3B44-6A4C-4D31-BE45-E385D79E2163}"/>
              </a:ext>
            </a:extLst>
          </p:cNvPr>
          <p:cNvSpPr>
            <a:spLocks noGrp="1" noChangeArrowheads="1"/>
          </p:cNvSpPr>
          <p:nvPr>
            <p:ph type="title"/>
          </p:nvPr>
        </p:nvSpPr>
        <p:spPr/>
        <p:txBody>
          <a:bodyPr/>
          <a:lstStyle/>
          <a:p>
            <a:r>
              <a:rPr lang="en-GB" altLang="en-US"/>
              <a:t>Global Data Generation</a:t>
            </a:r>
          </a:p>
        </p:txBody>
      </p:sp>
      <p:sp>
        <p:nvSpPr>
          <p:cNvPr id="34819" name="Slide Number Placeholder 3">
            <a:extLst>
              <a:ext uri="{FF2B5EF4-FFF2-40B4-BE49-F238E27FC236}">
                <a16:creationId xmlns:a16="http://schemas.microsoft.com/office/drawing/2014/main" id="{FFBD090B-5F67-4CE1-A538-1247B594D6B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C799FCC5-68A4-40D8-8488-7005F597A05A}" type="slidenum">
              <a:rPr lang="en-GB" altLang="en-US" sz="1400"/>
              <a:pPr>
                <a:spcBef>
                  <a:spcPct val="0"/>
                </a:spcBef>
                <a:buFontTx/>
                <a:buNone/>
              </a:pPr>
              <a:t>23</a:t>
            </a:fld>
            <a:endParaRPr lang="en-GB" altLang="en-US" sz="1400"/>
          </a:p>
        </p:txBody>
      </p:sp>
      <p:sp>
        <p:nvSpPr>
          <p:cNvPr id="34820" name="Content Placeholder 4">
            <a:extLst>
              <a:ext uri="{FF2B5EF4-FFF2-40B4-BE49-F238E27FC236}">
                <a16:creationId xmlns:a16="http://schemas.microsoft.com/office/drawing/2014/main" id="{B539FA57-68D9-4AF4-8128-1288391D4049}"/>
              </a:ext>
            </a:extLst>
          </p:cNvPr>
          <p:cNvSpPr>
            <a:spLocks noGrp="1" noChangeArrowheads="1"/>
          </p:cNvSpPr>
          <p:nvPr>
            <p:ph idx="1"/>
          </p:nvPr>
        </p:nvSpPr>
        <p:spPr>
          <a:xfrm>
            <a:off x="457200" y="1268413"/>
            <a:ext cx="8229600" cy="3638550"/>
          </a:xfrm>
        </p:spPr>
        <p:txBody>
          <a:bodyPr>
            <a:spAutoFit/>
          </a:bodyPr>
          <a:lstStyle/>
          <a:p>
            <a:pPr>
              <a:buFontTx/>
              <a:buChar char="-"/>
            </a:pPr>
            <a:r>
              <a:rPr lang="en-GB" altLang="en-US"/>
              <a:t>Everyday around 20 quintillion (10^18) bytes of data are produced (Source: </a:t>
            </a:r>
            <a:r>
              <a:rPr lang="en-GB" altLang="en-US">
                <a:hlinkClick r:id="rId2"/>
              </a:rPr>
              <a:t>http://www-01.ibm.com/software/data/bigdata/</a:t>
            </a:r>
            <a:r>
              <a:rPr lang="en-GB" altLang="en-US"/>
              <a:t>). </a:t>
            </a:r>
          </a:p>
          <a:p>
            <a:pPr>
              <a:buFontTx/>
              <a:buChar char="-"/>
            </a:pPr>
            <a:endParaRPr lang="en-GB" altLang="en-US"/>
          </a:p>
          <a:p>
            <a:pPr>
              <a:buFontTx/>
              <a:buChar char="-"/>
            </a:pPr>
            <a:endParaRPr lang="en-GB" altLang="en-US"/>
          </a:p>
          <a:p>
            <a:pPr>
              <a:buFont typeface="Verdana" panose="020B0604030504040204" pitchFamily="34" charset="0"/>
              <a:buNone/>
            </a:pPr>
            <a:r>
              <a:rPr lang="en-GB" altLang="en-US"/>
              <a:t>- This data includes textual content (unstructured, semi-structured, structured) to multimedia content (images, video and audio), on a variety of platforms (enterprise, social media, and sensors).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20255C5C-F079-4D14-8706-9668912B22E4}"/>
              </a:ext>
            </a:extLst>
          </p:cNvPr>
          <p:cNvSpPr>
            <a:spLocks noGrp="1" noChangeArrowheads="1"/>
          </p:cNvSpPr>
          <p:nvPr>
            <p:ph type="title"/>
          </p:nvPr>
        </p:nvSpPr>
        <p:spPr/>
        <p:txBody>
          <a:bodyPr/>
          <a:lstStyle/>
          <a:p>
            <a:r>
              <a:rPr lang="en-GB" altLang="en-US"/>
              <a:t>Data Generation</a:t>
            </a:r>
          </a:p>
        </p:txBody>
      </p:sp>
      <p:sp>
        <p:nvSpPr>
          <p:cNvPr id="35843" name="Slide Number Placeholder 3">
            <a:extLst>
              <a:ext uri="{FF2B5EF4-FFF2-40B4-BE49-F238E27FC236}">
                <a16:creationId xmlns:a16="http://schemas.microsoft.com/office/drawing/2014/main" id="{9213E3F2-DA3C-4CA0-ADF5-EFBC68DEA4A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E6E65E6C-D09F-4D74-B818-FFBD1CC4077E}" type="slidenum">
              <a:rPr lang="en-GB" altLang="en-US" sz="1400"/>
              <a:pPr>
                <a:spcBef>
                  <a:spcPct val="0"/>
                </a:spcBef>
                <a:buFontTx/>
                <a:buNone/>
              </a:pPr>
              <a:t>24</a:t>
            </a:fld>
            <a:endParaRPr lang="en-GB" altLang="en-US" sz="1400"/>
          </a:p>
        </p:txBody>
      </p:sp>
      <p:pic>
        <p:nvPicPr>
          <p:cNvPr id="35844" name="Picture 4">
            <a:extLst>
              <a:ext uri="{FF2B5EF4-FFF2-40B4-BE49-F238E27FC236}">
                <a16:creationId xmlns:a16="http://schemas.microsoft.com/office/drawing/2014/main" id="{1DD57056-0A54-4D6D-9FE1-58E95C07DE7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0538" y="1924050"/>
            <a:ext cx="8162925"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2">
            <a:extLst>
              <a:ext uri="{FF2B5EF4-FFF2-40B4-BE49-F238E27FC236}">
                <a16:creationId xmlns:a16="http://schemas.microsoft.com/office/drawing/2014/main" id="{3361B499-82D0-408E-AE45-E6079848038C}"/>
              </a:ext>
            </a:extLst>
          </p:cNvPr>
          <p:cNvSpPr>
            <a:spLocks noGrp="1"/>
          </p:cNvSpPr>
          <p:nvPr>
            <p:ph type="sldNum" sz="quarter" idx="2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EC008C"/>
              </a:buClr>
              <a:buFont typeface="Wingdings" panose="05000000000000000000" pitchFamily="2" charset="2"/>
              <a:buChar char="v"/>
              <a:defRPr sz="2400">
                <a:solidFill>
                  <a:srgbClr val="00447C"/>
                </a:solidFill>
                <a:latin typeface="Calibri" panose="020F0502020204030204" pitchFamily="34" charset="0"/>
              </a:defRPr>
            </a:lvl1pPr>
            <a:lvl2pPr marL="742950" indent="-285750">
              <a:spcBef>
                <a:spcPct val="20000"/>
              </a:spcBef>
              <a:buClr>
                <a:srgbClr val="00447C"/>
              </a:buClr>
              <a:buFont typeface="Wingdings" panose="05000000000000000000" pitchFamily="2" charset="2"/>
              <a:buChar char="Ø"/>
              <a:defRPr sz="2000">
                <a:solidFill>
                  <a:srgbClr val="00447C"/>
                </a:solidFill>
                <a:latin typeface="Calibri" panose="020F0502020204030204" pitchFamily="34" charset="0"/>
              </a:defRPr>
            </a:lvl2pPr>
            <a:lvl3pPr marL="1143000" indent="-228600">
              <a:spcBef>
                <a:spcPct val="20000"/>
              </a:spcBef>
              <a:buClr>
                <a:schemeClr val="accent2"/>
              </a:buClr>
              <a:buFont typeface="Courier New" panose="02070309020205020404" pitchFamily="49" charset="0"/>
              <a:buChar char="o"/>
              <a:defRPr>
                <a:solidFill>
                  <a:srgbClr val="00447C"/>
                </a:solidFill>
                <a:latin typeface="Calibri" panose="020F0502020204030204" pitchFamily="34" charset="0"/>
              </a:defRPr>
            </a:lvl3pPr>
            <a:lvl4pPr marL="1600200" indent="-228600">
              <a:spcBef>
                <a:spcPct val="20000"/>
              </a:spcBef>
              <a:buClr>
                <a:schemeClr val="accent2"/>
              </a:buClr>
              <a:buFont typeface="Wingdings" panose="05000000000000000000" pitchFamily="2" charset="2"/>
              <a:buChar char="§"/>
              <a:defRPr sz="1600">
                <a:solidFill>
                  <a:srgbClr val="00447C"/>
                </a:solidFill>
                <a:latin typeface="Calibri" panose="020F0502020204030204" pitchFamily="34" charset="0"/>
              </a:defRPr>
            </a:lvl4pPr>
            <a:lvl5pPr marL="2057400" indent="-228600">
              <a:spcBef>
                <a:spcPct val="20000"/>
              </a:spcBef>
              <a:buClr>
                <a:schemeClr val="accent2"/>
              </a:buClr>
              <a:buFont typeface="Arial" panose="020B0604020202020204" pitchFamily="34" charset="0"/>
              <a:buChar char="•"/>
              <a:defRPr sz="1200">
                <a:solidFill>
                  <a:srgbClr val="00447C"/>
                </a:solidFill>
                <a:latin typeface="Calibri" panose="020F050202020403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9pPr>
          </a:lstStyle>
          <a:p>
            <a:pPr>
              <a:spcBef>
                <a:spcPct val="0"/>
              </a:spcBef>
              <a:buClrTx/>
              <a:buFontTx/>
              <a:buNone/>
            </a:pPr>
            <a:fld id="{0E8DAFAC-C918-4302-A55B-C22ADECA49B2}" type="slidenum">
              <a:rPr lang="en-GB" altLang="en-US" sz="1200">
                <a:solidFill>
                  <a:schemeClr val="bg1"/>
                </a:solidFill>
              </a:rPr>
              <a:pPr>
                <a:spcBef>
                  <a:spcPct val="0"/>
                </a:spcBef>
                <a:buClrTx/>
                <a:buFontTx/>
                <a:buNone/>
              </a:pPr>
              <a:t>25</a:t>
            </a:fld>
            <a:endParaRPr lang="en-GB" altLang="en-US" sz="1200">
              <a:solidFill>
                <a:schemeClr val="bg1"/>
              </a:solidFill>
            </a:endParaRPr>
          </a:p>
        </p:txBody>
      </p:sp>
      <p:sp>
        <p:nvSpPr>
          <p:cNvPr id="19459" name="Text Placeholder 3">
            <a:extLst>
              <a:ext uri="{FF2B5EF4-FFF2-40B4-BE49-F238E27FC236}">
                <a16:creationId xmlns:a16="http://schemas.microsoft.com/office/drawing/2014/main" id="{80A50041-D187-4590-BF93-E3D197D5BA4E}"/>
              </a:ext>
            </a:extLst>
          </p:cNvPr>
          <p:cNvSpPr>
            <a:spLocks noGrp="1"/>
          </p:cNvSpPr>
          <p:nvPr>
            <p:ph type="body" idx="22"/>
          </p:nvPr>
        </p:nvSpPr>
        <p:spPr>
          <a:xfrm>
            <a:off x="357188" y="333375"/>
            <a:ext cx="8429625" cy="503238"/>
          </a:xfrm>
        </p:spPr>
        <p:txBody>
          <a:bodyPr/>
          <a:lstStyle/>
          <a:p>
            <a:pPr algn="ctr" eaLnBrk="1" hangingPunct="1"/>
            <a:r>
              <a:rPr lang="en-GB" altLang="en-US"/>
              <a:t>IoT Opportunities for Growth in the EU</a:t>
            </a:r>
            <a:endParaRPr lang="fr-FR" altLang="en-US"/>
          </a:p>
        </p:txBody>
      </p:sp>
      <p:pic>
        <p:nvPicPr>
          <p:cNvPr id="19460" name="Picture 5">
            <a:extLst>
              <a:ext uri="{FF2B5EF4-FFF2-40B4-BE49-F238E27FC236}">
                <a16:creationId xmlns:a16="http://schemas.microsoft.com/office/drawing/2014/main" id="{1262E419-C46F-4521-B7B1-B1540E88B9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3176588"/>
            <a:ext cx="4962525" cy="304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1" name="Picture 2">
            <a:extLst>
              <a:ext uri="{FF2B5EF4-FFF2-40B4-BE49-F238E27FC236}">
                <a16:creationId xmlns:a16="http://schemas.microsoft.com/office/drawing/2014/main" id="{E4CE8FFF-1642-4C08-A1FD-7F534735F3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7900" y="811213"/>
            <a:ext cx="3830638" cy="2236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2" name="Picture 11">
            <a:extLst>
              <a:ext uri="{FF2B5EF4-FFF2-40B4-BE49-F238E27FC236}">
                <a16:creationId xmlns:a16="http://schemas.microsoft.com/office/drawing/2014/main" id="{EED0957B-4EE2-4404-849A-5F562B502BB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58888" y="987425"/>
            <a:ext cx="2336800" cy="20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3" name="TextBox 12">
            <a:extLst>
              <a:ext uri="{FF2B5EF4-FFF2-40B4-BE49-F238E27FC236}">
                <a16:creationId xmlns:a16="http://schemas.microsoft.com/office/drawing/2014/main" id="{3FFC80CA-F685-442F-8AE0-D83C2CAC26FB}"/>
              </a:ext>
            </a:extLst>
          </p:cNvPr>
          <p:cNvSpPr txBox="1">
            <a:spLocks noChangeArrowheads="1"/>
          </p:cNvSpPr>
          <p:nvPr/>
        </p:nvSpPr>
        <p:spPr bwMode="auto">
          <a:xfrm>
            <a:off x="1355725" y="1422400"/>
            <a:ext cx="16351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EC008C"/>
              </a:buClr>
              <a:buFont typeface="Wingdings" panose="05000000000000000000" pitchFamily="2" charset="2"/>
              <a:buChar char="v"/>
              <a:defRPr sz="2400">
                <a:solidFill>
                  <a:srgbClr val="00447C"/>
                </a:solidFill>
                <a:latin typeface="Calibri" panose="020F0502020204030204" pitchFamily="34" charset="0"/>
              </a:defRPr>
            </a:lvl1pPr>
            <a:lvl2pPr marL="742950" indent="-285750">
              <a:spcBef>
                <a:spcPct val="20000"/>
              </a:spcBef>
              <a:buClr>
                <a:srgbClr val="00447C"/>
              </a:buClr>
              <a:buFont typeface="Wingdings" panose="05000000000000000000" pitchFamily="2" charset="2"/>
              <a:buChar char="Ø"/>
              <a:defRPr sz="2000">
                <a:solidFill>
                  <a:srgbClr val="00447C"/>
                </a:solidFill>
                <a:latin typeface="Calibri" panose="020F0502020204030204" pitchFamily="34" charset="0"/>
              </a:defRPr>
            </a:lvl2pPr>
            <a:lvl3pPr marL="1143000" indent="-228600">
              <a:spcBef>
                <a:spcPct val="20000"/>
              </a:spcBef>
              <a:buClr>
                <a:schemeClr val="accent2"/>
              </a:buClr>
              <a:buFont typeface="Courier New" panose="02070309020205020404" pitchFamily="49" charset="0"/>
              <a:buChar char="o"/>
              <a:defRPr>
                <a:solidFill>
                  <a:srgbClr val="00447C"/>
                </a:solidFill>
                <a:latin typeface="Calibri" panose="020F0502020204030204" pitchFamily="34" charset="0"/>
              </a:defRPr>
            </a:lvl3pPr>
            <a:lvl4pPr marL="1600200" indent="-228600">
              <a:spcBef>
                <a:spcPct val="20000"/>
              </a:spcBef>
              <a:buClr>
                <a:schemeClr val="accent2"/>
              </a:buClr>
              <a:buFont typeface="Wingdings" panose="05000000000000000000" pitchFamily="2" charset="2"/>
              <a:buChar char="§"/>
              <a:defRPr sz="1600">
                <a:solidFill>
                  <a:srgbClr val="00447C"/>
                </a:solidFill>
                <a:latin typeface="Calibri" panose="020F0502020204030204" pitchFamily="34" charset="0"/>
              </a:defRPr>
            </a:lvl4pPr>
            <a:lvl5pPr marL="2057400" indent="-228600">
              <a:spcBef>
                <a:spcPct val="20000"/>
              </a:spcBef>
              <a:buClr>
                <a:schemeClr val="accent2"/>
              </a:buClr>
              <a:buFont typeface="Arial" panose="020B0604020202020204" pitchFamily="34" charset="0"/>
              <a:buChar char="•"/>
              <a:defRPr sz="1200">
                <a:solidFill>
                  <a:srgbClr val="00447C"/>
                </a:solidFill>
                <a:latin typeface="Calibri" panose="020F050202020403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9pPr>
          </a:lstStyle>
          <a:p>
            <a:pPr algn="ctr" eaLnBrk="1" hangingPunct="1">
              <a:spcBef>
                <a:spcPct val="0"/>
              </a:spcBef>
              <a:buClr>
                <a:srgbClr val="2D2D8A"/>
              </a:buClr>
              <a:buFontTx/>
              <a:buNone/>
            </a:pPr>
            <a:r>
              <a:rPr lang="en-GB" altLang="en-US" sz="1200" b="1">
                <a:solidFill>
                  <a:schemeClr val="bg1"/>
                </a:solidFill>
              </a:rPr>
              <a:t>IDC expects the IoT market in EU to expand yearly over 20% in value between 2013 and 2020</a:t>
            </a:r>
          </a:p>
        </p:txBody>
      </p:sp>
      <p:pic>
        <p:nvPicPr>
          <p:cNvPr id="14" name="Picture 13">
            <a:extLst>
              <a:ext uri="{FF2B5EF4-FFF2-40B4-BE49-F238E27FC236}">
                <a16:creationId xmlns:a16="http://schemas.microsoft.com/office/drawing/2014/main" id="{E13CC7FF-9F48-4CD2-8BB8-6FB72C4F53BA}"/>
              </a:ext>
            </a:extLst>
          </p:cNvPr>
          <p:cNvPicPr>
            <a:picLocks noChangeAspect="1"/>
          </p:cNvPicPr>
          <p:nvPr/>
        </p:nvPicPr>
        <p:blipFill>
          <a:blip r:embed="rId6" cstate="print">
            <a:duotone>
              <a:prstClr val="black"/>
              <a:schemeClr val="accent2">
                <a:tint val="45000"/>
                <a:satMod val="400000"/>
              </a:schemeClr>
            </a:duotone>
          </a:blip>
          <a:stretch>
            <a:fillRect/>
          </a:stretch>
        </p:blipFill>
        <p:spPr>
          <a:xfrm>
            <a:off x="6084168" y="3701023"/>
            <a:ext cx="2117422" cy="2399209"/>
          </a:xfrm>
          <a:prstGeom prst="rect">
            <a:avLst/>
          </a:prstGeom>
        </p:spPr>
      </p:pic>
      <p:sp>
        <p:nvSpPr>
          <p:cNvPr id="19465" name="TextBox 14">
            <a:extLst>
              <a:ext uri="{FF2B5EF4-FFF2-40B4-BE49-F238E27FC236}">
                <a16:creationId xmlns:a16="http://schemas.microsoft.com/office/drawing/2014/main" id="{59B535BA-0E78-4D85-9998-5C3FB5690AB8}"/>
              </a:ext>
            </a:extLst>
          </p:cNvPr>
          <p:cNvSpPr txBox="1">
            <a:spLocks noChangeArrowheads="1"/>
          </p:cNvSpPr>
          <p:nvPr/>
        </p:nvSpPr>
        <p:spPr bwMode="auto">
          <a:xfrm>
            <a:off x="6588125" y="4098925"/>
            <a:ext cx="1368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EC008C"/>
              </a:buClr>
              <a:buFont typeface="Wingdings" panose="05000000000000000000" pitchFamily="2" charset="2"/>
              <a:buChar char="v"/>
              <a:defRPr sz="2400">
                <a:solidFill>
                  <a:srgbClr val="00447C"/>
                </a:solidFill>
                <a:latin typeface="Calibri" panose="020F0502020204030204" pitchFamily="34" charset="0"/>
              </a:defRPr>
            </a:lvl1pPr>
            <a:lvl2pPr marL="742950" indent="-285750">
              <a:spcBef>
                <a:spcPct val="20000"/>
              </a:spcBef>
              <a:buClr>
                <a:srgbClr val="00447C"/>
              </a:buClr>
              <a:buFont typeface="Wingdings" panose="05000000000000000000" pitchFamily="2" charset="2"/>
              <a:buChar char="Ø"/>
              <a:defRPr sz="2000">
                <a:solidFill>
                  <a:srgbClr val="00447C"/>
                </a:solidFill>
                <a:latin typeface="Calibri" panose="020F0502020204030204" pitchFamily="34" charset="0"/>
              </a:defRPr>
            </a:lvl2pPr>
            <a:lvl3pPr marL="1143000" indent="-228600">
              <a:spcBef>
                <a:spcPct val="20000"/>
              </a:spcBef>
              <a:buClr>
                <a:schemeClr val="accent2"/>
              </a:buClr>
              <a:buFont typeface="Courier New" panose="02070309020205020404" pitchFamily="49" charset="0"/>
              <a:buChar char="o"/>
              <a:defRPr>
                <a:solidFill>
                  <a:srgbClr val="00447C"/>
                </a:solidFill>
                <a:latin typeface="Calibri" panose="020F0502020204030204" pitchFamily="34" charset="0"/>
              </a:defRPr>
            </a:lvl3pPr>
            <a:lvl4pPr marL="1600200" indent="-228600">
              <a:spcBef>
                <a:spcPct val="20000"/>
              </a:spcBef>
              <a:buClr>
                <a:schemeClr val="accent2"/>
              </a:buClr>
              <a:buFont typeface="Wingdings" panose="05000000000000000000" pitchFamily="2" charset="2"/>
              <a:buChar char="§"/>
              <a:defRPr sz="1600">
                <a:solidFill>
                  <a:srgbClr val="00447C"/>
                </a:solidFill>
                <a:latin typeface="Calibri" panose="020F0502020204030204" pitchFamily="34" charset="0"/>
              </a:defRPr>
            </a:lvl4pPr>
            <a:lvl5pPr marL="2057400" indent="-228600">
              <a:spcBef>
                <a:spcPct val="20000"/>
              </a:spcBef>
              <a:buClr>
                <a:schemeClr val="accent2"/>
              </a:buClr>
              <a:buFont typeface="Arial" panose="020B0604020202020204" pitchFamily="34" charset="0"/>
              <a:buChar char="•"/>
              <a:defRPr sz="1200">
                <a:solidFill>
                  <a:srgbClr val="00447C"/>
                </a:solidFill>
                <a:latin typeface="Calibri" panose="020F050202020403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9pPr>
          </a:lstStyle>
          <a:p>
            <a:pPr algn="ctr" eaLnBrk="1" hangingPunct="1">
              <a:spcBef>
                <a:spcPct val="0"/>
              </a:spcBef>
              <a:buClr>
                <a:srgbClr val="2D2D8A"/>
              </a:buClr>
              <a:buFontTx/>
              <a:buNone/>
            </a:pPr>
            <a:r>
              <a:rPr lang="en-GB" altLang="en-US" sz="1200" b="1">
                <a:solidFill>
                  <a:schemeClr val="bg1"/>
                </a:solidFill>
              </a:rPr>
              <a:t>IoT revenues in the EU28: increase from more than €307 bn in </a:t>
            </a:r>
            <a:r>
              <a:rPr lang="en-GB" altLang="en-US" sz="1200">
                <a:solidFill>
                  <a:schemeClr val="bg1"/>
                </a:solidFill>
              </a:rPr>
              <a:t>2013</a:t>
            </a:r>
            <a:r>
              <a:rPr lang="en-GB" altLang="en-US" sz="1200" b="1">
                <a:solidFill>
                  <a:schemeClr val="bg1"/>
                </a:solidFill>
              </a:rPr>
              <a:t> to more than €1,181 bn in 2020.</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2">
            <a:extLst>
              <a:ext uri="{FF2B5EF4-FFF2-40B4-BE49-F238E27FC236}">
                <a16:creationId xmlns:a16="http://schemas.microsoft.com/office/drawing/2014/main" id="{89C7DD6E-39AA-4F5F-971A-17AF2D615283}"/>
              </a:ext>
            </a:extLst>
          </p:cNvPr>
          <p:cNvSpPr>
            <a:spLocks noGrp="1"/>
          </p:cNvSpPr>
          <p:nvPr>
            <p:ph type="sldNum" sz="quarter" idx="2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EC008C"/>
              </a:buClr>
              <a:buFont typeface="Wingdings" panose="05000000000000000000" pitchFamily="2" charset="2"/>
              <a:buChar char="v"/>
              <a:defRPr sz="2400">
                <a:solidFill>
                  <a:srgbClr val="00447C"/>
                </a:solidFill>
                <a:latin typeface="Calibri" panose="020F0502020204030204" pitchFamily="34" charset="0"/>
              </a:defRPr>
            </a:lvl1pPr>
            <a:lvl2pPr marL="742950" indent="-285750">
              <a:spcBef>
                <a:spcPct val="20000"/>
              </a:spcBef>
              <a:buClr>
                <a:srgbClr val="00447C"/>
              </a:buClr>
              <a:buFont typeface="Wingdings" panose="05000000000000000000" pitchFamily="2" charset="2"/>
              <a:buChar char="Ø"/>
              <a:defRPr sz="2000">
                <a:solidFill>
                  <a:srgbClr val="00447C"/>
                </a:solidFill>
                <a:latin typeface="Calibri" panose="020F0502020204030204" pitchFamily="34" charset="0"/>
              </a:defRPr>
            </a:lvl2pPr>
            <a:lvl3pPr marL="1143000" indent="-228600">
              <a:spcBef>
                <a:spcPct val="20000"/>
              </a:spcBef>
              <a:buClr>
                <a:schemeClr val="accent2"/>
              </a:buClr>
              <a:buFont typeface="Courier New" panose="02070309020205020404" pitchFamily="49" charset="0"/>
              <a:buChar char="o"/>
              <a:defRPr>
                <a:solidFill>
                  <a:srgbClr val="00447C"/>
                </a:solidFill>
                <a:latin typeface="Calibri" panose="020F0502020204030204" pitchFamily="34" charset="0"/>
              </a:defRPr>
            </a:lvl3pPr>
            <a:lvl4pPr marL="1600200" indent="-228600">
              <a:spcBef>
                <a:spcPct val="20000"/>
              </a:spcBef>
              <a:buClr>
                <a:schemeClr val="accent2"/>
              </a:buClr>
              <a:buFont typeface="Wingdings" panose="05000000000000000000" pitchFamily="2" charset="2"/>
              <a:buChar char="§"/>
              <a:defRPr sz="1600">
                <a:solidFill>
                  <a:srgbClr val="00447C"/>
                </a:solidFill>
                <a:latin typeface="Calibri" panose="020F0502020204030204" pitchFamily="34" charset="0"/>
              </a:defRPr>
            </a:lvl4pPr>
            <a:lvl5pPr marL="2057400" indent="-228600">
              <a:spcBef>
                <a:spcPct val="20000"/>
              </a:spcBef>
              <a:buClr>
                <a:schemeClr val="accent2"/>
              </a:buClr>
              <a:buFont typeface="Arial" panose="020B0604020202020204" pitchFamily="34" charset="0"/>
              <a:buChar char="•"/>
              <a:defRPr sz="1200">
                <a:solidFill>
                  <a:srgbClr val="00447C"/>
                </a:solidFill>
                <a:latin typeface="Calibri" panose="020F050202020403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9pPr>
          </a:lstStyle>
          <a:p>
            <a:pPr>
              <a:spcBef>
                <a:spcPct val="0"/>
              </a:spcBef>
              <a:buClrTx/>
              <a:buFontTx/>
              <a:buNone/>
            </a:pPr>
            <a:fld id="{7C43AC99-A342-432E-9FEA-2DF168714F57}" type="slidenum">
              <a:rPr lang="en-GB" altLang="en-US" sz="1200">
                <a:solidFill>
                  <a:schemeClr val="bg1"/>
                </a:solidFill>
              </a:rPr>
              <a:pPr>
                <a:spcBef>
                  <a:spcPct val="0"/>
                </a:spcBef>
                <a:buClrTx/>
                <a:buFontTx/>
                <a:buNone/>
              </a:pPr>
              <a:t>26</a:t>
            </a:fld>
            <a:endParaRPr lang="en-GB" altLang="en-US" sz="1200">
              <a:solidFill>
                <a:schemeClr val="bg1"/>
              </a:solidFill>
            </a:endParaRPr>
          </a:p>
        </p:txBody>
      </p:sp>
      <p:graphicFrame>
        <p:nvGraphicFramePr>
          <p:cNvPr id="17" name="Diagram 16">
            <a:extLst>
              <a:ext uri="{FF2B5EF4-FFF2-40B4-BE49-F238E27FC236}">
                <a16:creationId xmlns:a16="http://schemas.microsoft.com/office/drawing/2014/main" id="{E2281362-02DF-4E94-9943-FBA54C427CAE}"/>
              </a:ext>
            </a:extLst>
          </p:cNvPr>
          <p:cNvGraphicFramePr/>
          <p:nvPr/>
        </p:nvGraphicFramePr>
        <p:xfrm>
          <a:off x="611510" y="1165394"/>
          <a:ext cx="8064895" cy="46398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3559" name="Rectangle 1">
            <a:extLst>
              <a:ext uri="{FF2B5EF4-FFF2-40B4-BE49-F238E27FC236}">
                <a16:creationId xmlns:a16="http://schemas.microsoft.com/office/drawing/2014/main" id="{9F12686B-44BC-4F20-BBA1-15093EBDF55B}"/>
              </a:ext>
            </a:extLst>
          </p:cNvPr>
          <p:cNvSpPr>
            <a:spLocks noChangeArrowheads="1"/>
          </p:cNvSpPr>
          <p:nvPr/>
        </p:nvSpPr>
        <p:spPr bwMode="auto">
          <a:xfrm>
            <a:off x="611188" y="334963"/>
            <a:ext cx="83534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EC008C"/>
              </a:buClr>
              <a:buFont typeface="Wingdings" panose="05000000000000000000" pitchFamily="2" charset="2"/>
              <a:buChar char="v"/>
              <a:defRPr sz="2400">
                <a:solidFill>
                  <a:srgbClr val="00447C"/>
                </a:solidFill>
                <a:latin typeface="Calibri" panose="020F0502020204030204" pitchFamily="34" charset="0"/>
              </a:defRPr>
            </a:lvl1pPr>
            <a:lvl2pPr marL="742950" indent="-285750">
              <a:spcBef>
                <a:spcPct val="20000"/>
              </a:spcBef>
              <a:buClr>
                <a:srgbClr val="00447C"/>
              </a:buClr>
              <a:buFont typeface="Wingdings" panose="05000000000000000000" pitchFamily="2" charset="2"/>
              <a:buChar char="Ø"/>
              <a:defRPr sz="2000">
                <a:solidFill>
                  <a:srgbClr val="00447C"/>
                </a:solidFill>
                <a:latin typeface="Calibri" panose="020F0502020204030204" pitchFamily="34" charset="0"/>
              </a:defRPr>
            </a:lvl2pPr>
            <a:lvl3pPr marL="1143000" indent="-228600">
              <a:spcBef>
                <a:spcPct val="20000"/>
              </a:spcBef>
              <a:buClr>
                <a:schemeClr val="accent2"/>
              </a:buClr>
              <a:buFont typeface="Courier New" panose="02070309020205020404" pitchFamily="49" charset="0"/>
              <a:buChar char="o"/>
              <a:defRPr>
                <a:solidFill>
                  <a:srgbClr val="00447C"/>
                </a:solidFill>
                <a:latin typeface="Calibri" panose="020F0502020204030204" pitchFamily="34" charset="0"/>
              </a:defRPr>
            </a:lvl3pPr>
            <a:lvl4pPr marL="1600200" indent="-228600">
              <a:spcBef>
                <a:spcPct val="20000"/>
              </a:spcBef>
              <a:buClr>
                <a:schemeClr val="accent2"/>
              </a:buClr>
              <a:buFont typeface="Wingdings" panose="05000000000000000000" pitchFamily="2" charset="2"/>
              <a:buChar char="§"/>
              <a:defRPr sz="1600">
                <a:solidFill>
                  <a:srgbClr val="00447C"/>
                </a:solidFill>
                <a:latin typeface="Calibri" panose="020F0502020204030204" pitchFamily="34" charset="0"/>
              </a:defRPr>
            </a:lvl4pPr>
            <a:lvl5pPr marL="2057400" indent="-228600">
              <a:spcBef>
                <a:spcPct val="20000"/>
              </a:spcBef>
              <a:buClr>
                <a:schemeClr val="accent2"/>
              </a:buClr>
              <a:buFont typeface="Arial" panose="020B0604020202020204" pitchFamily="34" charset="0"/>
              <a:buChar char="•"/>
              <a:defRPr sz="1200">
                <a:solidFill>
                  <a:srgbClr val="00447C"/>
                </a:solidFill>
                <a:latin typeface="Calibri" panose="020F050202020403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9pPr>
          </a:lstStyle>
          <a:p>
            <a:pPr algn="ctr" eaLnBrk="1" hangingPunct="1">
              <a:spcBef>
                <a:spcPct val="0"/>
              </a:spcBef>
              <a:buClrTx/>
              <a:buFontTx/>
              <a:buNone/>
            </a:pPr>
            <a:r>
              <a:rPr lang="en-US" altLang="en-US" sz="2800" b="1"/>
              <a:t>What has the European Commission done until now? </a:t>
            </a:r>
            <a:endParaRPr lang="en-GB" altLang="en-US" sz="2800"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2">
            <a:extLst>
              <a:ext uri="{FF2B5EF4-FFF2-40B4-BE49-F238E27FC236}">
                <a16:creationId xmlns:a16="http://schemas.microsoft.com/office/drawing/2014/main" id="{AE5C6912-6A04-415A-92F1-4890BB57588B}"/>
              </a:ext>
            </a:extLst>
          </p:cNvPr>
          <p:cNvSpPr>
            <a:spLocks noGrp="1"/>
          </p:cNvSpPr>
          <p:nvPr>
            <p:ph type="sldNum" sz="quarter" idx="2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EC008C"/>
              </a:buClr>
              <a:buFont typeface="Wingdings" panose="05000000000000000000" pitchFamily="2" charset="2"/>
              <a:buChar char="v"/>
              <a:defRPr sz="2400">
                <a:solidFill>
                  <a:srgbClr val="00447C"/>
                </a:solidFill>
                <a:latin typeface="Calibri" panose="020F0502020204030204" pitchFamily="34" charset="0"/>
              </a:defRPr>
            </a:lvl1pPr>
            <a:lvl2pPr marL="742950" indent="-285750">
              <a:spcBef>
                <a:spcPct val="20000"/>
              </a:spcBef>
              <a:buClr>
                <a:srgbClr val="00447C"/>
              </a:buClr>
              <a:buFont typeface="Wingdings" panose="05000000000000000000" pitchFamily="2" charset="2"/>
              <a:buChar char="Ø"/>
              <a:defRPr sz="2000">
                <a:solidFill>
                  <a:srgbClr val="00447C"/>
                </a:solidFill>
                <a:latin typeface="Calibri" panose="020F0502020204030204" pitchFamily="34" charset="0"/>
              </a:defRPr>
            </a:lvl2pPr>
            <a:lvl3pPr marL="1143000" indent="-228600">
              <a:spcBef>
                <a:spcPct val="20000"/>
              </a:spcBef>
              <a:buClr>
                <a:schemeClr val="accent2"/>
              </a:buClr>
              <a:buFont typeface="Courier New" panose="02070309020205020404" pitchFamily="49" charset="0"/>
              <a:buChar char="o"/>
              <a:defRPr>
                <a:solidFill>
                  <a:srgbClr val="00447C"/>
                </a:solidFill>
                <a:latin typeface="Calibri" panose="020F0502020204030204" pitchFamily="34" charset="0"/>
              </a:defRPr>
            </a:lvl3pPr>
            <a:lvl4pPr marL="1600200" indent="-228600">
              <a:spcBef>
                <a:spcPct val="20000"/>
              </a:spcBef>
              <a:buClr>
                <a:schemeClr val="accent2"/>
              </a:buClr>
              <a:buFont typeface="Wingdings" panose="05000000000000000000" pitchFamily="2" charset="2"/>
              <a:buChar char="§"/>
              <a:defRPr sz="1600">
                <a:solidFill>
                  <a:srgbClr val="00447C"/>
                </a:solidFill>
                <a:latin typeface="Calibri" panose="020F0502020204030204" pitchFamily="34" charset="0"/>
              </a:defRPr>
            </a:lvl4pPr>
            <a:lvl5pPr marL="2057400" indent="-228600">
              <a:spcBef>
                <a:spcPct val="20000"/>
              </a:spcBef>
              <a:buClr>
                <a:schemeClr val="accent2"/>
              </a:buClr>
              <a:buFont typeface="Arial" panose="020B0604020202020204" pitchFamily="34" charset="0"/>
              <a:buChar char="•"/>
              <a:defRPr sz="1200">
                <a:solidFill>
                  <a:srgbClr val="00447C"/>
                </a:solidFill>
                <a:latin typeface="Calibri" panose="020F050202020403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9pPr>
          </a:lstStyle>
          <a:p>
            <a:pPr>
              <a:spcBef>
                <a:spcPct val="0"/>
              </a:spcBef>
              <a:buClrTx/>
              <a:buFontTx/>
              <a:buNone/>
            </a:pPr>
            <a:fld id="{BC6526D3-F35C-42F9-A260-787999AFA502}" type="slidenum">
              <a:rPr lang="en-GB" altLang="en-US" sz="1200">
                <a:solidFill>
                  <a:schemeClr val="bg1"/>
                </a:solidFill>
              </a:rPr>
              <a:pPr>
                <a:spcBef>
                  <a:spcPct val="0"/>
                </a:spcBef>
                <a:buClrTx/>
                <a:buFontTx/>
                <a:buNone/>
              </a:pPr>
              <a:t>27</a:t>
            </a:fld>
            <a:endParaRPr lang="en-GB" altLang="en-US" sz="1200">
              <a:solidFill>
                <a:schemeClr val="bg1"/>
              </a:solidFill>
            </a:endParaRPr>
          </a:p>
        </p:txBody>
      </p:sp>
      <p:sp>
        <p:nvSpPr>
          <p:cNvPr id="5" name="Content Placeholder 2">
            <a:extLst>
              <a:ext uri="{FF2B5EF4-FFF2-40B4-BE49-F238E27FC236}">
                <a16:creationId xmlns:a16="http://schemas.microsoft.com/office/drawing/2014/main" id="{E8258144-60B6-4D79-954B-37E364637E35}"/>
              </a:ext>
            </a:extLst>
          </p:cNvPr>
          <p:cNvSpPr>
            <a:spLocks noGrp="1"/>
          </p:cNvSpPr>
          <p:nvPr>
            <p:ph sz="quarter" idx="14"/>
          </p:nvPr>
        </p:nvSpPr>
        <p:spPr>
          <a:xfrm>
            <a:off x="357188" y="404813"/>
            <a:ext cx="8429625" cy="5688012"/>
          </a:xfrm>
        </p:spPr>
        <p:txBody>
          <a:bodyPr rtlCol="0">
            <a:normAutofit fontScale="40000" lnSpcReduction="20000"/>
          </a:bodyPr>
          <a:lstStyle/>
          <a:p>
            <a:pPr marL="0" indent="0" algn="ctr">
              <a:buFont typeface="Wingdings" panose="05000000000000000000" pitchFamily="2" charset="2"/>
              <a:buNone/>
              <a:defRPr/>
            </a:pPr>
            <a:r>
              <a:rPr lang="en-GB" sz="4500" b="1" dirty="0">
                <a:solidFill>
                  <a:srgbClr val="FF0000"/>
                </a:solidFill>
              </a:rPr>
              <a:t>EC Call for proposals for Internet of Things (#H2020)</a:t>
            </a:r>
          </a:p>
          <a:p>
            <a:pPr marL="0" indent="0" algn="ctr">
              <a:buFont typeface="Wingdings" panose="05000000000000000000" pitchFamily="2" charset="2"/>
              <a:buNone/>
              <a:defRPr/>
            </a:pPr>
            <a:endParaRPr lang="en-GB" sz="3300" b="1" dirty="0">
              <a:solidFill>
                <a:srgbClr val="0000FF"/>
              </a:solidFill>
            </a:endParaRPr>
          </a:p>
          <a:p>
            <a:pPr marL="0" indent="0">
              <a:buFont typeface="Wingdings" panose="05000000000000000000" pitchFamily="2" charset="2"/>
              <a:buNone/>
              <a:defRPr/>
            </a:pPr>
            <a:r>
              <a:rPr lang="en-GB" b="1" dirty="0">
                <a:solidFill>
                  <a:srgbClr val="0000FF"/>
                </a:solidFill>
              </a:rPr>
              <a:t>1.</a:t>
            </a:r>
            <a:r>
              <a:rPr lang="en-GB" b="1" dirty="0">
                <a:solidFill>
                  <a:srgbClr val="009999"/>
                </a:solidFill>
                <a:hlinkClick r:id="rId3">
                  <a:extLst>
                    <a:ext uri="{A12FA001-AC4F-418D-AE19-62706E023703}">
                      <ahyp:hlinkClr xmlns:ahyp="http://schemas.microsoft.com/office/drawing/2018/hyperlinkcolor" val="tx"/>
                    </a:ext>
                  </a:extLst>
                </a:hlinkClick>
              </a:rPr>
              <a:t> </a:t>
            </a:r>
            <a:r>
              <a:rPr lang="en-GB" sz="4000" b="1" dirty="0">
                <a:solidFill>
                  <a:srgbClr val="009999"/>
                </a:solidFill>
                <a:hlinkClick r:id="rId3">
                  <a:extLst>
                    <a:ext uri="{A12FA001-AC4F-418D-AE19-62706E023703}">
                      <ahyp:hlinkClr xmlns:ahyp="http://schemas.microsoft.com/office/drawing/2018/hyperlinkcolor" val="tx"/>
                    </a:ext>
                  </a:extLst>
                </a:hlinkClick>
              </a:rPr>
              <a:t>IoT-01-2016: </a:t>
            </a:r>
            <a:r>
              <a:rPr lang="en-GB" sz="4000" b="1" dirty="0">
                <a:solidFill>
                  <a:srgbClr val="0000FF"/>
                </a:solidFill>
                <a:hlinkClick r:id="rId3">
                  <a:extLst>
                    <a:ext uri="{A12FA001-AC4F-418D-AE19-62706E023703}">
                      <ahyp:hlinkClr xmlns:ahyp="http://schemas.microsoft.com/office/drawing/2018/hyperlinkcolor" val="tx"/>
                    </a:ext>
                  </a:extLst>
                </a:hlinkClick>
              </a:rPr>
              <a:t>Large Scale Pilots</a:t>
            </a:r>
            <a:r>
              <a:rPr lang="en-GB" sz="4000" b="1" dirty="0">
                <a:solidFill>
                  <a:srgbClr val="0000FF"/>
                </a:solidFill>
              </a:rPr>
              <a:t> </a:t>
            </a:r>
            <a:r>
              <a:rPr lang="en-GB" b="1" dirty="0">
                <a:solidFill>
                  <a:srgbClr val="0000FF"/>
                </a:solidFill>
              </a:rPr>
              <a:t>Total Budget 100 MEUR (funding rate: 70%)</a:t>
            </a:r>
            <a:endParaRPr lang="en-GB" dirty="0">
              <a:solidFill>
                <a:srgbClr val="0000FF"/>
              </a:solidFill>
            </a:endParaRPr>
          </a:p>
          <a:p>
            <a:pPr lvl="1">
              <a:defRPr/>
            </a:pPr>
            <a:r>
              <a:rPr lang="en-GB" sz="2700" dirty="0">
                <a:solidFill>
                  <a:schemeClr val="tx1"/>
                </a:solidFill>
              </a:rPr>
              <a:t>Pilot areas:</a:t>
            </a:r>
          </a:p>
          <a:p>
            <a:pPr lvl="1">
              <a:defRPr/>
            </a:pPr>
            <a:r>
              <a:rPr lang="en-GB" sz="2700" dirty="0">
                <a:solidFill>
                  <a:schemeClr val="tx1"/>
                </a:solidFill>
              </a:rPr>
              <a:t>Pilot 1: Smart living environments for ageing well (EU contr. up to 20 MEUR)</a:t>
            </a:r>
          </a:p>
          <a:p>
            <a:pPr lvl="1">
              <a:defRPr/>
            </a:pPr>
            <a:r>
              <a:rPr lang="en-GB" sz="2700" dirty="0">
                <a:solidFill>
                  <a:schemeClr val="tx1"/>
                </a:solidFill>
              </a:rPr>
              <a:t>Pilot 2: Smart Farming and Food Security (EU contr. up to 30 MEUR)</a:t>
            </a:r>
          </a:p>
          <a:p>
            <a:pPr lvl="1">
              <a:defRPr/>
            </a:pPr>
            <a:r>
              <a:rPr lang="en-GB" sz="2700" dirty="0">
                <a:solidFill>
                  <a:schemeClr val="tx1"/>
                </a:solidFill>
              </a:rPr>
              <a:t>Pilot 3: Wearables for smart ecosystems (EU contr. up to 15MEUR)</a:t>
            </a:r>
          </a:p>
          <a:p>
            <a:pPr lvl="1">
              <a:defRPr/>
            </a:pPr>
            <a:r>
              <a:rPr lang="en-GB" sz="2700" dirty="0">
                <a:solidFill>
                  <a:schemeClr val="tx1"/>
                </a:solidFill>
              </a:rPr>
              <a:t>Pilot 4: Reference zones in EU cities (EU contr. up to 15MEUR)</a:t>
            </a:r>
          </a:p>
          <a:p>
            <a:pPr lvl="1">
              <a:defRPr/>
            </a:pPr>
            <a:r>
              <a:rPr lang="en-GB" sz="2700" dirty="0">
                <a:solidFill>
                  <a:schemeClr val="tx1"/>
                </a:solidFill>
              </a:rPr>
              <a:t>Pilot 5: Autonomous vehicles in a connected environment (EU contr. up to 20 MEUR)</a:t>
            </a:r>
            <a:r>
              <a:rPr lang="en-US" sz="2700" b="1" dirty="0">
                <a:solidFill>
                  <a:schemeClr val="tx1"/>
                </a:solidFill>
              </a:rPr>
              <a:t> </a:t>
            </a:r>
          </a:p>
          <a:p>
            <a:pPr marL="457200" lvl="1" indent="0">
              <a:buFont typeface="Wingdings" panose="05000000000000000000" pitchFamily="2" charset="2"/>
              <a:buNone/>
              <a:defRPr/>
            </a:pPr>
            <a:endParaRPr lang="en-US" sz="1900" b="1" dirty="0">
              <a:solidFill>
                <a:srgbClr val="0000FF"/>
              </a:solidFill>
            </a:endParaRPr>
          </a:p>
          <a:p>
            <a:pPr marL="457200" lvl="1" indent="0">
              <a:buFont typeface="Wingdings" panose="05000000000000000000" pitchFamily="2" charset="2"/>
              <a:buNone/>
              <a:defRPr/>
            </a:pPr>
            <a:r>
              <a:rPr lang="en-US" sz="1900" b="1" dirty="0">
                <a:solidFill>
                  <a:srgbClr val="0000FF"/>
                </a:solidFill>
              </a:rPr>
              <a:t>WHERE TO APPLY: </a:t>
            </a:r>
            <a:r>
              <a:rPr lang="en-GB" sz="1900" u="sng" dirty="0">
                <a:solidFill>
                  <a:srgbClr val="0000FF"/>
                </a:solidFill>
                <a:hlinkClick r:id="rId4">
                  <a:extLst>
                    <a:ext uri="{A12FA001-AC4F-418D-AE19-62706E023703}">
                      <ahyp:hlinkClr xmlns:ahyp="http://schemas.microsoft.com/office/drawing/2018/hyperlinkcolor" val="tx"/>
                    </a:ext>
                  </a:extLst>
                </a:hlinkClick>
              </a:rPr>
              <a:t>http://ec.europa.eu/research/participants/portal/desktop/en/opportunities/h2020/calls/h2020-iot-2016-2017.html#c,topics=callIdentifier/t/H2020-IOT-2016-2017/1/1/1&amp;callStatus/t/Forthcoming/1/1/0&amp;callStatus/t/Open/1/1/0&amp;callStatus/t/Closed/1/1/0&amp;+identifier/desc</a:t>
            </a:r>
            <a:r>
              <a:rPr lang="en-GB" sz="1900" dirty="0">
                <a:solidFill>
                  <a:srgbClr val="0000FF"/>
                </a:solidFill>
              </a:rPr>
              <a:t>).</a:t>
            </a:r>
          </a:p>
          <a:p>
            <a:pPr marL="457200" lvl="1" indent="0">
              <a:buFont typeface="Wingdings" panose="05000000000000000000" pitchFamily="2" charset="2"/>
              <a:buNone/>
              <a:defRPr/>
            </a:pPr>
            <a:endParaRPr lang="en-GB" sz="1400" dirty="0">
              <a:solidFill>
                <a:srgbClr val="0000FF"/>
              </a:solidFill>
            </a:endParaRPr>
          </a:p>
          <a:p>
            <a:pPr marL="0" indent="0">
              <a:buFont typeface="Wingdings" panose="05000000000000000000" pitchFamily="2" charset="2"/>
              <a:buNone/>
              <a:defRPr/>
            </a:pPr>
            <a:r>
              <a:rPr lang="en-GB" b="1" dirty="0">
                <a:solidFill>
                  <a:srgbClr val="0000FF"/>
                </a:solidFill>
              </a:rPr>
              <a:t>2. </a:t>
            </a:r>
            <a:r>
              <a:rPr lang="en-GB" sz="4000" b="1" dirty="0">
                <a:solidFill>
                  <a:srgbClr val="009999"/>
                </a:solidFill>
                <a:hlinkClick r:id="rId5">
                  <a:extLst>
                    <a:ext uri="{A12FA001-AC4F-418D-AE19-62706E023703}">
                      <ahyp:hlinkClr xmlns:ahyp="http://schemas.microsoft.com/office/drawing/2018/hyperlinkcolor" val="tx"/>
                    </a:ext>
                  </a:extLst>
                </a:hlinkClick>
              </a:rPr>
              <a:t>IoT-02-2016: </a:t>
            </a:r>
            <a:r>
              <a:rPr lang="en-GB" sz="4000" b="1" dirty="0" err="1">
                <a:solidFill>
                  <a:srgbClr val="009999"/>
                </a:solidFill>
                <a:hlinkClick r:id="rId5">
                  <a:extLst>
                    <a:ext uri="{A12FA001-AC4F-418D-AE19-62706E023703}">
                      <ahyp:hlinkClr xmlns:ahyp="http://schemas.microsoft.com/office/drawing/2018/hyperlinkcolor" val="tx"/>
                    </a:ext>
                  </a:extLst>
                </a:hlinkClick>
              </a:rPr>
              <a:t>IoT</a:t>
            </a:r>
            <a:r>
              <a:rPr lang="en-GB" sz="4000" b="1" dirty="0">
                <a:solidFill>
                  <a:srgbClr val="0000FF"/>
                </a:solidFill>
                <a:hlinkClick r:id="rId5">
                  <a:extLst>
                    <a:ext uri="{A12FA001-AC4F-418D-AE19-62706E023703}">
                      <ahyp:hlinkClr xmlns:ahyp="http://schemas.microsoft.com/office/drawing/2018/hyperlinkcolor" val="tx"/>
                    </a:ext>
                  </a:extLst>
                </a:hlinkClick>
              </a:rPr>
              <a:t> Horizontal activities</a:t>
            </a:r>
            <a:r>
              <a:rPr lang="en-GB" sz="4000" b="1" dirty="0">
                <a:solidFill>
                  <a:srgbClr val="0000FF"/>
                </a:solidFill>
              </a:rPr>
              <a:t>. </a:t>
            </a:r>
            <a:r>
              <a:rPr lang="en-GB" b="1" dirty="0">
                <a:solidFill>
                  <a:srgbClr val="0000FF"/>
                </a:solidFill>
              </a:rPr>
              <a:t>Total budget: 4 MEUR</a:t>
            </a:r>
            <a:endParaRPr lang="en-GB" dirty="0">
              <a:solidFill>
                <a:srgbClr val="0000FF"/>
              </a:solidFill>
            </a:endParaRPr>
          </a:p>
          <a:p>
            <a:pPr lvl="1">
              <a:defRPr/>
            </a:pPr>
            <a:r>
              <a:rPr lang="en-GB" sz="2700" dirty="0">
                <a:solidFill>
                  <a:schemeClr val="tx1"/>
                </a:solidFill>
              </a:rPr>
              <a:t>a) up to 3 MEUR (funding rate: 100%),</a:t>
            </a:r>
          </a:p>
          <a:p>
            <a:pPr lvl="1">
              <a:defRPr/>
            </a:pPr>
            <a:r>
              <a:rPr lang="en-GB" sz="2700" dirty="0">
                <a:solidFill>
                  <a:schemeClr val="tx1"/>
                </a:solidFill>
              </a:rPr>
              <a:t>b) up to 1 MEUR (funding rate: 100%)</a:t>
            </a:r>
          </a:p>
          <a:p>
            <a:pPr marL="457200" lvl="1" indent="0">
              <a:buFont typeface="Wingdings" panose="05000000000000000000" pitchFamily="2" charset="2"/>
              <a:buNone/>
              <a:defRPr/>
            </a:pPr>
            <a:endParaRPr lang="en-GB" dirty="0">
              <a:solidFill>
                <a:srgbClr val="0000FF"/>
              </a:solidFill>
            </a:endParaRPr>
          </a:p>
          <a:p>
            <a:pPr marL="0" indent="0">
              <a:buFont typeface="Wingdings" panose="05000000000000000000" pitchFamily="2" charset="2"/>
              <a:buNone/>
              <a:defRPr/>
            </a:pPr>
            <a:r>
              <a:rPr lang="en-US" b="1" dirty="0">
                <a:solidFill>
                  <a:srgbClr val="0000FF"/>
                </a:solidFill>
              </a:rPr>
              <a:t>3. </a:t>
            </a:r>
            <a:r>
              <a:rPr lang="en-US" sz="4000" b="1" dirty="0" err="1">
                <a:solidFill>
                  <a:srgbClr val="0000FF"/>
                </a:solidFill>
              </a:rPr>
              <a:t>IoT</a:t>
            </a:r>
            <a:r>
              <a:rPr lang="en-US" sz="4000" b="1" dirty="0">
                <a:solidFill>
                  <a:srgbClr val="0000FF"/>
                </a:solidFill>
              </a:rPr>
              <a:t> International Cooperation. </a:t>
            </a:r>
            <a:r>
              <a:rPr lang="en-US" b="1" dirty="0">
                <a:solidFill>
                  <a:srgbClr val="0000FF"/>
                </a:solidFill>
              </a:rPr>
              <a:t>Total budget: 17 MEUR</a:t>
            </a:r>
            <a:endParaRPr lang="en-GB" dirty="0">
              <a:solidFill>
                <a:srgbClr val="0000FF"/>
              </a:solidFill>
            </a:endParaRPr>
          </a:p>
          <a:p>
            <a:pPr marL="0" indent="0">
              <a:buFont typeface="Wingdings" panose="05000000000000000000" pitchFamily="2" charset="2"/>
              <a:buNone/>
              <a:defRPr/>
            </a:pPr>
            <a:r>
              <a:rPr lang="en-GB" sz="2700" dirty="0">
                <a:solidFill>
                  <a:srgbClr val="0000FF"/>
                </a:solidFill>
              </a:rPr>
              <a:t>•       </a:t>
            </a:r>
            <a:r>
              <a:rPr lang="en-US" sz="2700" dirty="0">
                <a:solidFill>
                  <a:schemeClr val="tx1"/>
                </a:solidFill>
              </a:rPr>
              <a:t>ICT-37-2016: China: Collaboration on Future Internet (CSA) (</a:t>
            </a:r>
            <a:r>
              <a:rPr lang="en-US" sz="2700" dirty="0">
                <a:solidFill>
                  <a:schemeClr val="tx1"/>
                </a:solidFill>
                <a:hlinkClick r:id="rId6">
                  <a:extLst>
                    <a:ext uri="{A12FA001-AC4F-418D-AE19-62706E023703}">
                      <ahyp:hlinkClr xmlns:ahyp="http://schemas.microsoft.com/office/drawing/2018/hyperlinkcolor" val="tx"/>
                    </a:ext>
                  </a:extLst>
                </a:hlinkClick>
              </a:rPr>
              <a:t>http://ec.europa.eu/research/participants/portal/desktop/en/opportunities/h2020/topics/5079-ict-37-2016.html</a:t>
            </a:r>
            <a:r>
              <a:rPr lang="en-US" sz="2700" dirty="0">
                <a:solidFill>
                  <a:schemeClr val="tx1"/>
                </a:solidFill>
              </a:rPr>
              <a:t>) </a:t>
            </a:r>
            <a:endParaRPr lang="en-GB" sz="2700" dirty="0">
              <a:solidFill>
                <a:schemeClr val="tx1"/>
              </a:solidFill>
            </a:endParaRPr>
          </a:p>
          <a:p>
            <a:pPr marL="0" indent="0">
              <a:buFont typeface="Wingdings" panose="05000000000000000000" pitchFamily="2" charset="2"/>
              <a:buNone/>
              <a:defRPr/>
            </a:pPr>
            <a:r>
              <a:rPr lang="en-GB" sz="2700" dirty="0">
                <a:solidFill>
                  <a:schemeClr val="tx1"/>
                </a:solidFill>
              </a:rPr>
              <a:t>•       </a:t>
            </a:r>
            <a:r>
              <a:rPr lang="en-US" sz="2700" dirty="0">
                <a:solidFill>
                  <a:schemeClr val="tx1"/>
                </a:solidFill>
              </a:rPr>
              <a:t>EUJ-02-2016: Japan: </a:t>
            </a:r>
            <a:r>
              <a:rPr lang="en-US" sz="2700" dirty="0" err="1">
                <a:solidFill>
                  <a:schemeClr val="tx1"/>
                </a:solidFill>
              </a:rPr>
              <a:t>IoT</a:t>
            </a:r>
            <a:r>
              <a:rPr lang="en-US" sz="2700" dirty="0">
                <a:solidFill>
                  <a:schemeClr val="tx1"/>
                </a:solidFill>
              </a:rPr>
              <a:t>/Cloud/Big Data platforms in social application contexts (RIA)</a:t>
            </a:r>
          </a:p>
          <a:p>
            <a:pPr marL="0" indent="0">
              <a:buFont typeface="Wingdings" panose="05000000000000000000" pitchFamily="2" charset="2"/>
              <a:buNone/>
              <a:defRPr/>
            </a:pPr>
            <a:r>
              <a:rPr lang="en-GB" sz="2700" dirty="0">
                <a:solidFill>
                  <a:schemeClr val="tx1"/>
                </a:solidFill>
                <a:hlinkClick r:id="rId7">
                  <a:extLst>
                    <a:ext uri="{A12FA001-AC4F-418D-AE19-62706E023703}">
                      <ahyp:hlinkClr xmlns:ahyp="http://schemas.microsoft.com/office/drawing/2018/hyperlinkcolor" val="tx"/>
                    </a:ext>
                  </a:extLst>
                </a:hlinkClick>
              </a:rPr>
              <a:t>(https://ec.europa.eu/research/participants/portal4/desktop/en/opportunities/h2020/topics/2419-euj-02-2016.html</a:t>
            </a:r>
            <a:r>
              <a:rPr lang="en-GB" sz="2700" dirty="0">
                <a:solidFill>
                  <a:schemeClr val="tx1"/>
                </a:solidFill>
              </a:rPr>
              <a:t>) </a:t>
            </a:r>
          </a:p>
          <a:p>
            <a:pPr marL="0" indent="0">
              <a:buFont typeface="Wingdings" panose="05000000000000000000" pitchFamily="2" charset="2"/>
              <a:buNone/>
              <a:defRPr/>
            </a:pPr>
            <a:r>
              <a:rPr lang="en-GB" sz="2700" dirty="0">
                <a:solidFill>
                  <a:schemeClr val="tx1"/>
                </a:solidFill>
              </a:rPr>
              <a:t>•       </a:t>
            </a:r>
            <a:r>
              <a:rPr lang="en-US" sz="2700" dirty="0">
                <a:solidFill>
                  <a:schemeClr val="tx1"/>
                </a:solidFill>
              </a:rPr>
              <a:t>EUK-02-2016: South Korea: </a:t>
            </a:r>
            <a:r>
              <a:rPr lang="en-US" sz="2700" dirty="0" err="1">
                <a:solidFill>
                  <a:schemeClr val="tx1"/>
                </a:solidFill>
              </a:rPr>
              <a:t>IoT</a:t>
            </a:r>
            <a:r>
              <a:rPr lang="en-US" sz="2700" dirty="0">
                <a:solidFill>
                  <a:schemeClr val="tx1"/>
                </a:solidFill>
              </a:rPr>
              <a:t> joint research (RIA)</a:t>
            </a:r>
          </a:p>
          <a:p>
            <a:pPr marL="0" indent="0">
              <a:buFont typeface="Wingdings" panose="05000000000000000000" pitchFamily="2" charset="2"/>
              <a:buNone/>
              <a:defRPr/>
            </a:pPr>
            <a:r>
              <a:rPr lang="en-US" sz="2700" dirty="0">
                <a:solidFill>
                  <a:schemeClr val="tx1"/>
                </a:solidFill>
              </a:rPr>
              <a:t>(</a:t>
            </a:r>
            <a:r>
              <a:rPr lang="en-US" sz="2700" dirty="0">
                <a:solidFill>
                  <a:schemeClr val="tx1"/>
                </a:solidFill>
                <a:hlinkClick r:id="rId8">
                  <a:extLst>
                    <a:ext uri="{A12FA001-AC4F-418D-AE19-62706E023703}">
                      <ahyp:hlinkClr xmlns:ahyp="http://schemas.microsoft.com/office/drawing/2018/hyperlinkcolor" val="tx"/>
                    </a:ext>
                  </a:extLst>
                </a:hlinkClick>
              </a:rPr>
              <a:t>http://ec.europa.eu/research/participants/portal/desktop/en/opportunities/h2020/topics/2334-euk-02-2016.html</a:t>
            </a:r>
            <a:r>
              <a:rPr lang="en-US" sz="2700" dirty="0">
                <a:solidFill>
                  <a:schemeClr val="tx1"/>
                </a:solidFill>
              </a:rPr>
              <a:t>) </a:t>
            </a:r>
            <a:endParaRPr lang="en-GB" sz="2700" dirty="0">
              <a:solidFill>
                <a:schemeClr val="tx1"/>
              </a:solidFill>
            </a:endParaRPr>
          </a:p>
          <a:p>
            <a:pPr marL="0" indent="0">
              <a:buFont typeface="Wingdings" panose="05000000000000000000" pitchFamily="2" charset="2"/>
              <a:buNone/>
              <a:defRPr/>
            </a:pPr>
            <a:r>
              <a:rPr lang="en-GB" sz="2700" dirty="0">
                <a:solidFill>
                  <a:schemeClr val="tx1"/>
                </a:solidFill>
              </a:rPr>
              <a:t>•       </a:t>
            </a:r>
            <a:r>
              <a:rPr lang="en-US" sz="2700" dirty="0">
                <a:solidFill>
                  <a:schemeClr val="tx1"/>
                </a:solidFill>
              </a:rPr>
              <a:t>EUB-02-2017: Brazil: </a:t>
            </a:r>
            <a:r>
              <a:rPr lang="en-US" sz="2700" dirty="0" err="1">
                <a:solidFill>
                  <a:schemeClr val="tx1"/>
                </a:solidFill>
              </a:rPr>
              <a:t>IoT</a:t>
            </a:r>
            <a:r>
              <a:rPr lang="en-US" sz="2700" dirty="0">
                <a:solidFill>
                  <a:schemeClr val="tx1"/>
                </a:solidFill>
              </a:rPr>
              <a:t> Pilots (RIA)</a:t>
            </a:r>
          </a:p>
          <a:p>
            <a:pPr marL="0" indent="0">
              <a:buFont typeface="Wingdings" panose="05000000000000000000" pitchFamily="2" charset="2"/>
              <a:buNone/>
              <a:defRPr/>
            </a:pPr>
            <a:r>
              <a:rPr lang="en-US" sz="2700" dirty="0">
                <a:solidFill>
                  <a:schemeClr val="tx1"/>
                </a:solidFill>
              </a:rPr>
              <a:t>(</a:t>
            </a:r>
            <a:r>
              <a:rPr lang="en-US" sz="2700" dirty="0">
                <a:solidFill>
                  <a:schemeClr val="tx1"/>
                </a:solidFill>
                <a:hlinkClick r:id="rId9">
                  <a:extLst>
                    <a:ext uri="{A12FA001-AC4F-418D-AE19-62706E023703}">
                      <ahyp:hlinkClr xmlns:ahyp="http://schemas.microsoft.com/office/drawing/2018/hyperlinkcolor" val="tx"/>
                    </a:ext>
                  </a:extLst>
                </a:hlinkClick>
              </a:rPr>
              <a:t>http://ec.europa.eu/research/participants/portal/desktop/en/opportunities/h2020/topics/2080-eub-02-2017.html</a:t>
            </a:r>
            <a:r>
              <a:rPr lang="en-US" sz="2700" dirty="0">
                <a:solidFill>
                  <a:schemeClr val="tx1"/>
                </a:solidFill>
              </a:rPr>
              <a:t>) </a:t>
            </a:r>
            <a:endParaRPr lang="en-GB" sz="2700" dirty="0">
              <a:solidFill>
                <a:schemeClr val="tx1"/>
              </a:solidFill>
            </a:endParaRPr>
          </a:p>
          <a:p>
            <a:pPr lvl="1">
              <a:defRPr/>
            </a:pPr>
            <a:endParaRPr lang="en-GB" sz="1300" dirty="0">
              <a:solidFill>
                <a:schemeClr val="tx1"/>
              </a:solidFill>
            </a:endParaRPr>
          </a:p>
          <a:p>
            <a:pPr lvl="1">
              <a:defRPr/>
            </a:pPr>
            <a:endParaRPr lang="en-GB" sz="1300" dirty="0">
              <a:solidFill>
                <a:srgbClr val="0000FF"/>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2D02CA5-949A-4ADA-9933-BF9608377CCA}"/>
              </a:ext>
            </a:extLst>
          </p:cNvPr>
          <p:cNvSpPr>
            <a:spLocks noGrp="1"/>
          </p:cNvSpPr>
          <p:nvPr>
            <p:ph type="ctrTitle"/>
          </p:nvPr>
        </p:nvSpPr>
        <p:spPr/>
        <p:txBody>
          <a:bodyPr/>
          <a:lstStyle/>
          <a:p>
            <a:r>
              <a:rPr lang="en-US" dirty="0"/>
              <a:t>IoT ecosystem</a:t>
            </a:r>
          </a:p>
        </p:txBody>
      </p:sp>
      <p:sp>
        <p:nvSpPr>
          <p:cNvPr id="3" name="Υπότιτλος 2">
            <a:extLst>
              <a:ext uri="{FF2B5EF4-FFF2-40B4-BE49-F238E27FC236}">
                <a16:creationId xmlns:a16="http://schemas.microsoft.com/office/drawing/2014/main" id="{B7E7D79E-64AF-4687-89FC-B61705A92A7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1854565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Marcador de número de diapositiva 2">
            <a:extLst>
              <a:ext uri="{FF2B5EF4-FFF2-40B4-BE49-F238E27FC236}">
                <a16:creationId xmlns:a16="http://schemas.microsoft.com/office/drawing/2014/main" id="{DA33C0EC-11EA-4F8C-9F69-1B86897986AB}"/>
              </a:ext>
            </a:extLst>
          </p:cNvPr>
          <p:cNvSpPr>
            <a:spLocks noGrp="1"/>
          </p:cNvSpPr>
          <p:nvPr>
            <p:ph type="sldNum" sz="quarter" idx="2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EC008C"/>
              </a:buClr>
              <a:buFont typeface="Wingdings" panose="05000000000000000000" pitchFamily="2" charset="2"/>
              <a:buChar char="v"/>
              <a:defRPr sz="2400">
                <a:solidFill>
                  <a:srgbClr val="00447C"/>
                </a:solidFill>
                <a:latin typeface="Calibri" panose="020F0502020204030204" pitchFamily="34" charset="0"/>
              </a:defRPr>
            </a:lvl1pPr>
            <a:lvl2pPr marL="742950" indent="-285750">
              <a:spcBef>
                <a:spcPct val="20000"/>
              </a:spcBef>
              <a:buClr>
                <a:srgbClr val="00447C"/>
              </a:buClr>
              <a:buFont typeface="Wingdings" panose="05000000000000000000" pitchFamily="2" charset="2"/>
              <a:buChar char="Ø"/>
              <a:defRPr sz="2000">
                <a:solidFill>
                  <a:srgbClr val="00447C"/>
                </a:solidFill>
                <a:latin typeface="Calibri" panose="020F0502020204030204" pitchFamily="34" charset="0"/>
              </a:defRPr>
            </a:lvl2pPr>
            <a:lvl3pPr marL="1143000" indent="-228600">
              <a:spcBef>
                <a:spcPct val="20000"/>
              </a:spcBef>
              <a:buClr>
                <a:schemeClr val="accent2"/>
              </a:buClr>
              <a:buFont typeface="Courier New" panose="02070309020205020404" pitchFamily="49" charset="0"/>
              <a:buChar char="o"/>
              <a:defRPr>
                <a:solidFill>
                  <a:srgbClr val="00447C"/>
                </a:solidFill>
                <a:latin typeface="Calibri" panose="020F0502020204030204" pitchFamily="34" charset="0"/>
              </a:defRPr>
            </a:lvl3pPr>
            <a:lvl4pPr marL="1600200" indent="-228600">
              <a:spcBef>
                <a:spcPct val="20000"/>
              </a:spcBef>
              <a:buClr>
                <a:schemeClr val="accent2"/>
              </a:buClr>
              <a:buFont typeface="Wingdings" panose="05000000000000000000" pitchFamily="2" charset="2"/>
              <a:buChar char="§"/>
              <a:defRPr sz="1600">
                <a:solidFill>
                  <a:srgbClr val="00447C"/>
                </a:solidFill>
                <a:latin typeface="Calibri" panose="020F0502020204030204" pitchFamily="34" charset="0"/>
              </a:defRPr>
            </a:lvl4pPr>
            <a:lvl5pPr marL="2057400" indent="-228600">
              <a:spcBef>
                <a:spcPct val="20000"/>
              </a:spcBef>
              <a:buClr>
                <a:schemeClr val="accent2"/>
              </a:buClr>
              <a:buFont typeface="Arial" panose="020B0604020202020204" pitchFamily="34" charset="0"/>
              <a:buChar char="•"/>
              <a:defRPr sz="1200">
                <a:solidFill>
                  <a:srgbClr val="00447C"/>
                </a:solidFill>
                <a:latin typeface="Calibri" panose="020F050202020403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9pPr>
          </a:lstStyle>
          <a:p>
            <a:pPr>
              <a:spcBef>
                <a:spcPct val="0"/>
              </a:spcBef>
              <a:buClrTx/>
              <a:buFontTx/>
              <a:buNone/>
            </a:pPr>
            <a:fld id="{AC3B71F0-6B9A-4716-8894-0F8BE33BE06E}" type="slidenum">
              <a:rPr lang="en-GB" altLang="en-US" sz="1200">
                <a:solidFill>
                  <a:schemeClr val="bg1"/>
                </a:solidFill>
              </a:rPr>
              <a:pPr>
                <a:spcBef>
                  <a:spcPct val="0"/>
                </a:spcBef>
                <a:buClrTx/>
                <a:buFontTx/>
                <a:buNone/>
              </a:pPr>
              <a:t>29</a:t>
            </a:fld>
            <a:endParaRPr lang="en-GB" altLang="en-US" sz="1200">
              <a:solidFill>
                <a:schemeClr val="bg1"/>
              </a:solidFill>
            </a:endParaRPr>
          </a:p>
        </p:txBody>
      </p:sp>
      <p:sp>
        <p:nvSpPr>
          <p:cNvPr id="17411" name="Marcador de texto 3">
            <a:extLst>
              <a:ext uri="{FF2B5EF4-FFF2-40B4-BE49-F238E27FC236}">
                <a16:creationId xmlns:a16="http://schemas.microsoft.com/office/drawing/2014/main" id="{FD42EDE4-40BA-465F-9036-076A37C2AADE}"/>
              </a:ext>
            </a:extLst>
          </p:cNvPr>
          <p:cNvSpPr>
            <a:spLocks noGrp="1"/>
          </p:cNvSpPr>
          <p:nvPr>
            <p:ph type="body" idx="22"/>
          </p:nvPr>
        </p:nvSpPr>
        <p:spPr>
          <a:xfrm>
            <a:off x="357188" y="333375"/>
            <a:ext cx="8429625" cy="503238"/>
          </a:xfrm>
        </p:spPr>
        <p:txBody>
          <a:bodyPr/>
          <a:lstStyle/>
          <a:p>
            <a:pPr eaLnBrk="1" hangingPunct="1"/>
            <a:r>
              <a:rPr lang="es-ES" altLang="en-US" sz="2000" dirty="0"/>
              <a:t>Internet of Things (IoT) Ecosystem</a:t>
            </a:r>
          </a:p>
        </p:txBody>
      </p:sp>
      <p:sp>
        <p:nvSpPr>
          <p:cNvPr id="14" name="TextBox 24">
            <a:extLst>
              <a:ext uri="{FF2B5EF4-FFF2-40B4-BE49-F238E27FC236}">
                <a16:creationId xmlns:a16="http://schemas.microsoft.com/office/drawing/2014/main" id="{598DB786-15CD-4021-AA31-FB8539DDEA6F}"/>
              </a:ext>
            </a:extLst>
          </p:cNvPr>
          <p:cNvSpPr txBox="1"/>
          <p:nvPr/>
        </p:nvSpPr>
        <p:spPr>
          <a:xfrm>
            <a:off x="755650" y="5075238"/>
            <a:ext cx="2976563" cy="369887"/>
          </a:xfrm>
          <a:prstGeom prst="rect">
            <a:avLst/>
          </a:prstGeom>
          <a:noFill/>
        </p:spPr>
        <p:txBody>
          <a:bodyPr>
            <a:spAutoFit/>
          </a:bodyPr>
          <a:lstStyle/>
          <a:p>
            <a:pPr eaLnBrk="1" fontAlgn="auto" hangingPunct="1">
              <a:spcBef>
                <a:spcPts val="0"/>
              </a:spcBef>
              <a:spcAft>
                <a:spcPts val="0"/>
              </a:spcAft>
              <a:defRPr/>
            </a:pPr>
            <a:r>
              <a:rPr lang="en-GB" b="1" u="sng" dirty="0">
                <a:solidFill>
                  <a:schemeClr val="accent3">
                    <a:lumMod val="75000"/>
                  </a:schemeClr>
                </a:solidFill>
                <a:latin typeface="+mn-lt"/>
                <a:cs typeface="+mn-cs"/>
              </a:rPr>
              <a:t>User Centric</a:t>
            </a:r>
          </a:p>
        </p:txBody>
      </p:sp>
      <p:sp>
        <p:nvSpPr>
          <p:cNvPr id="15" name="TextBox 23">
            <a:extLst>
              <a:ext uri="{FF2B5EF4-FFF2-40B4-BE49-F238E27FC236}">
                <a16:creationId xmlns:a16="http://schemas.microsoft.com/office/drawing/2014/main" id="{9A24487B-1160-454C-A4C2-547A93E44506}"/>
              </a:ext>
            </a:extLst>
          </p:cNvPr>
          <p:cNvSpPr txBox="1"/>
          <p:nvPr/>
        </p:nvSpPr>
        <p:spPr>
          <a:xfrm>
            <a:off x="2124075" y="5643562"/>
            <a:ext cx="1608138" cy="738188"/>
          </a:xfrm>
          <a:prstGeom prst="rect">
            <a:avLst/>
          </a:prstGeom>
          <a:noFill/>
        </p:spPr>
        <p:txBody>
          <a:bodyPr wrap="square">
            <a:spAutoFit/>
          </a:bodyPr>
          <a:lstStyle/>
          <a:p>
            <a:pPr marL="285750" indent="-285750" eaLnBrk="1" fontAlgn="auto" hangingPunct="1">
              <a:spcBef>
                <a:spcPts val="0"/>
              </a:spcBef>
              <a:spcAft>
                <a:spcPts val="0"/>
              </a:spcAft>
              <a:buClr>
                <a:srgbClr val="646B86">
                  <a:lumMod val="65000"/>
                  <a:lumOff val="35000"/>
                </a:srgbClr>
              </a:buClr>
              <a:buSzPct val="150000"/>
              <a:buFont typeface="Courier New" panose="02070309020205020404" pitchFamily="49" charset="0"/>
              <a:buChar char="o"/>
              <a:defRPr/>
            </a:pPr>
            <a:r>
              <a:rPr lang="en-GB" sz="1400" b="1" i="1" kern="0" dirty="0">
                <a:solidFill>
                  <a:srgbClr val="0303EB"/>
                </a:solidFill>
                <a:latin typeface="+mn-lt"/>
                <a:cs typeface="+mn-cs"/>
              </a:rPr>
              <a:t>Security</a:t>
            </a:r>
          </a:p>
          <a:p>
            <a:pPr marL="285750" indent="-285750" eaLnBrk="1" fontAlgn="auto" hangingPunct="1">
              <a:spcBef>
                <a:spcPts val="0"/>
              </a:spcBef>
              <a:spcAft>
                <a:spcPts val="0"/>
              </a:spcAft>
              <a:buClr>
                <a:srgbClr val="646B86">
                  <a:lumMod val="65000"/>
                  <a:lumOff val="35000"/>
                </a:srgbClr>
              </a:buClr>
              <a:buSzPct val="150000"/>
              <a:buFont typeface="Courier New" panose="02070309020205020404" pitchFamily="49" charset="0"/>
              <a:buChar char="o"/>
              <a:defRPr/>
            </a:pPr>
            <a:r>
              <a:rPr lang="en-GB" sz="1400" b="1" i="1" kern="0" dirty="0">
                <a:solidFill>
                  <a:srgbClr val="0303EB"/>
                </a:solidFill>
                <a:latin typeface="+mn-lt"/>
                <a:cs typeface="+mn-cs"/>
              </a:rPr>
              <a:t>Trust</a:t>
            </a:r>
          </a:p>
          <a:p>
            <a:pPr marL="285750" indent="-285750" eaLnBrk="1" fontAlgn="auto" hangingPunct="1">
              <a:spcBef>
                <a:spcPts val="0"/>
              </a:spcBef>
              <a:spcAft>
                <a:spcPts val="0"/>
              </a:spcAft>
              <a:buClr>
                <a:srgbClr val="646B86">
                  <a:lumMod val="65000"/>
                  <a:lumOff val="35000"/>
                </a:srgbClr>
              </a:buClr>
              <a:buSzPct val="150000"/>
              <a:buFont typeface="Courier New" panose="02070309020205020404" pitchFamily="49" charset="0"/>
              <a:buChar char="o"/>
              <a:defRPr/>
            </a:pPr>
            <a:r>
              <a:rPr lang="en-GB" sz="1400" b="1" i="1" kern="0" dirty="0">
                <a:solidFill>
                  <a:srgbClr val="0303EB"/>
                </a:solidFill>
                <a:latin typeface="+mn-lt"/>
                <a:cs typeface="+mn-cs"/>
              </a:rPr>
              <a:t>Privacy</a:t>
            </a:r>
          </a:p>
        </p:txBody>
      </p:sp>
      <p:sp>
        <p:nvSpPr>
          <p:cNvPr id="16" name="TextBox 25">
            <a:extLst>
              <a:ext uri="{FF2B5EF4-FFF2-40B4-BE49-F238E27FC236}">
                <a16:creationId xmlns:a16="http://schemas.microsoft.com/office/drawing/2014/main" id="{44ACE5FD-CB66-4775-A9A2-5567C40764F1}"/>
              </a:ext>
            </a:extLst>
          </p:cNvPr>
          <p:cNvSpPr txBox="1"/>
          <p:nvPr/>
        </p:nvSpPr>
        <p:spPr>
          <a:xfrm>
            <a:off x="4716463" y="5553075"/>
            <a:ext cx="3008312" cy="523875"/>
          </a:xfrm>
          <a:prstGeom prst="rect">
            <a:avLst/>
          </a:prstGeom>
          <a:noFill/>
        </p:spPr>
        <p:txBody>
          <a:bodyPr>
            <a:spAutoFit/>
          </a:bodyPr>
          <a:lstStyle/>
          <a:p>
            <a:pPr marL="285750" indent="-285750" eaLnBrk="1" fontAlgn="auto" hangingPunct="1">
              <a:spcBef>
                <a:spcPts val="0"/>
              </a:spcBef>
              <a:spcAft>
                <a:spcPts val="0"/>
              </a:spcAft>
              <a:buClr>
                <a:srgbClr val="646B86">
                  <a:lumMod val="65000"/>
                  <a:lumOff val="35000"/>
                </a:srgbClr>
              </a:buClr>
              <a:buSzPct val="120000"/>
              <a:buFont typeface="Courier New" panose="02070309020205020404" pitchFamily="49" charset="0"/>
              <a:buChar char="o"/>
              <a:defRPr/>
            </a:pPr>
            <a:r>
              <a:rPr lang="en-GB" sz="1400" b="1" i="1" kern="0" dirty="0">
                <a:solidFill>
                  <a:srgbClr val="0303EB"/>
                </a:solidFill>
                <a:latin typeface="+mn-lt"/>
                <a:cs typeface="+mn-cs"/>
              </a:rPr>
              <a:t>Architecture Reference Model</a:t>
            </a:r>
          </a:p>
          <a:p>
            <a:pPr marL="285750" indent="-285750" eaLnBrk="1" fontAlgn="auto" hangingPunct="1">
              <a:spcBef>
                <a:spcPts val="0"/>
              </a:spcBef>
              <a:spcAft>
                <a:spcPts val="0"/>
              </a:spcAft>
              <a:buClr>
                <a:srgbClr val="646B86">
                  <a:lumMod val="65000"/>
                  <a:lumOff val="35000"/>
                </a:srgbClr>
              </a:buClr>
              <a:buSzPct val="120000"/>
              <a:buFont typeface="Courier New" panose="02070309020205020404" pitchFamily="49" charset="0"/>
              <a:buChar char="o"/>
              <a:defRPr/>
            </a:pPr>
            <a:r>
              <a:rPr lang="en-GB" sz="1400" b="1" i="1" kern="0" dirty="0">
                <a:solidFill>
                  <a:srgbClr val="0303EB"/>
                </a:solidFill>
                <a:latin typeface="+mn-lt"/>
                <a:cs typeface="+mn-cs"/>
              </a:rPr>
              <a:t>Security/Privacy/Trust by Design</a:t>
            </a:r>
          </a:p>
        </p:txBody>
      </p:sp>
      <p:sp>
        <p:nvSpPr>
          <p:cNvPr id="17" name="CuadroTexto 6">
            <a:extLst>
              <a:ext uri="{FF2B5EF4-FFF2-40B4-BE49-F238E27FC236}">
                <a16:creationId xmlns:a16="http://schemas.microsoft.com/office/drawing/2014/main" id="{B5FB60BB-EE76-44AF-B9B0-3884728C6345}"/>
              </a:ext>
            </a:extLst>
          </p:cNvPr>
          <p:cNvSpPr txBox="1"/>
          <p:nvPr/>
        </p:nvSpPr>
        <p:spPr>
          <a:xfrm>
            <a:off x="5421313" y="1052513"/>
            <a:ext cx="3556000" cy="923330"/>
          </a:xfrm>
          <a:prstGeom prst="rect">
            <a:avLst/>
          </a:prstGeom>
          <a:solidFill>
            <a:srgbClr val="EAEAEA"/>
          </a:solidFill>
          <a:ln>
            <a:noFill/>
          </a:ln>
          <a:effectLst>
            <a:outerShdw blurRad="107950" dist="12700" dir="5400000" algn="ctr">
              <a:srgbClr val="000000"/>
            </a:outerShdw>
          </a:effectLst>
        </p:spPr>
        <p:txBody>
          <a:bodyPr>
            <a:spAutoFit/>
          </a:bodyPr>
          <a:lstStyle/>
          <a:p>
            <a:pPr eaLnBrk="1" fontAlgn="auto" hangingPunct="1">
              <a:spcBef>
                <a:spcPts val="0"/>
              </a:spcBef>
              <a:spcAft>
                <a:spcPts val="0"/>
              </a:spcAft>
              <a:defRPr/>
            </a:pPr>
            <a:r>
              <a:rPr lang="es-ES" b="1" dirty="0" err="1">
                <a:latin typeface="+mn-lt"/>
                <a:cs typeface="+mn-cs"/>
              </a:rPr>
              <a:t>IoT</a:t>
            </a:r>
            <a:r>
              <a:rPr lang="es-ES" b="1" dirty="0">
                <a:latin typeface="+mn-lt"/>
                <a:cs typeface="+mn-cs"/>
              </a:rPr>
              <a:t> </a:t>
            </a:r>
            <a:r>
              <a:rPr lang="es-ES" b="1" dirty="0" err="1">
                <a:latin typeface="+mn-lt"/>
                <a:cs typeface="+mn-cs"/>
              </a:rPr>
              <a:t>Platforms</a:t>
            </a:r>
            <a:endParaRPr lang="es-ES" b="1" dirty="0">
              <a:latin typeface="+mn-lt"/>
              <a:cs typeface="+mn-cs"/>
            </a:endParaRPr>
          </a:p>
          <a:p>
            <a:pPr eaLnBrk="1" fontAlgn="auto" hangingPunct="1">
              <a:spcBef>
                <a:spcPts val="0"/>
              </a:spcBef>
              <a:spcAft>
                <a:spcPts val="0"/>
              </a:spcAft>
              <a:defRPr/>
            </a:pPr>
            <a:r>
              <a:rPr lang="es-ES" b="1" dirty="0" err="1">
                <a:latin typeface="+mn-lt"/>
                <a:cs typeface="+mn-cs"/>
              </a:rPr>
              <a:t>Federation</a:t>
            </a:r>
            <a:r>
              <a:rPr lang="es-ES" b="1" dirty="0">
                <a:latin typeface="+mn-lt"/>
                <a:cs typeface="+mn-cs"/>
              </a:rPr>
              <a:t> Inter-</a:t>
            </a:r>
            <a:r>
              <a:rPr lang="es-ES" b="1" dirty="0" err="1">
                <a:latin typeface="+mn-lt"/>
                <a:cs typeface="+mn-cs"/>
              </a:rPr>
              <a:t>operability</a:t>
            </a:r>
            <a:r>
              <a:rPr lang="es-ES" dirty="0">
                <a:latin typeface="+mn-lt"/>
                <a:cs typeface="+mn-cs"/>
              </a:rPr>
              <a:t> </a:t>
            </a:r>
          </a:p>
        </p:txBody>
      </p:sp>
      <p:pic>
        <p:nvPicPr>
          <p:cNvPr id="17416" name="Picture 2" descr="C:\Users\martjez\AppData\Local\Microsoft\Windows\Temporary Internet Files\Content.Outlook\IXVEABHX\ThinkstockPhotos-101544164  Hemera.jpg">
            <a:extLst>
              <a:ext uri="{FF2B5EF4-FFF2-40B4-BE49-F238E27FC236}">
                <a16:creationId xmlns:a16="http://schemas.microsoft.com/office/drawing/2014/main" id="{1757462B-7766-443C-9107-0EE43657FC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2850" y="2139950"/>
            <a:ext cx="4262438" cy="290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a:extLst>
              <a:ext uri="{FF2B5EF4-FFF2-40B4-BE49-F238E27FC236}">
                <a16:creationId xmlns:a16="http://schemas.microsoft.com/office/drawing/2014/main" id="{D3517AD3-223C-495F-8FE2-3C9A40DC822D}"/>
              </a:ext>
            </a:extLst>
          </p:cNvPr>
          <p:cNvSpPr txBox="1"/>
          <p:nvPr/>
        </p:nvSpPr>
        <p:spPr>
          <a:xfrm>
            <a:off x="6496050" y="2892425"/>
            <a:ext cx="2455863" cy="369888"/>
          </a:xfrm>
          <a:prstGeom prst="rect">
            <a:avLst/>
          </a:prstGeom>
          <a:solidFill>
            <a:srgbClr val="FFC000"/>
          </a:solidFill>
        </p:spPr>
        <p:txBody>
          <a:bodyPr>
            <a:spAutoFit/>
          </a:bodyPr>
          <a:lstStyle/>
          <a:p>
            <a:pPr algn="ctr" eaLnBrk="1" fontAlgn="auto" hangingPunct="1">
              <a:spcBef>
                <a:spcPts val="0"/>
              </a:spcBef>
              <a:spcAft>
                <a:spcPts val="0"/>
              </a:spcAft>
              <a:defRPr/>
            </a:pPr>
            <a:r>
              <a:rPr lang="en-GB" b="1" dirty="0">
                <a:solidFill>
                  <a:schemeClr val="accent3">
                    <a:lumMod val="75000"/>
                  </a:schemeClr>
                </a:solidFill>
                <a:latin typeface="+mn-lt"/>
                <a:cs typeface="+mn-cs"/>
              </a:rPr>
              <a:t>Big data</a:t>
            </a:r>
          </a:p>
        </p:txBody>
      </p:sp>
      <p:sp>
        <p:nvSpPr>
          <p:cNvPr id="17418" name="TextBox 18">
            <a:extLst>
              <a:ext uri="{FF2B5EF4-FFF2-40B4-BE49-F238E27FC236}">
                <a16:creationId xmlns:a16="http://schemas.microsoft.com/office/drawing/2014/main" id="{4EDFF12F-AFCB-4D6F-B571-FFABC7C719B1}"/>
              </a:ext>
            </a:extLst>
          </p:cNvPr>
          <p:cNvSpPr txBox="1">
            <a:spLocks noChangeArrowheads="1"/>
          </p:cNvSpPr>
          <p:nvPr/>
        </p:nvSpPr>
        <p:spPr bwMode="auto">
          <a:xfrm>
            <a:off x="6510338" y="3573463"/>
            <a:ext cx="2455862" cy="368300"/>
          </a:xfrm>
          <a:prstGeom prst="rect">
            <a:avLst/>
          </a:prstGeom>
          <a:solidFill>
            <a:srgbClr val="1390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EC008C"/>
              </a:buClr>
              <a:buFont typeface="Wingdings" panose="05000000000000000000" pitchFamily="2" charset="2"/>
              <a:buChar char="v"/>
              <a:defRPr sz="2400">
                <a:solidFill>
                  <a:srgbClr val="00447C"/>
                </a:solidFill>
                <a:latin typeface="Calibri" panose="020F0502020204030204" pitchFamily="34" charset="0"/>
              </a:defRPr>
            </a:lvl1pPr>
            <a:lvl2pPr marL="742950" indent="-285750">
              <a:spcBef>
                <a:spcPct val="20000"/>
              </a:spcBef>
              <a:buClr>
                <a:srgbClr val="00447C"/>
              </a:buClr>
              <a:buFont typeface="Wingdings" panose="05000000000000000000" pitchFamily="2" charset="2"/>
              <a:buChar char="Ø"/>
              <a:defRPr sz="2000">
                <a:solidFill>
                  <a:srgbClr val="00447C"/>
                </a:solidFill>
                <a:latin typeface="Calibri" panose="020F0502020204030204" pitchFamily="34" charset="0"/>
              </a:defRPr>
            </a:lvl2pPr>
            <a:lvl3pPr marL="1143000" indent="-228600">
              <a:spcBef>
                <a:spcPct val="20000"/>
              </a:spcBef>
              <a:buClr>
                <a:schemeClr val="accent2"/>
              </a:buClr>
              <a:buFont typeface="Courier New" panose="02070309020205020404" pitchFamily="49" charset="0"/>
              <a:buChar char="o"/>
              <a:defRPr>
                <a:solidFill>
                  <a:srgbClr val="00447C"/>
                </a:solidFill>
                <a:latin typeface="Calibri" panose="020F0502020204030204" pitchFamily="34" charset="0"/>
              </a:defRPr>
            </a:lvl3pPr>
            <a:lvl4pPr marL="1600200" indent="-228600">
              <a:spcBef>
                <a:spcPct val="20000"/>
              </a:spcBef>
              <a:buClr>
                <a:schemeClr val="accent2"/>
              </a:buClr>
              <a:buFont typeface="Wingdings" panose="05000000000000000000" pitchFamily="2" charset="2"/>
              <a:buChar char="§"/>
              <a:defRPr sz="1600">
                <a:solidFill>
                  <a:srgbClr val="00447C"/>
                </a:solidFill>
                <a:latin typeface="Calibri" panose="020F0502020204030204" pitchFamily="34" charset="0"/>
              </a:defRPr>
            </a:lvl4pPr>
            <a:lvl5pPr marL="2057400" indent="-228600">
              <a:spcBef>
                <a:spcPct val="20000"/>
              </a:spcBef>
              <a:buClr>
                <a:schemeClr val="accent2"/>
              </a:buClr>
              <a:buFont typeface="Arial" panose="020B0604020202020204" pitchFamily="34" charset="0"/>
              <a:buChar char="•"/>
              <a:defRPr sz="1200">
                <a:solidFill>
                  <a:srgbClr val="00447C"/>
                </a:solidFill>
                <a:latin typeface="Calibri" panose="020F050202020403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9pPr>
          </a:lstStyle>
          <a:p>
            <a:pPr algn="ctr" eaLnBrk="1" hangingPunct="1">
              <a:spcBef>
                <a:spcPct val="0"/>
              </a:spcBef>
              <a:buClrTx/>
              <a:buFontTx/>
              <a:buNone/>
            </a:pPr>
            <a:r>
              <a:rPr lang="en-GB" altLang="en-US" sz="1800" b="1" dirty="0">
                <a:solidFill>
                  <a:schemeClr val="bg1"/>
                </a:solidFill>
              </a:rPr>
              <a:t>networking</a:t>
            </a:r>
          </a:p>
        </p:txBody>
      </p:sp>
      <p:sp>
        <p:nvSpPr>
          <p:cNvPr id="17419" name="TextBox 19">
            <a:extLst>
              <a:ext uri="{FF2B5EF4-FFF2-40B4-BE49-F238E27FC236}">
                <a16:creationId xmlns:a16="http://schemas.microsoft.com/office/drawing/2014/main" id="{5B3FA551-BDA1-4276-AE24-A99326CDF24E}"/>
              </a:ext>
            </a:extLst>
          </p:cNvPr>
          <p:cNvSpPr txBox="1">
            <a:spLocks noChangeArrowheads="1"/>
          </p:cNvSpPr>
          <p:nvPr/>
        </p:nvSpPr>
        <p:spPr bwMode="auto">
          <a:xfrm>
            <a:off x="6496050" y="4221163"/>
            <a:ext cx="2455863" cy="369887"/>
          </a:xfrm>
          <a:prstGeom prst="rect">
            <a:avLst/>
          </a:prstGeom>
          <a:solidFill>
            <a:srgbClr val="E4320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EC008C"/>
              </a:buClr>
              <a:buFont typeface="Wingdings" panose="05000000000000000000" pitchFamily="2" charset="2"/>
              <a:buChar char="v"/>
              <a:defRPr sz="2400">
                <a:solidFill>
                  <a:srgbClr val="00447C"/>
                </a:solidFill>
                <a:latin typeface="Calibri" panose="020F0502020204030204" pitchFamily="34" charset="0"/>
              </a:defRPr>
            </a:lvl1pPr>
            <a:lvl2pPr marL="742950" indent="-285750">
              <a:spcBef>
                <a:spcPct val="20000"/>
              </a:spcBef>
              <a:buClr>
                <a:srgbClr val="00447C"/>
              </a:buClr>
              <a:buFont typeface="Wingdings" panose="05000000000000000000" pitchFamily="2" charset="2"/>
              <a:buChar char="Ø"/>
              <a:defRPr sz="2000">
                <a:solidFill>
                  <a:srgbClr val="00447C"/>
                </a:solidFill>
                <a:latin typeface="Calibri" panose="020F0502020204030204" pitchFamily="34" charset="0"/>
              </a:defRPr>
            </a:lvl2pPr>
            <a:lvl3pPr marL="1143000" indent="-228600">
              <a:spcBef>
                <a:spcPct val="20000"/>
              </a:spcBef>
              <a:buClr>
                <a:schemeClr val="accent2"/>
              </a:buClr>
              <a:buFont typeface="Courier New" panose="02070309020205020404" pitchFamily="49" charset="0"/>
              <a:buChar char="o"/>
              <a:defRPr>
                <a:solidFill>
                  <a:srgbClr val="00447C"/>
                </a:solidFill>
                <a:latin typeface="Calibri" panose="020F0502020204030204" pitchFamily="34" charset="0"/>
              </a:defRPr>
            </a:lvl3pPr>
            <a:lvl4pPr marL="1600200" indent="-228600">
              <a:spcBef>
                <a:spcPct val="20000"/>
              </a:spcBef>
              <a:buClr>
                <a:schemeClr val="accent2"/>
              </a:buClr>
              <a:buFont typeface="Wingdings" panose="05000000000000000000" pitchFamily="2" charset="2"/>
              <a:buChar char="§"/>
              <a:defRPr sz="1600">
                <a:solidFill>
                  <a:srgbClr val="00447C"/>
                </a:solidFill>
                <a:latin typeface="Calibri" panose="020F0502020204030204" pitchFamily="34" charset="0"/>
              </a:defRPr>
            </a:lvl4pPr>
            <a:lvl5pPr marL="2057400" indent="-228600">
              <a:spcBef>
                <a:spcPct val="20000"/>
              </a:spcBef>
              <a:buClr>
                <a:schemeClr val="accent2"/>
              </a:buClr>
              <a:buFont typeface="Arial" panose="020B0604020202020204" pitchFamily="34" charset="0"/>
              <a:buChar char="•"/>
              <a:defRPr sz="1200">
                <a:solidFill>
                  <a:srgbClr val="00447C"/>
                </a:solidFill>
                <a:latin typeface="Calibri" panose="020F050202020403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9pPr>
          </a:lstStyle>
          <a:p>
            <a:pPr algn="ctr" eaLnBrk="1" hangingPunct="1">
              <a:spcBef>
                <a:spcPct val="0"/>
              </a:spcBef>
              <a:buClrTx/>
              <a:buFontTx/>
              <a:buNone/>
            </a:pPr>
            <a:r>
              <a:rPr lang="en-GB" altLang="en-US" sz="1800" b="1">
                <a:solidFill>
                  <a:schemeClr val="bg1"/>
                </a:solidFill>
              </a:rPr>
              <a:t>Semantics</a:t>
            </a:r>
          </a:p>
        </p:txBody>
      </p:sp>
      <p:sp>
        <p:nvSpPr>
          <p:cNvPr id="17420" name="TextBox 20">
            <a:extLst>
              <a:ext uri="{FF2B5EF4-FFF2-40B4-BE49-F238E27FC236}">
                <a16:creationId xmlns:a16="http://schemas.microsoft.com/office/drawing/2014/main" id="{FD36BFB8-E4AB-4746-9584-44A355C69563}"/>
              </a:ext>
            </a:extLst>
          </p:cNvPr>
          <p:cNvSpPr txBox="1">
            <a:spLocks noChangeArrowheads="1"/>
          </p:cNvSpPr>
          <p:nvPr/>
        </p:nvSpPr>
        <p:spPr bwMode="auto">
          <a:xfrm>
            <a:off x="6510338" y="2276475"/>
            <a:ext cx="2455862" cy="36988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EC008C"/>
              </a:buClr>
              <a:buFont typeface="Wingdings" panose="05000000000000000000" pitchFamily="2" charset="2"/>
              <a:buChar char="v"/>
              <a:defRPr sz="2400">
                <a:solidFill>
                  <a:srgbClr val="00447C"/>
                </a:solidFill>
                <a:latin typeface="Calibri" panose="020F0502020204030204" pitchFamily="34" charset="0"/>
              </a:defRPr>
            </a:lvl1pPr>
            <a:lvl2pPr marL="742950" indent="-285750">
              <a:spcBef>
                <a:spcPct val="20000"/>
              </a:spcBef>
              <a:buClr>
                <a:srgbClr val="00447C"/>
              </a:buClr>
              <a:buFont typeface="Wingdings" panose="05000000000000000000" pitchFamily="2" charset="2"/>
              <a:buChar char="Ø"/>
              <a:defRPr sz="2000">
                <a:solidFill>
                  <a:srgbClr val="00447C"/>
                </a:solidFill>
                <a:latin typeface="Calibri" panose="020F0502020204030204" pitchFamily="34" charset="0"/>
              </a:defRPr>
            </a:lvl2pPr>
            <a:lvl3pPr marL="1143000" indent="-228600">
              <a:spcBef>
                <a:spcPct val="20000"/>
              </a:spcBef>
              <a:buClr>
                <a:schemeClr val="accent2"/>
              </a:buClr>
              <a:buFont typeface="Courier New" panose="02070309020205020404" pitchFamily="49" charset="0"/>
              <a:buChar char="o"/>
              <a:defRPr>
                <a:solidFill>
                  <a:srgbClr val="00447C"/>
                </a:solidFill>
                <a:latin typeface="Calibri" panose="020F0502020204030204" pitchFamily="34" charset="0"/>
              </a:defRPr>
            </a:lvl3pPr>
            <a:lvl4pPr marL="1600200" indent="-228600">
              <a:spcBef>
                <a:spcPct val="20000"/>
              </a:spcBef>
              <a:buClr>
                <a:schemeClr val="accent2"/>
              </a:buClr>
              <a:buFont typeface="Wingdings" panose="05000000000000000000" pitchFamily="2" charset="2"/>
              <a:buChar char="§"/>
              <a:defRPr sz="1600">
                <a:solidFill>
                  <a:srgbClr val="00447C"/>
                </a:solidFill>
                <a:latin typeface="Calibri" panose="020F0502020204030204" pitchFamily="34" charset="0"/>
              </a:defRPr>
            </a:lvl4pPr>
            <a:lvl5pPr marL="2057400" indent="-228600">
              <a:spcBef>
                <a:spcPct val="20000"/>
              </a:spcBef>
              <a:buClr>
                <a:schemeClr val="accent2"/>
              </a:buClr>
              <a:buFont typeface="Arial" panose="020B0604020202020204" pitchFamily="34" charset="0"/>
              <a:buChar char="•"/>
              <a:defRPr sz="1200">
                <a:solidFill>
                  <a:srgbClr val="00447C"/>
                </a:solidFill>
                <a:latin typeface="Calibri" panose="020F050202020403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sz="1200">
                <a:solidFill>
                  <a:srgbClr val="00447C"/>
                </a:solidFill>
                <a:latin typeface="Calibri" panose="020F0502020204030204" pitchFamily="34" charset="0"/>
              </a:defRPr>
            </a:lvl9pPr>
          </a:lstStyle>
          <a:p>
            <a:pPr algn="ctr" eaLnBrk="1" hangingPunct="1">
              <a:spcBef>
                <a:spcPct val="0"/>
              </a:spcBef>
              <a:buClrTx/>
              <a:buFontTx/>
              <a:buNone/>
            </a:pPr>
            <a:r>
              <a:rPr lang="en-GB" altLang="en-US" sz="1800" b="1">
                <a:solidFill>
                  <a:schemeClr val="bg1"/>
                </a:solidFill>
              </a:rPr>
              <a:t>Cloud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a:extLst>
              <a:ext uri="{FF2B5EF4-FFF2-40B4-BE49-F238E27FC236}">
                <a16:creationId xmlns:a16="http://schemas.microsoft.com/office/drawing/2014/main" id="{8DCCD388-CB53-4F5D-AF53-BC0D2AEEAC76}"/>
              </a:ext>
            </a:extLst>
          </p:cNvPr>
          <p:cNvSpPr>
            <a:spLocks noGrp="1" noChangeArrowheads="1"/>
          </p:cNvSpPr>
          <p:nvPr>
            <p:ph type="title"/>
          </p:nvPr>
        </p:nvSpPr>
        <p:spPr/>
        <p:txBody>
          <a:bodyPr/>
          <a:lstStyle/>
          <a:p>
            <a:r>
              <a:rPr lang="en-US" altLang="en-US"/>
              <a:t>Internet of Things</a:t>
            </a:r>
          </a:p>
        </p:txBody>
      </p:sp>
      <p:pic>
        <p:nvPicPr>
          <p:cNvPr id="38915" name="Picture 6" descr="http://iot.ieee.org/images/files/newsletter/201409-barnaghi-figure1.png">
            <a:extLst>
              <a:ext uri="{FF2B5EF4-FFF2-40B4-BE49-F238E27FC236}">
                <a16:creationId xmlns:a16="http://schemas.microsoft.com/office/drawing/2014/main" id="{FAA5B64E-0B34-44A6-892A-D8808B189A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412875"/>
            <a:ext cx="7127875" cy="480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5" name="Text Box 7">
            <a:extLst>
              <a:ext uri="{FF2B5EF4-FFF2-40B4-BE49-F238E27FC236}">
                <a16:creationId xmlns:a16="http://schemas.microsoft.com/office/drawing/2014/main" id="{F12CFE4A-4A7D-4BE8-9ACA-D065BAA206E7}"/>
              </a:ext>
            </a:extLst>
          </p:cNvPr>
          <p:cNvSpPr txBox="1">
            <a:spLocks noChangeArrowheads="1"/>
          </p:cNvSpPr>
          <p:nvPr/>
        </p:nvSpPr>
        <p:spPr bwMode="auto">
          <a:xfrm>
            <a:off x="250825" y="6453188"/>
            <a:ext cx="4125913" cy="198437"/>
          </a:xfrm>
          <a:prstGeom prst="rect">
            <a:avLst/>
          </a:prstGeom>
          <a:noFill/>
          <a:ln>
            <a:noFill/>
          </a:ln>
          <a:effectLst>
            <a:prstShdw prst="shdw17" dist="17961" dir="2700000">
              <a:schemeClr val="accent1">
                <a:gamma/>
                <a:shade val="60000"/>
                <a:invGamma/>
                <a:alpha val="50000"/>
              </a:schemeClr>
            </a:prstShdw>
          </a:effectLst>
        </p:spPr>
        <p:txBody>
          <a:bodyPr wrap="none">
            <a:spAutoFit/>
          </a:bodyPr>
          <a:lstStyle/>
          <a:p>
            <a:pPr eaLnBrk="1" hangingPunct="1">
              <a:defRPr/>
            </a:pPr>
            <a:r>
              <a:rPr lang="en-US" altLang="en-US" sz="700">
                <a:latin typeface="Arial" charset="0"/>
                <a:ea typeface="Arial" charset="0"/>
                <a:cs typeface="Arial" charset="0"/>
              </a:rPr>
              <a:t>P. Barnaghi, A. Sheth, “Internet of Things, The story so far”, IEEE IoT Newsletter, September 2014. </a:t>
            </a:r>
          </a:p>
        </p:txBody>
      </p:sp>
    </p:spTree>
    <p:extLst>
      <p:ext uri="{BB962C8B-B14F-4D97-AF65-F5344CB8AC3E}">
        <p14:creationId xmlns:p14="http://schemas.microsoft.com/office/powerpoint/2010/main" val="32810776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3">
            <a:extLst>
              <a:ext uri="{FF2B5EF4-FFF2-40B4-BE49-F238E27FC236}">
                <a16:creationId xmlns:a16="http://schemas.microsoft.com/office/drawing/2014/main" id="{D7445EE4-0C20-431F-92C1-CF21084F4A3E}"/>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4A7F1B55-1465-4424-9527-4452E22032E7}" type="slidenum">
              <a:rPr lang="en-GB" altLang="en-US" sz="1000">
                <a:latin typeface="Gill Sans MT" panose="020B0502020104020203" pitchFamily="34" charset="0"/>
                <a:ea typeface="MS PGothic" panose="020B0600070205080204" pitchFamily="34" charset="-128"/>
                <a:cs typeface="Gill Sans MT" panose="020B0502020104020203" pitchFamily="34" charset="0"/>
              </a:rPr>
              <a:pPr>
                <a:spcBef>
                  <a:spcPct val="0"/>
                </a:spcBef>
                <a:buFontTx/>
                <a:buNone/>
              </a:pPr>
              <a:t>30</a:t>
            </a:fld>
            <a:endParaRPr lang="en-GB" altLang="en-US" sz="1000">
              <a:latin typeface="Gill Sans MT" panose="020B0502020104020203" pitchFamily="34" charset="0"/>
              <a:ea typeface="MS PGothic" panose="020B0600070205080204" pitchFamily="34" charset="-128"/>
              <a:cs typeface="Gill Sans MT" panose="020B0502020104020203" pitchFamily="34" charset="0"/>
            </a:endParaRPr>
          </a:p>
        </p:txBody>
      </p:sp>
      <p:sp>
        <p:nvSpPr>
          <p:cNvPr id="37891" name="Rectangle 4">
            <a:extLst>
              <a:ext uri="{FF2B5EF4-FFF2-40B4-BE49-F238E27FC236}">
                <a16:creationId xmlns:a16="http://schemas.microsoft.com/office/drawing/2014/main" id="{03FB8B2E-04FE-4688-B699-FD9B0FC53B40}"/>
              </a:ext>
            </a:extLst>
          </p:cNvPr>
          <p:cNvSpPr>
            <a:spLocks noChangeArrowheads="1"/>
          </p:cNvSpPr>
          <p:nvPr/>
        </p:nvSpPr>
        <p:spPr bwMode="auto">
          <a:xfrm>
            <a:off x="1187450" y="1412875"/>
            <a:ext cx="67691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GB" sz="2800" i="1">
                <a:latin typeface="Gill Sans MT" panose="020B0502020104020203" pitchFamily="34" charset="0"/>
                <a:ea typeface="MS PGothic" panose="020B0600070205080204" pitchFamily="34" charset="-128"/>
                <a:cs typeface="Gill Sans MT" panose="020B0502020104020203" pitchFamily="34" charset="0"/>
              </a:rPr>
              <a:t>“</a:t>
            </a:r>
            <a:r>
              <a:rPr lang="en-GB" altLang="en-US" sz="2800" i="1">
                <a:latin typeface="Gill Sans MT" panose="020B0502020104020203" pitchFamily="34" charset="0"/>
                <a:ea typeface="MS PGothic" panose="020B0600070205080204" pitchFamily="34" charset="-128"/>
                <a:cs typeface="Gill Sans MT" panose="020B0502020104020203" pitchFamily="34" charset="0"/>
              </a:rPr>
              <a:t>The ultimate goal is transforming the raw data to insights and actionable knowledge and/or creating effective representation forms for machines and also human users and creating automation.</a:t>
            </a:r>
            <a:r>
              <a:rPr lang="en-GB" altLang="en-GB" sz="2800" i="1">
                <a:latin typeface="Gill Sans MT" panose="020B0502020104020203" pitchFamily="34" charset="0"/>
                <a:ea typeface="MS PGothic" panose="020B0600070205080204" pitchFamily="34" charset="-128"/>
                <a:cs typeface="Gill Sans MT" panose="020B0502020104020203" pitchFamily="34" charset="0"/>
              </a:rPr>
              <a:t>”</a:t>
            </a:r>
            <a:endParaRPr lang="en-GB" altLang="en-US" sz="2800" i="1">
              <a:latin typeface="Gill Sans MT" panose="020B0502020104020203" pitchFamily="34" charset="0"/>
              <a:ea typeface="MS PGothic" panose="020B0600070205080204" pitchFamily="34" charset="-128"/>
              <a:cs typeface="Gill Sans MT" panose="020B0502020104020203" pitchFamily="34" charset="0"/>
            </a:endParaRPr>
          </a:p>
          <a:p>
            <a:pPr eaLnBrk="1" hangingPunct="1">
              <a:spcBef>
                <a:spcPct val="0"/>
              </a:spcBef>
              <a:buFontTx/>
              <a:buNone/>
            </a:pPr>
            <a:endParaRPr lang="en-GB" altLang="en-US" sz="2800" i="1">
              <a:solidFill>
                <a:srgbClr val="FF6600"/>
              </a:solidFill>
              <a:latin typeface="Gill Sans MT" panose="020B0502020104020203" pitchFamily="34" charset="0"/>
              <a:ea typeface="MS PGothic" panose="020B0600070205080204" pitchFamily="34" charset="-128"/>
              <a:cs typeface="Gill Sans MT" panose="020B0502020104020203" pitchFamily="34" charset="0"/>
            </a:endParaRPr>
          </a:p>
          <a:p>
            <a:pPr eaLnBrk="1" hangingPunct="1">
              <a:spcBef>
                <a:spcPct val="0"/>
              </a:spcBef>
              <a:buFontTx/>
              <a:buNone/>
            </a:pPr>
            <a:r>
              <a:rPr lang="en-GB" altLang="en-US" sz="2800" i="1">
                <a:solidFill>
                  <a:srgbClr val="FF6600"/>
                </a:solidFill>
                <a:latin typeface="Gill Sans MT" panose="020B0502020104020203" pitchFamily="34" charset="0"/>
                <a:ea typeface="MS PGothic" panose="020B0600070205080204" pitchFamily="34" charset="-128"/>
                <a:cs typeface="Gill Sans MT" panose="020B0502020104020203" pitchFamily="34" charset="0"/>
              </a:rPr>
              <a:t>This usually requires data from multiple sources, (near-) real time analytics and visualisation and/or semantic representations.  </a:t>
            </a:r>
            <a:endParaRPr lang="en-US" altLang="en-US" sz="2800" i="1">
              <a:solidFill>
                <a:srgbClr val="FF6600"/>
              </a:solidFill>
              <a:latin typeface="Gill Sans MT" panose="020B0502020104020203" pitchFamily="34" charset="0"/>
              <a:ea typeface="MS PGothic" panose="020B0600070205080204" pitchFamily="34" charset="-128"/>
              <a:cs typeface="Gill Sans MT" panose="020B0502020104020203"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3">
            <a:extLst>
              <a:ext uri="{FF2B5EF4-FFF2-40B4-BE49-F238E27FC236}">
                <a16:creationId xmlns:a16="http://schemas.microsoft.com/office/drawing/2014/main" id="{66B3B3CA-C475-4E90-B9D8-1FD129DFD84A}"/>
              </a:ext>
            </a:extLst>
          </p:cNvPr>
          <p:cNvSpPr>
            <a:spLocks noGrp="1" noChangeArrowheads="1"/>
          </p:cNvSpPr>
          <p:nvPr>
            <p:ph type="title"/>
          </p:nvPr>
        </p:nvSpPr>
        <p:spPr/>
        <p:txBody>
          <a:bodyPr/>
          <a:lstStyle/>
          <a:p>
            <a:r>
              <a:rPr lang="en-GB" altLang="en-US" dirty="0">
                <a:latin typeface="Gill Sans MT" panose="020B0502020104020203" pitchFamily="34" charset="0"/>
                <a:ea typeface="MS PGothic" panose="020B0600070205080204" pitchFamily="34" charset="-128"/>
                <a:cs typeface="Gill Sans MT" panose="020B0502020104020203" pitchFamily="34" charset="0"/>
              </a:rPr>
              <a:t>Data Lifecycle – the M-D-E cycle </a:t>
            </a:r>
          </a:p>
        </p:txBody>
      </p:sp>
      <p:sp>
        <p:nvSpPr>
          <p:cNvPr id="36867" name="Slide Number Placeholder 1">
            <a:extLst>
              <a:ext uri="{FF2B5EF4-FFF2-40B4-BE49-F238E27FC236}">
                <a16:creationId xmlns:a16="http://schemas.microsoft.com/office/drawing/2014/main" id="{95F542E6-5D1D-4536-8144-206B0F149244}"/>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B07F9C5F-94BB-412D-B4A3-2EB6886B6937}" type="slidenum">
              <a:rPr lang="en-GB" altLang="en-US" sz="1000">
                <a:latin typeface="Gill Sans MT" panose="020B0502020104020203" pitchFamily="34" charset="0"/>
                <a:ea typeface="MS PGothic" panose="020B0600070205080204" pitchFamily="34" charset="-128"/>
                <a:cs typeface="Gill Sans MT" panose="020B0502020104020203" pitchFamily="34" charset="0"/>
              </a:rPr>
              <a:pPr>
                <a:spcBef>
                  <a:spcPct val="0"/>
                </a:spcBef>
                <a:buFontTx/>
                <a:buNone/>
              </a:pPr>
              <a:t>31</a:t>
            </a:fld>
            <a:endParaRPr lang="en-GB" altLang="en-US" sz="1000">
              <a:latin typeface="Gill Sans MT" panose="020B0502020104020203" pitchFamily="34" charset="0"/>
              <a:ea typeface="MS PGothic" panose="020B0600070205080204" pitchFamily="34" charset="-128"/>
              <a:cs typeface="Gill Sans MT" panose="020B0502020104020203" pitchFamily="34" charset="0"/>
            </a:endParaRPr>
          </a:p>
        </p:txBody>
      </p:sp>
      <p:pic>
        <p:nvPicPr>
          <p:cNvPr id="36868" name="Picture 4" descr="Screen Shot 2015-04-19 at 12.36.13.png">
            <a:extLst>
              <a:ext uri="{FF2B5EF4-FFF2-40B4-BE49-F238E27FC236}">
                <a16:creationId xmlns:a16="http://schemas.microsoft.com/office/drawing/2014/main" id="{810CDA16-BD17-468C-B891-E5D1925BDAD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557338"/>
            <a:ext cx="9144000" cy="381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690068C-082C-4EE8-8781-ED1BD695E075}"/>
              </a:ext>
            </a:extLst>
          </p:cNvPr>
          <p:cNvSpPr txBox="1">
            <a:spLocks noChangeArrowheads="1"/>
          </p:cNvSpPr>
          <p:nvPr/>
        </p:nvSpPr>
        <p:spPr bwMode="auto">
          <a:xfrm>
            <a:off x="250825" y="6165850"/>
            <a:ext cx="7056438" cy="554038"/>
          </a:xfrm>
          <a:prstGeom prst="rect">
            <a:avLst/>
          </a:prstGeom>
          <a:noFill/>
          <a:ln>
            <a:noFill/>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GB" sz="1000" dirty="0">
                <a:latin typeface="+mn-lt"/>
              </a:rPr>
              <a:t>Source: </a:t>
            </a:r>
            <a:r>
              <a:rPr lang="en-GB" sz="1000" b="1" dirty="0">
                <a:latin typeface="+mn-lt"/>
              </a:rPr>
              <a:t>The IET Technical Report</a:t>
            </a:r>
            <a:r>
              <a:rPr lang="en-GB" sz="1000" dirty="0">
                <a:latin typeface="+mn-lt"/>
              </a:rPr>
              <a:t>, Digital Technology Adoption in the Smart Built Environment:  Challenges and opportunities of data driven systems for building, community and city-scale applications,</a:t>
            </a:r>
            <a:br>
              <a:rPr lang="en-GB" sz="1000" dirty="0">
                <a:latin typeface="+mn-lt"/>
              </a:rPr>
            </a:br>
            <a:r>
              <a:rPr lang="en-GB" sz="1000" dirty="0">
                <a:latin typeface="+mn-lt"/>
              </a:rPr>
              <a:t> http://</a:t>
            </a:r>
            <a:r>
              <a:rPr lang="en-GB" sz="1000" dirty="0" err="1">
                <a:latin typeface="+mn-lt"/>
              </a:rPr>
              <a:t>www.theiet.org</a:t>
            </a:r>
            <a:r>
              <a:rPr lang="en-GB" sz="1000" dirty="0">
                <a:latin typeface="+mn-lt"/>
              </a:rPr>
              <a:t>/sectors/built-environment/resources/digital-</a:t>
            </a:r>
            <a:r>
              <a:rPr lang="en-GB" sz="1000" dirty="0" err="1">
                <a:latin typeface="+mn-lt"/>
              </a:rPr>
              <a:t>technology.cfm</a:t>
            </a:r>
            <a:r>
              <a:rPr lang="en-GB" sz="1000" dirty="0">
                <a:latin typeface="+mn-lt"/>
              </a:rPr>
              <a:t>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15FE135B-F964-4D00-AD9E-0A7D61283F23}"/>
              </a:ext>
            </a:extLst>
          </p:cNvPr>
          <p:cNvSpPr>
            <a:spLocks noGrp="1" noChangeArrowheads="1"/>
          </p:cNvSpPr>
          <p:nvPr>
            <p:ph type="title"/>
          </p:nvPr>
        </p:nvSpPr>
        <p:spPr/>
        <p:txBody>
          <a:bodyPr/>
          <a:lstStyle/>
          <a:p>
            <a:r>
              <a:rPr lang="en-GB" altLang="en-US"/>
              <a:t>Overview: Hardware Platform</a:t>
            </a:r>
          </a:p>
        </p:txBody>
      </p:sp>
      <p:sp>
        <p:nvSpPr>
          <p:cNvPr id="15" name="Cloud 14">
            <a:extLst>
              <a:ext uri="{FF2B5EF4-FFF2-40B4-BE49-F238E27FC236}">
                <a16:creationId xmlns:a16="http://schemas.microsoft.com/office/drawing/2014/main" id="{A4A51919-A723-4D7D-82E5-B75B6CDEC87D}"/>
              </a:ext>
            </a:extLst>
          </p:cNvPr>
          <p:cNvSpPr/>
          <p:nvPr/>
        </p:nvSpPr>
        <p:spPr>
          <a:xfrm>
            <a:off x="2268538" y="4292600"/>
            <a:ext cx="3254375" cy="1944688"/>
          </a:xfrm>
          <a:prstGeom prst="cloud">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800">
                <a:solidFill>
                  <a:srgbClr val="0000FF"/>
                </a:solidFill>
              </a:rPr>
              <a:t>The Internet</a:t>
            </a:r>
            <a:endParaRPr lang="en-US" altLang="en-US" sz="1800">
              <a:solidFill>
                <a:srgbClr val="0000FF"/>
              </a:solidFill>
            </a:endParaRPr>
          </a:p>
        </p:txBody>
      </p:sp>
      <p:sp>
        <p:nvSpPr>
          <p:cNvPr id="3" name="Oval 2">
            <a:extLst>
              <a:ext uri="{FF2B5EF4-FFF2-40B4-BE49-F238E27FC236}">
                <a16:creationId xmlns:a16="http://schemas.microsoft.com/office/drawing/2014/main" id="{907A2DF7-9FF7-4F84-8F0F-374A15EE256E}"/>
              </a:ext>
            </a:extLst>
          </p:cNvPr>
          <p:cNvSpPr/>
          <p:nvPr/>
        </p:nvSpPr>
        <p:spPr>
          <a:xfrm>
            <a:off x="2576513" y="2887663"/>
            <a:ext cx="2641600" cy="1446212"/>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800">
                <a:solidFill>
                  <a:srgbClr val="0000FF"/>
                </a:solidFill>
              </a:rPr>
              <a:t>Network</a:t>
            </a:r>
            <a:endParaRPr lang="en-US" altLang="en-US" sz="1800">
              <a:solidFill>
                <a:srgbClr val="0000FF"/>
              </a:solidFill>
            </a:endParaRPr>
          </a:p>
        </p:txBody>
      </p:sp>
      <p:grpSp>
        <p:nvGrpSpPr>
          <p:cNvPr id="48134" name="Group 13">
            <a:extLst>
              <a:ext uri="{FF2B5EF4-FFF2-40B4-BE49-F238E27FC236}">
                <a16:creationId xmlns:a16="http://schemas.microsoft.com/office/drawing/2014/main" id="{3E18A0A5-A344-41A1-962D-52EDE798B16B}"/>
              </a:ext>
            </a:extLst>
          </p:cNvPr>
          <p:cNvGrpSpPr>
            <a:grpSpLocks/>
          </p:cNvGrpSpPr>
          <p:nvPr/>
        </p:nvGrpSpPr>
        <p:grpSpPr bwMode="auto">
          <a:xfrm>
            <a:off x="2946400" y="1431925"/>
            <a:ext cx="1897063" cy="1781175"/>
            <a:chOff x="1287153" y="1699310"/>
            <a:chExt cx="1897062" cy="1781175"/>
          </a:xfrm>
        </p:grpSpPr>
        <p:sp>
          <p:nvSpPr>
            <p:cNvPr id="7" name="Rectangle 6">
              <a:extLst>
                <a:ext uri="{FF2B5EF4-FFF2-40B4-BE49-F238E27FC236}">
                  <a16:creationId xmlns:a16="http://schemas.microsoft.com/office/drawing/2014/main" id="{053FD047-F9B3-414E-ACC0-3427A13D5034}"/>
                </a:ext>
              </a:extLst>
            </p:cNvPr>
            <p:cNvSpPr/>
            <p:nvPr/>
          </p:nvSpPr>
          <p:spPr bwMode="auto">
            <a:xfrm>
              <a:off x="1287153" y="1699310"/>
              <a:ext cx="1897062" cy="1781175"/>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800">
                  <a:solidFill>
                    <a:srgbClr val="0000FF"/>
                  </a:solidFill>
                </a:rPr>
                <a:t>“Thing”</a:t>
              </a:r>
            </a:p>
          </p:txBody>
        </p:sp>
        <p:sp>
          <p:nvSpPr>
            <p:cNvPr id="2" name="Rectangle 1">
              <a:extLst>
                <a:ext uri="{FF2B5EF4-FFF2-40B4-BE49-F238E27FC236}">
                  <a16:creationId xmlns:a16="http://schemas.microsoft.com/office/drawing/2014/main" id="{02F94DA3-751F-4947-8D3D-F50A997F1B92}"/>
                </a:ext>
              </a:extLst>
            </p:cNvPr>
            <p:cNvSpPr/>
            <p:nvPr/>
          </p:nvSpPr>
          <p:spPr bwMode="auto">
            <a:xfrm>
              <a:off x="1418916" y="1777098"/>
              <a:ext cx="1676399" cy="617537"/>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a:solidFill>
                    <a:srgbClr val="0000FF"/>
                  </a:solidFill>
                </a:rPr>
                <a:t>Sensors &amp; Actuators</a:t>
              </a:r>
              <a:endParaRPr lang="en-US" altLang="en-US" sz="1400">
                <a:solidFill>
                  <a:srgbClr val="0000FF"/>
                </a:solidFill>
              </a:endParaRPr>
            </a:p>
          </p:txBody>
        </p:sp>
        <p:sp>
          <p:nvSpPr>
            <p:cNvPr id="8" name="Rectangle 7">
              <a:extLst>
                <a:ext uri="{FF2B5EF4-FFF2-40B4-BE49-F238E27FC236}">
                  <a16:creationId xmlns:a16="http://schemas.microsoft.com/office/drawing/2014/main" id="{39A3588C-CC66-4A2C-BD91-568DF17EED68}"/>
                </a:ext>
              </a:extLst>
            </p:cNvPr>
            <p:cNvSpPr/>
            <p:nvPr/>
          </p:nvSpPr>
          <p:spPr bwMode="auto">
            <a:xfrm>
              <a:off x="1398278" y="2934385"/>
              <a:ext cx="1674812" cy="441325"/>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a:solidFill>
                    <a:srgbClr val="0000FF"/>
                  </a:solidFill>
                </a:rPr>
                <a:t>Communications</a:t>
              </a:r>
              <a:endParaRPr lang="en-US" altLang="en-US" sz="1400">
                <a:solidFill>
                  <a:srgbClr val="0000FF"/>
                </a:solidFill>
              </a:endParaRPr>
            </a:p>
          </p:txBody>
        </p:sp>
      </p:grpSp>
      <p:sp>
        <p:nvSpPr>
          <p:cNvPr id="48135" name="TextBox 5">
            <a:extLst>
              <a:ext uri="{FF2B5EF4-FFF2-40B4-BE49-F238E27FC236}">
                <a16:creationId xmlns:a16="http://schemas.microsoft.com/office/drawing/2014/main" id="{C789EDB9-6FEB-42E0-838E-D609B3D7A4C3}"/>
              </a:ext>
            </a:extLst>
          </p:cNvPr>
          <p:cNvSpPr txBox="1">
            <a:spLocks noChangeArrowheads="1"/>
          </p:cNvSpPr>
          <p:nvPr/>
        </p:nvSpPr>
        <p:spPr bwMode="auto">
          <a:xfrm>
            <a:off x="2717800" y="971550"/>
            <a:ext cx="2286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800">
                <a:solidFill>
                  <a:srgbClr val="0000FF"/>
                </a:solidFill>
              </a:rPr>
              <a:t>User/Environment</a:t>
            </a:r>
            <a:endParaRPr lang="en-US" altLang="en-US" sz="1800">
              <a:solidFill>
                <a:srgbClr val="0000FF"/>
              </a:solidFill>
            </a:endParaRPr>
          </a:p>
        </p:txBody>
      </p:sp>
      <p:sp>
        <p:nvSpPr>
          <p:cNvPr id="16" name="Rectangle 15">
            <a:extLst>
              <a:ext uri="{FF2B5EF4-FFF2-40B4-BE49-F238E27FC236}">
                <a16:creationId xmlns:a16="http://schemas.microsoft.com/office/drawing/2014/main" id="{1B3047D1-9599-4C47-9A1E-7C8E4AC968FB}"/>
              </a:ext>
            </a:extLst>
          </p:cNvPr>
          <p:cNvSpPr/>
          <p:nvPr/>
        </p:nvSpPr>
        <p:spPr>
          <a:xfrm>
            <a:off x="3351213" y="5805488"/>
            <a:ext cx="1223962" cy="647700"/>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800">
                <a:solidFill>
                  <a:srgbClr val="0000FF"/>
                </a:solidFill>
              </a:rPr>
              <a:t>Servers</a:t>
            </a:r>
            <a:endParaRPr lang="en-US" altLang="en-US" sz="1800">
              <a:solidFill>
                <a:srgbClr val="0000FF"/>
              </a:solidFill>
            </a:endParaRPr>
          </a:p>
        </p:txBody>
      </p:sp>
      <p:sp>
        <p:nvSpPr>
          <p:cNvPr id="29" name="Up-Down Arrow 28">
            <a:extLst>
              <a:ext uri="{FF2B5EF4-FFF2-40B4-BE49-F238E27FC236}">
                <a16:creationId xmlns:a16="http://schemas.microsoft.com/office/drawing/2014/main" id="{B7BAA8F8-2F23-44FA-A09F-06C95E258D07}"/>
              </a:ext>
            </a:extLst>
          </p:cNvPr>
          <p:cNvSpPr/>
          <p:nvPr/>
        </p:nvSpPr>
        <p:spPr>
          <a:xfrm>
            <a:off x="1403350" y="1484313"/>
            <a:ext cx="431800" cy="1717675"/>
          </a:xfrm>
          <a:prstGeom prst="upDownArrow">
            <a:avLst>
              <a:gd name="adj1" fmla="val 50000"/>
              <a:gd name="adj2" fmla="val 92833"/>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40" name="Up-Down Arrow 39">
            <a:extLst>
              <a:ext uri="{FF2B5EF4-FFF2-40B4-BE49-F238E27FC236}">
                <a16:creationId xmlns:a16="http://schemas.microsoft.com/office/drawing/2014/main" id="{5287899B-724B-406C-B3C3-F3F491A20D12}"/>
              </a:ext>
            </a:extLst>
          </p:cNvPr>
          <p:cNvSpPr/>
          <p:nvPr/>
        </p:nvSpPr>
        <p:spPr>
          <a:xfrm>
            <a:off x="1403350" y="3213100"/>
            <a:ext cx="431800" cy="2952750"/>
          </a:xfrm>
          <a:prstGeom prst="upDownArrow">
            <a:avLst>
              <a:gd name="adj1" fmla="val 50000"/>
              <a:gd name="adj2" fmla="val 92833"/>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endParaRPr lang="en-US" altLang="en-US" sz="1800">
              <a:solidFill>
                <a:srgbClr val="FFFFFF"/>
              </a:solidFill>
            </a:endParaRPr>
          </a:p>
        </p:txBody>
      </p:sp>
      <p:cxnSp>
        <p:nvCxnSpPr>
          <p:cNvPr id="31" name="Straight Connector 30">
            <a:extLst>
              <a:ext uri="{FF2B5EF4-FFF2-40B4-BE49-F238E27FC236}">
                <a16:creationId xmlns:a16="http://schemas.microsoft.com/office/drawing/2014/main" id="{6C64F561-7E3C-4A1B-8147-0BD95E903F33}"/>
              </a:ext>
            </a:extLst>
          </p:cNvPr>
          <p:cNvCxnSpPr/>
          <p:nvPr/>
        </p:nvCxnSpPr>
        <p:spPr>
          <a:xfrm flipH="1">
            <a:off x="971550" y="1484313"/>
            <a:ext cx="15128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6512749-3B23-42A9-903C-517CA0280AEC}"/>
              </a:ext>
            </a:extLst>
          </p:cNvPr>
          <p:cNvCxnSpPr/>
          <p:nvPr/>
        </p:nvCxnSpPr>
        <p:spPr>
          <a:xfrm flipH="1">
            <a:off x="971550" y="3213100"/>
            <a:ext cx="15128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90A30729-7CC6-4B2A-AAB9-FEC9BA9AA532}"/>
              </a:ext>
            </a:extLst>
          </p:cNvPr>
          <p:cNvCxnSpPr/>
          <p:nvPr/>
        </p:nvCxnSpPr>
        <p:spPr>
          <a:xfrm flipH="1">
            <a:off x="971550" y="6165850"/>
            <a:ext cx="15128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152" name="TextBox 5">
            <a:extLst>
              <a:ext uri="{FF2B5EF4-FFF2-40B4-BE49-F238E27FC236}">
                <a16:creationId xmlns:a16="http://schemas.microsoft.com/office/drawing/2014/main" id="{3D5EA87E-1DC4-4E8C-835F-C484774D9D08}"/>
              </a:ext>
            </a:extLst>
          </p:cNvPr>
          <p:cNvSpPr txBox="1">
            <a:spLocks noChangeArrowheads="1"/>
          </p:cNvSpPr>
          <p:nvPr/>
        </p:nvSpPr>
        <p:spPr bwMode="auto">
          <a:xfrm>
            <a:off x="323850" y="2019300"/>
            <a:ext cx="9826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pPr>
            <a:r>
              <a:rPr lang="en-GB" altLang="en-US" sz="1800"/>
              <a:t>Device level</a:t>
            </a:r>
            <a:endParaRPr lang="en-US" altLang="en-US" sz="1800"/>
          </a:p>
        </p:txBody>
      </p:sp>
      <p:sp>
        <p:nvSpPr>
          <p:cNvPr id="48153" name="TextBox 5">
            <a:extLst>
              <a:ext uri="{FF2B5EF4-FFF2-40B4-BE49-F238E27FC236}">
                <a16:creationId xmlns:a16="http://schemas.microsoft.com/office/drawing/2014/main" id="{C702B911-AF05-4949-879B-A6D921FA3568}"/>
              </a:ext>
            </a:extLst>
          </p:cNvPr>
          <p:cNvSpPr txBox="1">
            <a:spLocks noChangeArrowheads="1"/>
          </p:cNvSpPr>
          <p:nvPr/>
        </p:nvSpPr>
        <p:spPr bwMode="auto">
          <a:xfrm>
            <a:off x="250825" y="4583113"/>
            <a:ext cx="1225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pPr>
            <a:r>
              <a:rPr lang="en-GB" altLang="en-US" sz="1800"/>
              <a:t>Network level</a:t>
            </a:r>
            <a:endParaRPr lang="en-US" altLang="en-US" sz="1800"/>
          </a:p>
        </p:txBody>
      </p:sp>
      <p:sp>
        <p:nvSpPr>
          <p:cNvPr id="77" name="Rectangle 76">
            <a:extLst>
              <a:ext uri="{FF2B5EF4-FFF2-40B4-BE49-F238E27FC236}">
                <a16:creationId xmlns:a16="http://schemas.microsoft.com/office/drawing/2014/main" id="{CBDEFF03-F478-42D6-B767-5EFBE1D61F6C}"/>
              </a:ext>
            </a:extLst>
          </p:cNvPr>
          <p:cNvSpPr/>
          <p:nvPr/>
        </p:nvSpPr>
        <p:spPr>
          <a:xfrm>
            <a:off x="3282950" y="4010025"/>
            <a:ext cx="1225550" cy="647700"/>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800">
                <a:solidFill>
                  <a:srgbClr val="0000FF"/>
                </a:solidFill>
              </a:rPr>
              <a:t>Gateway</a:t>
            </a:r>
            <a:endParaRPr lang="en-US" altLang="en-US" sz="1800">
              <a:solidFill>
                <a:srgbClr val="0000FF"/>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2">
            <a:extLst>
              <a:ext uri="{FF2B5EF4-FFF2-40B4-BE49-F238E27FC236}">
                <a16:creationId xmlns:a16="http://schemas.microsoft.com/office/drawing/2014/main" id="{7F8A1FBC-3B63-416A-AC4C-2379A48BF27C}"/>
              </a:ext>
            </a:extLst>
          </p:cNvPr>
          <p:cNvSpPr>
            <a:spLocks noGrp="1" noChangeArrowheads="1"/>
          </p:cNvSpPr>
          <p:nvPr>
            <p:ph idx="1"/>
          </p:nvPr>
        </p:nvSpPr>
        <p:spPr>
          <a:xfrm>
            <a:off x="107950" y="836613"/>
            <a:ext cx="8208963" cy="4968875"/>
          </a:xfrm>
        </p:spPr>
        <p:txBody>
          <a:bodyPr/>
          <a:lstStyle/>
          <a:p>
            <a:r>
              <a:rPr lang="en-GB" altLang="en-US"/>
              <a:t>Sensors:</a:t>
            </a:r>
          </a:p>
          <a:p>
            <a:pPr lvl="1"/>
            <a:r>
              <a:rPr lang="en-GB" altLang="en-US"/>
              <a:t>They are mainly input components</a:t>
            </a:r>
          </a:p>
          <a:p>
            <a:pPr lvl="1"/>
            <a:r>
              <a:rPr lang="en-GB" altLang="en-US"/>
              <a:t>They sense and collect surrounding information</a:t>
            </a:r>
          </a:p>
          <a:p>
            <a:pPr lvl="1"/>
            <a:r>
              <a:rPr lang="en-GB" altLang="en-US"/>
              <a:t>Basically three types:</a:t>
            </a:r>
          </a:p>
          <a:p>
            <a:pPr lvl="2"/>
            <a:r>
              <a:rPr lang="en-GB" altLang="en-US"/>
              <a:t>Passive, omnidirectional (e.g. mic)</a:t>
            </a:r>
          </a:p>
          <a:p>
            <a:pPr lvl="2"/>
            <a:r>
              <a:rPr lang="en-GB" altLang="en-US"/>
              <a:t>Passive, narrow-beam sensor (e.g. PIR)</a:t>
            </a:r>
          </a:p>
          <a:p>
            <a:pPr lvl="2"/>
            <a:r>
              <a:rPr lang="en-GB" altLang="en-US"/>
              <a:t>Active sensors (e.g. sonar, radar, etc.)</a:t>
            </a:r>
          </a:p>
          <a:p>
            <a:pPr lvl="2"/>
            <a:endParaRPr lang="en-GB" altLang="en-US"/>
          </a:p>
          <a:p>
            <a:r>
              <a:rPr lang="en-GB" altLang="en-US"/>
              <a:t>Actuators:</a:t>
            </a:r>
          </a:p>
          <a:p>
            <a:pPr lvl="1"/>
            <a:r>
              <a:rPr lang="en-GB" altLang="en-US"/>
              <a:t>They are mainly output components</a:t>
            </a:r>
          </a:p>
          <a:p>
            <a:pPr lvl="1"/>
            <a:r>
              <a:rPr lang="en-GB" altLang="en-US"/>
              <a:t>They alter the surrounding. Some examples:</a:t>
            </a:r>
          </a:p>
          <a:p>
            <a:pPr lvl="2"/>
            <a:r>
              <a:rPr lang="en-GB" altLang="en-US"/>
              <a:t>Adding lighting, heat, sound, etc.</a:t>
            </a:r>
          </a:p>
          <a:p>
            <a:pPr lvl="2"/>
            <a:r>
              <a:rPr lang="en-GB" altLang="en-US"/>
              <a:t>Controlling motors to move objects</a:t>
            </a:r>
          </a:p>
          <a:p>
            <a:pPr lvl="2"/>
            <a:r>
              <a:rPr lang="en-GB" altLang="en-US"/>
              <a:t>Displaying messages</a:t>
            </a:r>
          </a:p>
          <a:p>
            <a:pPr lvl="2"/>
            <a:r>
              <a:rPr lang="en-GB" altLang="en-US"/>
              <a:t>and others…</a:t>
            </a:r>
          </a:p>
        </p:txBody>
      </p:sp>
      <p:sp>
        <p:nvSpPr>
          <p:cNvPr id="49155" name="Title 1">
            <a:extLst>
              <a:ext uri="{FF2B5EF4-FFF2-40B4-BE49-F238E27FC236}">
                <a16:creationId xmlns:a16="http://schemas.microsoft.com/office/drawing/2014/main" id="{783912C4-D8C9-45F1-94AF-218D2AA7443B}"/>
              </a:ext>
            </a:extLst>
          </p:cNvPr>
          <p:cNvSpPr>
            <a:spLocks noGrp="1" noChangeArrowheads="1"/>
          </p:cNvSpPr>
          <p:nvPr>
            <p:ph type="title"/>
          </p:nvPr>
        </p:nvSpPr>
        <p:spPr/>
        <p:txBody>
          <a:bodyPr/>
          <a:lstStyle/>
          <a:p>
            <a:r>
              <a:rPr lang="en-GB" altLang="en-US"/>
              <a:t>Sensors &amp; Actuators</a:t>
            </a:r>
          </a:p>
        </p:txBody>
      </p:sp>
      <p:sp>
        <p:nvSpPr>
          <p:cNvPr id="49156" name="Slide Number Placeholder 3">
            <a:extLst>
              <a:ext uri="{FF2B5EF4-FFF2-40B4-BE49-F238E27FC236}">
                <a16:creationId xmlns:a16="http://schemas.microsoft.com/office/drawing/2014/main" id="{C43DDD42-603C-475F-90A9-0539A526913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8C7D6CFF-A5FE-477E-9BA4-513F1E9ABBBA}" type="slidenum">
              <a:rPr lang="en-GB" altLang="en-US" sz="1400"/>
              <a:pPr>
                <a:spcBef>
                  <a:spcPct val="0"/>
                </a:spcBef>
                <a:buFontTx/>
                <a:buNone/>
              </a:pPr>
              <a:t>33</a:t>
            </a:fld>
            <a:endParaRPr lang="en-GB" altLang="en-US" sz="14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a:extLst>
              <a:ext uri="{FF2B5EF4-FFF2-40B4-BE49-F238E27FC236}">
                <a16:creationId xmlns:a16="http://schemas.microsoft.com/office/drawing/2014/main" id="{FF081360-ADC2-4CED-81F1-2F3CB860E8B3}"/>
              </a:ext>
            </a:extLst>
          </p:cNvPr>
          <p:cNvSpPr>
            <a:spLocks noGrp="1" noChangeArrowheads="1"/>
          </p:cNvSpPr>
          <p:nvPr>
            <p:ph idx="1"/>
          </p:nvPr>
        </p:nvSpPr>
        <p:spPr>
          <a:xfrm>
            <a:off x="107950" y="836613"/>
            <a:ext cx="8208963" cy="4968875"/>
          </a:xfrm>
        </p:spPr>
        <p:txBody>
          <a:bodyPr/>
          <a:lstStyle/>
          <a:p>
            <a:r>
              <a:rPr lang="en-GB" altLang="en-US" dirty="0"/>
              <a:t>We can turn almost every object into a “thing”.</a:t>
            </a:r>
          </a:p>
          <a:p>
            <a:r>
              <a:rPr lang="en-GB" altLang="en-US" dirty="0"/>
              <a:t>A “thing” still looks much like an embedded system currently.</a:t>
            </a:r>
          </a:p>
          <a:p>
            <a:r>
              <a:rPr lang="en-GB" altLang="en-US" dirty="0"/>
              <a:t>A “thing” generally consists of four main parts:</a:t>
            </a:r>
          </a:p>
          <a:p>
            <a:pPr lvl="1"/>
            <a:r>
              <a:rPr lang="en-GB" altLang="en-US" dirty="0"/>
              <a:t>Sensors &amp; actuators</a:t>
            </a:r>
          </a:p>
          <a:p>
            <a:pPr lvl="1"/>
            <a:r>
              <a:rPr lang="en-GB" altLang="en-US" dirty="0"/>
              <a:t>Microcontroller</a:t>
            </a:r>
          </a:p>
          <a:p>
            <a:pPr lvl="1"/>
            <a:r>
              <a:rPr lang="en-GB" altLang="en-US" dirty="0"/>
              <a:t>Communication unit</a:t>
            </a:r>
          </a:p>
          <a:p>
            <a:pPr lvl="1"/>
            <a:r>
              <a:rPr lang="en-GB" altLang="en-US" dirty="0"/>
              <a:t>Power supply</a:t>
            </a:r>
          </a:p>
          <a:p>
            <a:r>
              <a:rPr lang="en-GB" altLang="en-US" dirty="0"/>
              <a:t>A “thing” has the following properties:</a:t>
            </a:r>
          </a:p>
          <a:p>
            <a:pPr lvl="1"/>
            <a:r>
              <a:rPr lang="en-GB" altLang="en-US" dirty="0"/>
              <a:t>It’s usually powered by battery. This implies limited source of energy.</a:t>
            </a:r>
          </a:p>
          <a:p>
            <a:pPr lvl="1"/>
            <a:r>
              <a:rPr lang="en-GB" altLang="en-US" dirty="0"/>
              <a:t>It’s generally small in size and low in cost. This limits their computing capability.</a:t>
            </a:r>
          </a:p>
          <a:p>
            <a:pPr lvl="1"/>
            <a:r>
              <a:rPr lang="en-GB" altLang="en-US" dirty="0"/>
              <a:t>It doesn’t usually perform complicated tasks.</a:t>
            </a:r>
          </a:p>
          <a:p>
            <a:r>
              <a:rPr lang="en-GB" altLang="en-US" dirty="0"/>
              <a:t>Power consumption is the main design issue.</a:t>
            </a:r>
          </a:p>
        </p:txBody>
      </p:sp>
      <p:sp>
        <p:nvSpPr>
          <p:cNvPr id="50179" name="Title 1">
            <a:extLst>
              <a:ext uri="{FF2B5EF4-FFF2-40B4-BE49-F238E27FC236}">
                <a16:creationId xmlns:a16="http://schemas.microsoft.com/office/drawing/2014/main" id="{BD1E0255-D9AF-4590-AAF3-74E2BC600FDB}"/>
              </a:ext>
            </a:extLst>
          </p:cNvPr>
          <p:cNvSpPr>
            <a:spLocks noGrp="1" noChangeArrowheads="1"/>
          </p:cNvSpPr>
          <p:nvPr>
            <p:ph type="title"/>
          </p:nvPr>
        </p:nvSpPr>
        <p:spPr/>
        <p:txBody>
          <a:bodyPr/>
          <a:lstStyle/>
          <a:p>
            <a:r>
              <a:rPr lang="en-GB" altLang="en-US"/>
              <a:t>Things</a:t>
            </a:r>
          </a:p>
        </p:txBody>
      </p:sp>
      <p:sp>
        <p:nvSpPr>
          <p:cNvPr id="50180" name="Slide Number Placeholder 3">
            <a:extLst>
              <a:ext uri="{FF2B5EF4-FFF2-40B4-BE49-F238E27FC236}">
                <a16:creationId xmlns:a16="http://schemas.microsoft.com/office/drawing/2014/main" id="{A39EEF24-324F-475B-8E3D-B3CFA0C2DC3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F654E7FD-95BB-4AA6-9097-0DE7062EBDC9}" type="slidenum">
              <a:rPr lang="en-GB" altLang="en-US" sz="1400"/>
              <a:pPr>
                <a:spcBef>
                  <a:spcPct val="0"/>
                </a:spcBef>
                <a:buFontTx/>
                <a:buNone/>
              </a:pPr>
              <a:t>34</a:t>
            </a:fld>
            <a:endParaRPr lang="en-GB" altLang="en-US" sz="14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Content Placeholder 2">
            <a:extLst>
              <a:ext uri="{FF2B5EF4-FFF2-40B4-BE49-F238E27FC236}">
                <a16:creationId xmlns:a16="http://schemas.microsoft.com/office/drawing/2014/main" id="{61887A24-9872-437A-8957-380EDCE3A14E}"/>
              </a:ext>
            </a:extLst>
          </p:cNvPr>
          <p:cNvSpPr>
            <a:spLocks noGrp="1" noChangeArrowheads="1"/>
          </p:cNvSpPr>
          <p:nvPr>
            <p:ph idx="1"/>
          </p:nvPr>
        </p:nvSpPr>
        <p:spPr>
          <a:xfrm>
            <a:off x="107950" y="836613"/>
            <a:ext cx="8208963" cy="4968875"/>
          </a:xfrm>
        </p:spPr>
        <p:txBody>
          <a:bodyPr/>
          <a:lstStyle/>
          <a:p>
            <a:r>
              <a:rPr lang="en-GB" altLang="en-US" dirty="0"/>
              <a:t>A “thing” always feature communications for “team working”</a:t>
            </a:r>
          </a:p>
          <a:p>
            <a:r>
              <a:rPr lang="en-GB" altLang="en-US" dirty="0"/>
              <a:t>The Role of Communications</a:t>
            </a:r>
          </a:p>
          <a:p>
            <a:pPr lvl="1"/>
            <a:r>
              <a:rPr lang="en-GB" altLang="en-US" dirty="0"/>
              <a:t>Providing a data link between two nodes</a:t>
            </a:r>
          </a:p>
          <a:p>
            <a:r>
              <a:rPr lang="en-GB" altLang="en-US" dirty="0"/>
              <a:t>Communication type:</a:t>
            </a:r>
          </a:p>
          <a:p>
            <a:pPr lvl="1"/>
            <a:r>
              <a:rPr lang="en-GB" altLang="en-US" dirty="0"/>
              <a:t>Wireline (e.g. copper wires, optical </a:t>
            </a:r>
            <a:r>
              <a:rPr lang="en-GB" altLang="en-US" dirty="0" err="1"/>
              <a:t>fibers</a:t>
            </a:r>
            <a:r>
              <a:rPr lang="en-GB" altLang="en-US" dirty="0"/>
              <a:t>) </a:t>
            </a:r>
          </a:p>
          <a:p>
            <a:pPr lvl="1"/>
            <a:r>
              <a:rPr lang="en-GB" altLang="en-US" dirty="0"/>
              <a:t>Wireless (e.g. RF, IR). RF-based communication is the most popular choice </a:t>
            </a:r>
            <a:r>
              <a:rPr lang="en-GB" altLang="en-US" dirty="0">
                <a:solidFill>
                  <a:srgbClr val="FF0000"/>
                </a:solidFill>
              </a:rPr>
              <a:t>(and also our focus)</a:t>
            </a:r>
            <a:endParaRPr lang="en-GB" altLang="en-US" dirty="0"/>
          </a:p>
          <a:p>
            <a:r>
              <a:rPr lang="en-GB" altLang="en-US" dirty="0"/>
              <a:t>Popular RF-based communication solutions:</a:t>
            </a:r>
          </a:p>
          <a:p>
            <a:pPr lvl="1"/>
            <a:r>
              <a:rPr lang="en-GB" altLang="en-US" dirty="0"/>
              <a:t>IEEE 802.15.4 </a:t>
            </a:r>
          </a:p>
          <a:p>
            <a:pPr lvl="1"/>
            <a:r>
              <a:rPr lang="en-GB" altLang="en-US" dirty="0"/>
              <a:t>IEEE 802.11 (or </a:t>
            </a:r>
            <a:r>
              <a:rPr lang="en-GB" altLang="en-US" dirty="0" err="1"/>
              <a:t>Wifi</a:t>
            </a:r>
            <a:r>
              <a:rPr lang="en-GB" altLang="en-US" dirty="0"/>
              <a:t>)</a:t>
            </a:r>
          </a:p>
          <a:p>
            <a:pPr lvl="1"/>
            <a:r>
              <a:rPr lang="en-GB" altLang="en-US" dirty="0"/>
              <a:t>Bluetooth</a:t>
            </a:r>
          </a:p>
          <a:p>
            <a:pPr lvl="1"/>
            <a:r>
              <a:rPr lang="en-GB" altLang="en-US" dirty="0"/>
              <a:t>Near Field Communication (NFC), e.g. RFID</a:t>
            </a:r>
          </a:p>
          <a:p>
            <a:pPr lvl="1"/>
            <a:r>
              <a:rPr lang="en-GB" altLang="en-US" dirty="0"/>
              <a:t>LPWAN</a:t>
            </a:r>
          </a:p>
        </p:txBody>
      </p:sp>
      <p:sp>
        <p:nvSpPr>
          <p:cNvPr id="51203" name="Title 1">
            <a:extLst>
              <a:ext uri="{FF2B5EF4-FFF2-40B4-BE49-F238E27FC236}">
                <a16:creationId xmlns:a16="http://schemas.microsoft.com/office/drawing/2014/main" id="{B3C4A596-D754-429A-BE56-37877FDA4EEC}"/>
              </a:ext>
            </a:extLst>
          </p:cNvPr>
          <p:cNvSpPr>
            <a:spLocks noGrp="1" noChangeArrowheads="1"/>
          </p:cNvSpPr>
          <p:nvPr>
            <p:ph type="title"/>
          </p:nvPr>
        </p:nvSpPr>
        <p:spPr/>
        <p:txBody>
          <a:bodyPr/>
          <a:lstStyle/>
          <a:p>
            <a:r>
              <a:rPr lang="en-GB" altLang="en-US"/>
              <a:t>Communications</a:t>
            </a:r>
          </a:p>
        </p:txBody>
      </p:sp>
      <p:sp>
        <p:nvSpPr>
          <p:cNvPr id="51204" name="Slide Number Placeholder 3">
            <a:extLst>
              <a:ext uri="{FF2B5EF4-FFF2-40B4-BE49-F238E27FC236}">
                <a16:creationId xmlns:a16="http://schemas.microsoft.com/office/drawing/2014/main" id="{54BDE6CC-8BF7-439B-BCDC-8BACA38BC3C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E05935A8-78D2-47E7-B0A5-6316C243F939}" type="slidenum">
              <a:rPr lang="en-GB" altLang="en-US" sz="1400"/>
              <a:pPr>
                <a:spcBef>
                  <a:spcPct val="0"/>
                </a:spcBef>
                <a:buFontTx/>
                <a:buNone/>
              </a:pPr>
              <a:t>35</a:t>
            </a:fld>
            <a:endParaRPr lang="en-GB" altLang="en-US" sz="14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a:extLst>
              <a:ext uri="{FF2B5EF4-FFF2-40B4-BE49-F238E27FC236}">
                <a16:creationId xmlns:a16="http://schemas.microsoft.com/office/drawing/2014/main" id="{C23E3DD2-4278-4E20-9591-DD1B3BC1D14B}"/>
              </a:ext>
            </a:extLst>
          </p:cNvPr>
          <p:cNvSpPr>
            <a:spLocks noGrp="1" noChangeArrowheads="1"/>
          </p:cNvSpPr>
          <p:nvPr>
            <p:ph idx="1"/>
          </p:nvPr>
        </p:nvSpPr>
        <p:spPr>
          <a:xfrm>
            <a:off x="107950" y="836613"/>
            <a:ext cx="8208963" cy="4968875"/>
          </a:xfrm>
        </p:spPr>
        <p:txBody>
          <a:bodyPr/>
          <a:lstStyle/>
          <a:p>
            <a:r>
              <a:rPr lang="en-GB" altLang="en-US"/>
              <a:t>The Roles of Networks</a:t>
            </a:r>
          </a:p>
          <a:p>
            <a:pPr lvl="1"/>
            <a:r>
              <a:rPr lang="en-GB" altLang="en-US"/>
              <a:t>Managing nodes (discovery, join, leave, etc).</a:t>
            </a:r>
          </a:p>
          <a:p>
            <a:pPr lvl="1"/>
            <a:r>
              <a:rPr lang="en-GB" altLang="en-US"/>
              <a:t>Relaying data packets from the source to the destination node in the network.</a:t>
            </a:r>
          </a:p>
          <a:p>
            <a:r>
              <a:rPr lang="en-GB" altLang="en-US"/>
              <a:t>Networks are a distributed system. All nodes need to perform networking related tasks.</a:t>
            </a:r>
          </a:p>
          <a:p>
            <a:r>
              <a:rPr lang="en-GB" altLang="en-US"/>
              <a:t>RF-based Network in IoT is usually a Wireless Multi-hop Network. Some examples:</a:t>
            </a:r>
          </a:p>
          <a:p>
            <a:pPr lvl="1"/>
            <a:r>
              <a:rPr lang="en-GB" altLang="en-US"/>
              <a:t>Wireless Sensor Networks (WSNs)</a:t>
            </a:r>
          </a:p>
          <a:p>
            <a:pPr lvl="1"/>
            <a:r>
              <a:rPr lang="en-GB" altLang="en-US"/>
              <a:t>Mobile Wireless Ad hoc Networks (MANETs)</a:t>
            </a:r>
          </a:p>
          <a:p>
            <a:pPr lvl="1"/>
            <a:r>
              <a:rPr lang="en-GB" altLang="en-US"/>
              <a:t>Wireless Mesh Networks (WMNs)</a:t>
            </a:r>
          </a:p>
          <a:p>
            <a:pPr lvl="1"/>
            <a:r>
              <a:rPr lang="en-GB" altLang="en-US"/>
              <a:t>Vehicular Ad Hoc Networks (VANETs)</a:t>
            </a:r>
          </a:p>
          <a:p>
            <a:pPr lvl="1"/>
            <a:r>
              <a:rPr lang="en-GB" altLang="en-US"/>
              <a:t>and others...</a:t>
            </a:r>
          </a:p>
          <a:p>
            <a:r>
              <a:rPr lang="en-GB" altLang="en-US"/>
              <a:t>Main concern: Reliability &amp; Performance</a:t>
            </a:r>
          </a:p>
        </p:txBody>
      </p:sp>
      <p:sp>
        <p:nvSpPr>
          <p:cNvPr id="52227" name="Title 1">
            <a:extLst>
              <a:ext uri="{FF2B5EF4-FFF2-40B4-BE49-F238E27FC236}">
                <a16:creationId xmlns:a16="http://schemas.microsoft.com/office/drawing/2014/main" id="{9C850639-73BE-4DDE-BC90-B3ECD466FBDB}"/>
              </a:ext>
            </a:extLst>
          </p:cNvPr>
          <p:cNvSpPr>
            <a:spLocks noGrp="1" noChangeArrowheads="1"/>
          </p:cNvSpPr>
          <p:nvPr>
            <p:ph type="title"/>
          </p:nvPr>
        </p:nvSpPr>
        <p:spPr/>
        <p:txBody>
          <a:bodyPr/>
          <a:lstStyle/>
          <a:p>
            <a:r>
              <a:rPr lang="en-GB" altLang="en-US"/>
              <a:t>Networks</a:t>
            </a:r>
          </a:p>
        </p:txBody>
      </p:sp>
      <p:sp>
        <p:nvSpPr>
          <p:cNvPr id="52228" name="Slide Number Placeholder 3">
            <a:extLst>
              <a:ext uri="{FF2B5EF4-FFF2-40B4-BE49-F238E27FC236}">
                <a16:creationId xmlns:a16="http://schemas.microsoft.com/office/drawing/2014/main" id="{226A84DB-0B87-4463-9E24-365D0420D7A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E4FB267F-57B2-4763-80D7-E43C4F8BEDFE}" type="slidenum">
              <a:rPr lang="en-GB" altLang="en-US" sz="1400"/>
              <a:pPr>
                <a:spcBef>
                  <a:spcPct val="0"/>
                </a:spcBef>
                <a:buFontTx/>
                <a:buNone/>
              </a:pPr>
              <a:t>36</a:t>
            </a:fld>
            <a:endParaRPr lang="en-GB" altLang="en-US" sz="14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a:extLst>
              <a:ext uri="{FF2B5EF4-FFF2-40B4-BE49-F238E27FC236}">
                <a16:creationId xmlns:a16="http://schemas.microsoft.com/office/drawing/2014/main" id="{D5F13A3F-6911-432B-9102-10FDD2D1D3AB}"/>
              </a:ext>
            </a:extLst>
          </p:cNvPr>
          <p:cNvSpPr>
            <a:spLocks noGrp="1" noChangeArrowheads="1"/>
          </p:cNvSpPr>
          <p:nvPr>
            <p:ph idx="1"/>
          </p:nvPr>
        </p:nvSpPr>
        <p:spPr>
          <a:xfrm>
            <a:off x="107950" y="836613"/>
            <a:ext cx="8208963" cy="4968875"/>
          </a:xfrm>
        </p:spPr>
        <p:txBody>
          <a:bodyPr/>
          <a:lstStyle/>
          <a:p>
            <a:r>
              <a:rPr lang="en-GB" altLang="en-US"/>
              <a:t>The Internet serves as a wide area networking for a local network.</a:t>
            </a:r>
          </a:p>
          <a:p>
            <a:r>
              <a:rPr lang="en-GB" altLang="en-US"/>
              <a:t>The Internet uses TCP/IP. This implies that things must also support TCP/IP.</a:t>
            </a:r>
          </a:p>
          <a:p>
            <a:r>
              <a:rPr lang="en-GB" altLang="en-US"/>
              <a:t>Gateway (or sink)</a:t>
            </a:r>
          </a:p>
          <a:p>
            <a:pPr lvl="1"/>
            <a:r>
              <a:rPr lang="en-GB" altLang="en-US"/>
              <a:t>For a practical deployment, a gateway is often needed in a network.</a:t>
            </a:r>
          </a:p>
          <a:p>
            <a:pPr lvl="1"/>
            <a:r>
              <a:rPr lang="en-GB" altLang="en-US"/>
              <a:t>It offers relaying packets between the network and the Internet.</a:t>
            </a:r>
          </a:p>
          <a:p>
            <a:endParaRPr lang="en-GB" altLang="en-US"/>
          </a:p>
        </p:txBody>
      </p:sp>
      <p:sp>
        <p:nvSpPr>
          <p:cNvPr id="53251" name="Title 1">
            <a:extLst>
              <a:ext uri="{FF2B5EF4-FFF2-40B4-BE49-F238E27FC236}">
                <a16:creationId xmlns:a16="http://schemas.microsoft.com/office/drawing/2014/main" id="{50D80F95-F9A6-4BF9-AD3E-DFBBF0807087}"/>
              </a:ext>
            </a:extLst>
          </p:cNvPr>
          <p:cNvSpPr>
            <a:spLocks noGrp="1" noChangeArrowheads="1"/>
          </p:cNvSpPr>
          <p:nvPr>
            <p:ph type="title"/>
          </p:nvPr>
        </p:nvSpPr>
        <p:spPr/>
        <p:txBody>
          <a:bodyPr/>
          <a:lstStyle/>
          <a:p>
            <a:r>
              <a:rPr lang="en-GB" altLang="en-US"/>
              <a:t>The Internet</a:t>
            </a:r>
          </a:p>
        </p:txBody>
      </p:sp>
      <p:sp>
        <p:nvSpPr>
          <p:cNvPr id="53252" name="Slide Number Placeholder 3">
            <a:extLst>
              <a:ext uri="{FF2B5EF4-FFF2-40B4-BE49-F238E27FC236}">
                <a16:creationId xmlns:a16="http://schemas.microsoft.com/office/drawing/2014/main" id="{276094D0-D444-4370-9F30-485998B40086}"/>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8F922BCF-2F1E-4329-8BAE-9B9889AF7752}" type="slidenum">
              <a:rPr lang="en-GB" altLang="en-US" sz="1400"/>
              <a:pPr>
                <a:spcBef>
                  <a:spcPct val="0"/>
                </a:spcBef>
                <a:buFontTx/>
                <a:buNone/>
              </a:pPr>
              <a:t>37</a:t>
            </a:fld>
            <a:endParaRPr lang="en-GB" altLang="en-US" sz="1400"/>
          </a:p>
        </p:txBody>
      </p:sp>
      <p:sp>
        <p:nvSpPr>
          <p:cNvPr id="5" name="Oval 4">
            <a:extLst>
              <a:ext uri="{FF2B5EF4-FFF2-40B4-BE49-F238E27FC236}">
                <a16:creationId xmlns:a16="http://schemas.microsoft.com/office/drawing/2014/main" id="{1C7F51DC-AE0A-49F8-9ACA-63D49A44AC96}"/>
              </a:ext>
            </a:extLst>
          </p:cNvPr>
          <p:cNvSpPr/>
          <p:nvPr/>
        </p:nvSpPr>
        <p:spPr>
          <a:xfrm>
            <a:off x="1587500" y="4735513"/>
            <a:ext cx="2879725" cy="1287462"/>
          </a:xfrm>
          <a:prstGeom prst="ellipse">
            <a:avLst/>
          </a:prstGeom>
          <a:solidFill>
            <a:srgbClr val="D0BA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endParaRPr lang="en-US" altLang="en-US" sz="1800">
              <a:solidFill>
                <a:srgbClr val="FFFFFF"/>
              </a:solidFill>
            </a:endParaRPr>
          </a:p>
        </p:txBody>
      </p:sp>
      <p:pic>
        <p:nvPicPr>
          <p:cNvPr id="53254" name="Picture 28">
            <a:extLst>
              <a:ext uri="{FF2B5EF4-FFF2-40B4-BE49-F238E27FC236}">
                <a16:creationId xmlns:a16="http://schemas.microsoft.com/office/drawing/2014/main" id="{95695FED-8F0B-4FFA-9D16-637536123A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853" t="23505" r="5774" b="38515"/>
          <a:stretch>
            <a:fillRect/>
          </a:stretch>
        </p:blipFill>
        <p:spPr bwMode="auto">
          <a:xfrm>
            <a:off x="2105025" y="4978400"/>
            <a:ext cx="377825" cy="15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28">
            <a:extLst>
              <a:ext uri="{FF2B5EF4-FFF2-40B4-BE49-F238E27FC236}">
                <a16:creationId xmlns:a16="http://schemas.microsoft.com/office/drawing/2014/main" id="{A3574775-9542-43F2-B217-18122671D8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853" t="23505" r="5774" b="38515"/>
          <a:stretch>
            <a:fillRect/>
          </a:stretch>
        </p:blipFill>
        <p:spPr bwMode="auto">
          <a:xfrm>
            <a:off x="2824163" y="5372100"/>
            <a:ext cx="377825" cy="153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6" name="Picture 28">
            <a:extLst>
              <a:ext uri="{FF2B5EF4-FFF2-40B4-BE49-F238E27FC236}">
                <a16:creationId xmlns:a16="http://schemas.microsoft.com/office/drawing/2014/main" id="{8F388AEC-A90D-4642-A98E-DBE5BACF69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853" t="23505" r="5774" b="38515"/>
          <a:stretch>
            <a:fillRect/>
          </a:stretch>
        </p:blipFill>
        <p:spPr bwMode="auto">
          <a:xfrm>
            <a:off x="3673475" y="5518150"/>
            <a:ext cx="377825" cy="15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7" name="Picture 28">
            <a:extLst>
              <a:ext uri="{FF2B5EF4-FFF2-40B4-BE49-F238E27FC236}">
                <a16:creationId xmlns:a16="http://schemas.microsoft.com/office/drawing/2014/main" id="{E3A67724-B470-43E4-B2C9-F23EAEE825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853" t="23505" r="5774" b="38515"/>
          <a:stretch>
            <a:fillRect/>
          </a:stretch>
        </p:blipFill>
        <p:spPr bwMode="auto">
          <a:xfrm>
            <a:off x="3590925" y="4968875"/>
            <a:ext cx="377825" cy="15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8" name="Picture 28">
            <a:extLst>
              <a:ext uri="{FF2B5EF4-FFF2-40B4-BE49-F238E27FC236}">
                <a16:creationId xmlns:a16="http://schemas.microsoft.com/office/drawing/2014/main" id="{920D17B5-61DD-4A5C-AD1C-407193DED2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853" t="23505" r="5774" b="38515"/>
          <a:stretch>
            <a:fillRect/>
          </a:stretch>
        </p:blipFill>
        <p:spPr bwMode="auto">
          <a:xfrm>
            <a:off x="2744788" y="4810125"/>
            <a:ext cx="376237" cy="153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9" name="Picture 30" descr="http://www.icpdas-europe.com/uploads/tx_v4icpdascatalog/125975/web/icpdas/zb-2550-t_cr_1.jpg">
            <a:extLst>
              <a:ext uri="{FF2B5EF4-FFF2-40B4-BE49-F238E27FC236}">
                <a16:creationId xmlns:a16="http://schemas.microsoft.com/office/drawing/2014/main" id="{F9AA01BA-D948-4F4F-BF4B-01DAE3AD33D7}"/>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26569"/>
          <a:stretch>
            <a:fillRect/>
          </a:stretch>
        </p:blipFill>
        <p:spPr bwMode="auto">
          <a:xfrm>
            <a:off x="4222750" y="4991100"/>
            <a:ext cx="360363"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0" name="Picture 28">
            <a:extLst>
              <a:ext uri="{FF2B5EF4-FFF2-40B4-BE49-F238E27FC236}">
                <a16:creationId xmlns:a16="http://schemas.microsoft.com/office/drawing/2014/main" id="{F2A2EBAB-078F-47D9-AD59-0F7F1FB5C1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853" t="23505" r="5774" b="38515"/>
          <a:stretch>
            <a:fillRect/>
          </a:stretch>
        </p:blipFill>
        <p:spPr bwMode="auto">
          <a:xfrm>
            <a:off x="3071813" y="5815013"/>
            <a:ext cx="377825" cy="153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Arrow Connector 12">
            <a:extLst>
              <a:ext uri="{FF2B5EF4-FFF2-40B4-BE49-F238E27FC236}">
                <a16:creationId xmlns:a16="http://schemas.microsoft.com/office/drawing/2014/main" id="{DC32DF56-94E0-4629-B62C-688E6AD781A6}"/>
              </a:ext>
            </a:extLst>
          </p:cNvPr>
          <p:cNvCxnSpPr>
            <a:stCxn id="53259" idx="3"/>
            <a:endCxn id="15" idx="2"/>
          </p:cNvCxnSpPr>
          <p:nvPr/>
        </p:nvCxnSpPr>
        <p:spPr>
          <a:xfrm>
            <a:off x="4583113" y="5235575"/>
            <a:ext cx="763587" cy="0"/>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53262" name="Picture 28">
            <a:extLst>
              <a:ext uri="{FF2B5EF4-FFF2-40B4-BE49-F238E27FC236}">
                <a16:creationId xmlns:a16="http://schemas.microsoft.com/office/drawing/2014/main" id="{A1F7146C-AA29-4C67-B4BE-8FEB5C33D7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853" t="23505" r="5774" b="38515"/>
          <a:stretch>
            <a:fillRect/>
          </a:stretch>
        </p:blipFill>
        <p:spPr bwMode="auto">
          <a:xfrm>
            <a:off x="2084388" y="5656263"/>
            <a:ext cx="377825" cy="153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loud 14">
            <a:extLst>
              <a:ext uri="{FF2B5EF4-FFF2-40B4-BE49-F238E27FC236}">
                <a16:creationId xmlns:a16="http://schemas.microsoft.com/office/drawing/2014/main" id="{6DA733A2-BB70-4055-ABB8-BB7F842E21C3}"/>
              </a:ext>
            </a:extLst>
          </p:cNvPr>
          <p:cNvSpPr/>
          <p:nvPr/>
        </p:nvSpPr>
        <p:spPr>
          <a:xfrm>
            <a:off x="5337175" y="4498975"/>
            <a:ext cx="3051175" cy="1474788"/>
          </a:xfrm>
          <a:prstGeom prst="cloud">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800">
                <a:solidFill>
                  <a:srgbClr val="0000FF"/>
                </a:solidFill>
              </a:rPr>
              <a:t>The Internet</a:t>
            </a:r>
            <a:endParaRPr lang="en-US" altLang="en-US" sz="1800">
              <a:solidFill>
                <a:srgbClr val="0000FF"/>
              </a:solidFill>
            </a:endParaRPr>
          </a:p>
        </p:txBody>
      </p:sp>
      <p:cxnSp>
        <p:nvCxnSpPr>
          <p:cNvPr id="16" name="Straight Arrow Connector 15">
            <a:extLst>
              <a:ext uri="{FF2B5EF4-FFF2-40B4-BE49-F238E27FC236}">
                <a16:creationId xmlns:a16="http://schemas.microsoft.com/office/drawing/2014/main" id="{087474A8-9F63-4802-A0D5-D79EFE4FEE56}"/>
              </a:ext>
            </a:extLst>
          </p:cNvPr>
          <p:cNvCxnSpPr/>
          <p:nvPr/>
        </p:nvCxnSpPr>
        <p:spPr>
          <a:xfrm flipV="1">
            <a:off x="4008438" y="5372100"/>
            <a:ext cx="330200" cy="128588"/>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AA15F0F-9A3F-438E-8AC7-0D51ACA8DF2E}"/>
              </a:ext>
            </a:extLst>
          </p:cNvPr>
          <p:cNvCxnSpPr/>
          <p:nvPr/>
        </p:nvCxnSpPr>
        <p:spPr>
          <a:xfrm flipV="1">
            <a:off x="3449638" y="5732463"/>
            <a:ext cx="330200" cy="128587"/>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6BC7B3E-00F0-4825-B306-F96B76D09393}"/>
              </a:ext>
            </a:extLst>
          </p:cNvPr>
          <p:cNvCxnSpPr/>
          <p:nvPr/>
        </p:nvCxnSpPr>
        <p:spPr>
          <a:xfrm flipV="1">
            <a:off x="2444750" y="4849813"/>
            <a:ext cx="328613" cy="128587"/>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B59A07A-A895-4E8C-A6C1-A560A05034C7}"/>
              </a:ext>
            </a:extLst>
          </p:cNvPr>
          <p:cNvCxnSpPr/>
          <p:nvPr/>
        </p:nvCxnSpPr>
        <p:spPr>
          <a:xfrm flipV="1">
            <a:off x="2414588" y="5507038"/>
            <a:ext cx="330200" cy="128587"/>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9A5A32E5-0F92-440C-89A7-CC1DD0BC0E34}"/>
              </a:ext>
            </a:extLst>
          </p:cNvPr>
          <p:cNvCxnSpPr/>
          <p:nvPr/>
        </p:nvCxnSpPr>
        <p:spPr>
          <a:xfrm>
            <a:off x="4035425" y="5121275"/>
            <a:ext cx="269875" cy="152400"/>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A48AF266-7BA8-4CE6-8A43-FD0006D4F267}"/>
              </a:ext>
            </a:extLst>
          </p:cNvPr>
          <p:cNvCxnSpPr/>
          <p:nvPr/>
        </p:nvCxnSpPr>
        <p:spPr>
          <a:xfrm>
            <a:off x="3162300" y="4892675"/>
            <a:ext cx="428625" cy="98425"/>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687A9ABD-4BE0-4EAF-8612-001A7A56B5C3}"/>
              </a:ext>
            </a:extLst>
          </p:cNvPr>
          <p:cNvCxnSpPr/>
          <p:nvPr/>
        </p:nvCxnSpPr>
        <p:spPr>
          <a:xfrm>
            <a:off x="3238500" y="5468938"/>
            <a:ext cx="428625" cy="98425"/>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5D3D4B8C-0A3F-4FDA-ADE8-6D78FAE3D962}"/>
              </a:ext>
            </a:extLst>
          </p:cNvPr>
          <p:cNvCxnSpPr/>
          <p:nvPr/>
        </p:nvCxnSpPr>
        <p:spPr>
          <a:xfrm>
            <a:off x="2547938" y="5797550"/>
            <a:ext cx="465137" cy="93663"/>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757F244-3EA2-48F7-9DE4-9E1A639132B3}"/>
              </a:ext>
            </a:extLst>
          </p:cNvPr>
          <p:cNvCxnSpPr/>
          <p:nvPr/>
        </p:nvCxnSpPr>
        <p:spPr>
          <a:xfrm>
            <a:off x="3071813" y="5540375"/>
            <a:ext cx="166687" cy="269875"/>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6DFF50B8-24F8-4222-93C9-5BEF039D596F}"/>
              </a:ext>
            </a:extLst>
          </p:cNvPr>
          <p:cNvCxnSpPr/>
          <p:nvPr/>
        </p:nvCxnSpPr>
        <p:spPr>
          <a:xfrm>
            <a:off x="2932113" y="5027613"/>
            <a:ext cx="139700" cy="269875"/>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81BCAAD6-4870-4861-B8DB-961D5860F560}"/>
              </a:ext>
            </a:extLst>
          </p:cNvPr>
          <p:cNvCxnSpPr/>
          <p:nvPr/>
        </p:nvCxnSpPr>
        <p:spPr>
          <a:xfrm>
            <a:off x="3792538" y="5197475"/>
            <a:ext cx="69850" cy="284163"/>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AB8028F-C133-4185-B21A-F190580276A7}"/>
              </a:ext>
            </a:extLst>
          </p:cNvPr>
          <p:cNvCxnSpPr/>
          <p:nvPr/>
        </p:nvCxnSpPr>
        <p:spPr>
          <a:xfrm>
            <a:off x="2273300" y="5184775"/>
            <a:ext cx="0" cy="409575"/>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53276" name="Picture 28">
            <a:extLst>
              <a:ext uri="{FF2B5EF4-FFF2-40B4-BE49-F238E27FC236}">
                <a16:creationId xmlns:a16="http://schemas.microsoft.com/office/drawing/2014/main" id="{F175C1C3-44FB-40CC-953C-03EEF7588C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853" t="23505" r="5774" b="38515"/>
          <a:stretch>
            <a:fillRect/>
          </a:stretch>
        </p:blipFill>
        <p:spPr bwMode="auto">
          <a:xfrm>
            <a:off x="1587500" y="5241925"/>
            <a:ext cx="377825" cy="15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9" name="Straight Arrow Connector 28">
            <a:extLst>
              <a:ext uri="{FF2B5EF4-FFF2-40B4-BE49-F238E27FC236}">
                <a16:creationId xmlns:a16="http://schemas.microsoft.com/office/drawing/2014/main" id="{CFF9B493-B98B-48D9-9AEC-D91DEF9C20F1}"/>
              </a:ext>
            </a:extLst>
          </p:cNvPr>
          <p:cNvCxnSpPr/>
          <p:nvPr/>
        </p:nvCxnSpPr>
        <p:spPr>
          <a:xfrm>
            <a:off x="1776413" y="5434013"/>
            <a:ext cx="307975" cy="201612"/>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642F9467-EEF3-4138-8620-A06ABF321CB1}"/>
              </a:ext>
            </a:extLst>
          </p:cNvPr>
          <p:cNvCxnSpPr/>
          <p:nvPr/>
        </p:nvCxnSpPr>
        <p:spPr>
          <a:xfrm flipV="1">
            <a:off x="1800225" y="5099050"/>
            <a:ext cx="330200" cy="127000"/>
          </a:xfrm>
          <a:prstGeom prst="straightConnector1">
            <a:avLst/>
          </a:prstGeom>
          <a:ln w="63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Rectangular Callout 30">
            <a:extLst>
              <a:ext uri="{FF2B5EF4-FFF2-40B4-BE49-F238E27FC236}">
                <a16:creationId xmlns:a16="http://schemas.microsoft.com/office/drawing/2014/main" id="{526F9233-6681-405D-BA6C-D53590D8ED58}"/>
              </a:ext>
            </a:extLst>
          </p:cNvPr>
          <p:cNvSpPr/>
          <p:nvPr/>
        </p:nvSpPr>
        <p:spPr>
          <a:xfrm>
            <a:off x="4583113" y="5861050"/>
            <a:ext cx="1079500" cy="315913"/>
          </a:xfrm>
          <a:prstGeom prst="wedgeRectCallout">
            <a:avLst>
              <a:gd name="adj1" fmla="val -54090"/>
              <a:gd name="adj2" fmla="val -15793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Gateway</a:t>
            </a:r>
            <a:endParaRPr lang="en-US" altLang="en-US" sz="1400" b="1">
              <a:solidFill>
                <a:srgbClr val="0000FF"/>
              </a:solidFill>
            </a:endParaRPr>
          </a:p>
        </p:txBody>
      </p:sp>
      <p:sp>
        <p:nvSpPr>
          <p:cNvPr id="32" name="Rectangular Callout 31">
            <a:extLst>
              <a:ext uri="{FF2B5EF4-FFF2-40B4-BE49-F238E27FC236}">
                <a16:creationId xmlns:a16="http://schemas.microsoft.com/office/drawing/2014/main" id="{7FED7F96-C69A-445A-A672-047C15642EB3}"/>
              </a:ext>
            </a:extLst>
          </p:cNvPr>
          <p:cNvSpPr/>
          <p:nvPr/>
        </p:nvSpPr>
        <p:spPr>
          <a:xfrm>
            <a:off x="395288" y="5594350"/>
            <a:ext cx="1081087" cy="315913"/>
          </a:xfrm>
          <a:prstGeom prst="wedgeRectCallout">
            <a:avLst>
              <a:gd name="adj1" fmla="val 81965"/>
              <a:gd name="adj2" fmla="val -5805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Data link</a:t>
            </a:r>
            <a:endParaRPr lang="en-US" altLang="en-US" sz="1400" b="1">
              <a:solidFill>
                <a:srgbClr val="0000FF"/>
              </a:solidFill>
            </a:endParaRPr>
          </a:p>
        </p:txBody>
      </p:sp>
      <p:sp>
        <p:nvSpPr>
          <p:cNvPr id="33" name="Right Brace 32">
            <a:extLst>
              <a:ext uri="{FF2B5EF4-FFF2-40B4-BE49-F238E27FC236}">
                <a16:creationId xmlns:a16="http://schemas.microsoft.com/office/drawing/2014/main" id="{991BEF7D-FA70-4F6E-BEC5-E418AEEF3B97}"/>
              </a:ext>
            </a:extLst>
          </p:cNvPr>
          <p:cNvSpPr/>
          <p:nvPr/>
        </p:nvSpPr>
        <p:spPr>
          <a:xfrm rot="16200000" flipH="1">
            <a:off x="2940844" y="4669632"/>
            <a:ext cx="238125" cy="2814637"/>
          </a:xfrm>
          <a:prstGeom prst="rightBrace">
            <a:avLst>
              <a:gd name="adj1" fmla="val 46126"/>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endParaRPr lang="en-US" altLang="en-US" sz="1800"/>
          </a:p>
        </p:txBody>
      </p:sp>
      <p:sp>
        <p:nvSpPr>
          <p:cNvPr id="53282" name="Rectangle 30736">
            <a:extLst>
              <a:ext uri="{FF2B5EF4-FFF2-40B4-BE49-F238E27FC236}">
                <a16:creationId xmlns:a16="http://schemas.microsoft.com/office/drawing/2014/main" id="{9716727A-161F-4C26-9622-4A45756AF84E}"/>
              </a:ext>
            </a:extLst>
          </p:cNvPr>
          <p:cNvSpPr>
            <a:spLocks noChangeArrowheads="1"/>
          </p:cNvSpPr>
          <p:nvPr/>
        </p:nvSpPr>
        <p:spPr bwMode="auto">
          <a:xfrm>
            <a:off x="2595563" y="6154738"/>
            <a:ext cx="10302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800">
                <a:solidFill>
                  <a:srgbClr val="0000FF"/>
                </a:solidFill>
                <a:latin typeface="Arial" panose="020B0604020202020204" pitchFamily="34" charset="0"/>
              </a:rPr>
              <a:t>Network</a:t>
            </a:r>
            <a:endParaRPr lang="en-US" altLang="en-US" sz="1800">
              <a:solidFill>
                <a:srgbClr val="0000FF"/>
              </a:solidFill>
              <a:latin typeface="Arial" panose="020B0604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 30730">
            <a:extLst>
              <a:ext uri="{FF2B5EF4-FFF2-40B4-BE49-F238E27FC236}">
                <a16:creationId xmlns:a16="http://schemas.microsoft.com/office/drawing/2014/main" id="{70DA4948-95E7-4249-88F2-3CD06377E3C0}"/>
              </a:ext>
            </a:extLst>
          </p:cNvPr>
          <p:cNvGrpSpPr>
            <a:grpSpLocks/>
          </p:cNvGrpSpPr>
          <p:nvPr/>
        </p:nvGrpSpPr>
        <p:grpSpPr bwMode="auto">
          <a:xfrm>
            <a:off x="1116013" y="5876925"/>
            <a:ext cx="4389437" cy="296863"/>
            <a:chOff x="1115616" y="5949280"/>
            <a:chExt cx="4390054" cy="296416"/>
          </a:xfrm>
        </p:grpSpPr>
        <p:cxnSp>
          <p:nvCxnSpPr>
            <p:cNvPr id="52" name="Straight Connector 51">
              <a:extLst>
                <a:ext uri="{FF2B5EF4-FFF2-40B4-BE49-F238E27FC236}">
                  <a16:creationId xmlns:a16="http://schemas.microsoft.com/office/drawing/2014/main" id="{1748A573-9C97-4E68-9DEA-F70C0C172E49}"/>
                </a:ext>
              </a:extLst>
            </p:cNvPr>
            <p:cNvCxnSpPr/>
            <p:nvPr/>
          </p:nvCxnSpPr>
          <p:spPr>
            <a:xfrm flipV="1">
              <a:off x="5505670" y="5949280"/>
              <a:ext cx="0" cy="28849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DFE65FAD-EE4A-4569-9AD0-A6ADD5779CDD}"/>
                </a:ext>
              </a:extLst>
            </p:cNvPr>
            <p:cNvCxnSpPr/>
            <p:nvPr/>
          </p:nvCxnSpPr>
          <p:spPr>
            <a:xfrm flipV="1">
              <a:off x="1115616" y="5949280"/>
              <a:ext cx="0" cy="28849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14A45F6F-9A53-4430-99A5-B90C7B4C546B}"/>
                </a:ext>
              </a:extLst>
            </p:cNvPr>
            <p:cNvCxnSpPr/>
            <p:nvPr/>
          </p:nvCxnSpPr>
          <p:spPr>
            <a:xfrm flipH="1">
              <a:off x="1131493" y="6237770"/>
              <a:ext cx="4374177" cy="792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4275" name="Picture 28">
            <a:extLst>
              <a:ext uri="{FF2B5EF4-FFF2-40B4-BE49-F238E27FC236}">
                <a16:creationId xmlns:a16="http://schemas.microsoft.com/office/drawing/2014/main" id="{74CD91EA-2967-40E4-A1BC-3C97F93B54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853" t="23505" r="5774" b="38515"/>
          <a:stretch>
            <a:fillRect/>
          </a:stretch>
        </p:blipFill>
        <p:spPr bwMode="auto">
          <a:xfrm>
            <a:off x="5780088" y="1196975"/>
            <a:ext cx="896937" cy="363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Title 1">
            <a:extLst>
              <a:ext uri="{FF2B5EF4-FFF2-40B4-BE49-F238E27FC236}">
                <a16:creationId xmlns:a16="http://schemas.microsoft.com/office/drawing/2014/main" id="{7AA62587-864B-42BD-88AF-E7D83DA660B4}"/>
              </a:ext>
            </a:extLst>
          </p:cNvPr>
          <p:cNvSpPr>
            <a:spLocks noGrp="1" noChangeArrowheads="1"/>
          </p:cNvSpPr>
          <p:nvPr>
            <p:ph type="title"/>
          </p:nvPr>
        </p:nvSpPr>
        <p:spPr/>
        <p:txBody>
          <a:bodyPr/>
          <a:lstStyle/>
          <a:p>
            <a:r>
              <a:rPr lang="en-GB" altLang="en-US"/>
              <a:t>Protocol Stack</a:t>
            </a:r>
          </a:p>
        </p:txBody>
      </p:sp>
      <p:sp>
        <p:nvSpPr>
          <p:cNvPr id="54277" name="Slide Number Placeholder 3">
            <a:extLst>
              <a:ext uri="{FF2B5EF4-FFF2-40B4-BE49-F238E27FC236}">
                <a16:creationId xmlns:a16="http://schemas.microsoft.com/office/drawing/2014/main" id="{8D292B8A-B553-446C-A2DA-AD1B77F45FF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0A6B976E-E12C-4FE3-A511-7E6A198906B4}" type="slidenum">
              <a:rPr lang="en-GB" altLang="en-US" sz="1400"/>
              <a:pPr>
                <a:spcBef>
                  <a:spcPct val="0"/>
                </a:spcBef>
                <a:buFontTx/>
                <a:buNone/>
              </a:pPr>
              <a:t>38</a:t>
            </a:fld>
            <a:endParaRPr lang="en-GB" altLang="en-US" sz="1400"/>
          </a:p>
        </p:txBody>
      </p:sp>
      <p:pic>
        <p:nvPicPr>
          <p:cNvPr id="84994" name="Picture 2">
            <a:extLst>
              <a:ext uri="{FF2B5EF4-FFF2-40B4-BE49-F238E27FC236}">
                <a16:creationId xmlns:a16="http://schemas.microsoft.com/office/drawing/2014/main" id="{32F757B2-95BF-4F02-A37E-7D41516346C0}"/>
              </a:ext>
            </a:extLst>
          </p:cNvPr>
          <p:cNvPicPr>
            <a:picLocks noChangeAspect="1" noChangeArrowheads="1"/>
          </p:cNvPicPr>
          <p:nvPr/>
        </p:nvPicPr>
        <p:blipFill>
          <a:blip r:embed="rId3"/>
          <a:srcRect/>
          <a:stretch>
            <a:fillRect/>
          </a:stretch>
        </p:blipFill>
        <p:spPr bwMode="auto">
          <a:xfrm>
            <a:off x="720725" y="3644900"/>
            <a:ext cx="466725" cy="981075"/>
          </a:xfrm>
          <a:prstGeom prst="rect">
            <a:avLst/>
          </a:prstGeom>
          <a:noFill/>
          <a:ln>
            <a:noFill/>
          </a:ln>
          <a:effectLst>
            <a:prstShdw prst="shdw17" dist="17961" dir="2700000">
              <a:schemeClr val="accent1">
                <a:gamma/>
                <a:shade val="60000"/>
                <a:invGamma/>
                <a:alpha val="50000"/>
              </a:schemeClr>
            </a:prstShdw>
          </a:effectLst>
        </p:spPr>
      </p:pic>
      <p:pic>
        <p:nvPicPr>
          <p:cNvPr id="54279" name="Picture 30" descr="http://www.icpdas-europe.com/uploads/tx_v4icpdascatalog/125975/web/icpdas/zb-2550-t_cr_1.jpg">
            <a:extLst>
              <a:ext uri="{FF2B5EF4-FFF2-40B4-BE49-F238E27FC236}">
                <a16:creationId xmlns:a16="http://schemas.microsoft.com/office/drawing/2014/main" id="{7C794621-549B-4805-8EBC-805A7F9DB724}"/>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24525" y="4086225"/>
            <a:ext cx="11684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28">
            <a:extLst>
              <a:ext uri="{FF2B5EF4-FFF2-40B4-BE49-F238E27FC236}">
                <a16:creationId xmlns:a16="http://schemas.microsoft.com/office/drawing/2014/main" id="{50F6758C-7FDC-4A18-870E-A2E7284059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853" t="23505" r="5774" b="38515"/>
          <a:stretch>
            <a:fillRect/>
          </a:stretch>
        </p:blipFill>
        <p:spPr bwMode="auto">
          <a:xfrm>
            <a:off x="3330575" y="1196975"/>
            <a:ext cx="898525" cy="363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4281" name="Group 2">
            <a:extLst>
              <a:ext uri="{FF2B5EF4-FFF2-40B4-BE49-F238E27FC236}">
                <a16:creationId xmlns:a16="http://schemas.microsoft.com/office/drawing/2014/main" id="{036CA4D6-9183-4A31-B45A-7D490028A91C}"/>
              </a:ext>
            </a:extLst>
          </p:cNvPr>
          <p:cNvGrpSpPr>
            <a:grpSpLocks/>
          </p:cNvGrpSpPr>
          <p:nvPr/>
        </p:nvGrpSpPr>
        <p:grpSpPr bwMode="auto">
          <a:xfrm>
            <a:off x="2916238" y="1452563"/>
            <a:ext cx="1727200" cy="1728787"/>
            <a:chOff x="755576" y="3284984"/>
            <a:chExt cx="1728192" cy="1728192"/>
          </a:xfrm>
        </p:grpSpPr>
        <p:sp>
          <p:nvSpPr>
            <p:cNvPr id="6" name="Rectangle 5">
              <a:extLst>
                <a:ext uri="{FF2B5EF4-FFF2-40B4-BE49-F238E27FC236}">
                  <a16:creationId xmlns:a16="http://schemas.microsoft.com/office/drawing/2014/main" id="{B7FEF415-14A1-4CAF-8331-63C7D076CE58}"/>
                </a:ext>
              </a:extLst>
            </p:cNvPr>
            <p:cNvSpPr/>
            <p:nvPr/>
          </p:nvSpPr>
          <p:spPr>
            <a:xfrm>
              <a:off x="755576" y="4149873"/>
              <a:ext cx="1728192" cy="431651"/>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Network (IP)</a:t>
              </a:r>
              <a:endParaRPr lang="en-US" altLang="en-US" sz="1400" b="1">
                <a:solidFill>
                  <a:srgbClr val="0000FF"/>
                </a:solidFill>
              </a:endParaRPr>
            </a:p>
          </p:txBody>
        </p:sp>
        <p:sp>
          <p:nvSpPr>
            <p:cNvPr id="10" name="Rectangle 9">
              <a:extLst>
                <a:ext uri="{FF2B5EF4-FFF2-40B4-BE49-F238E27FC236}">
                  <a16:creationId xmlns:a16="http://schemas.microsoft.com/office/drawing/2014/main" id="{D5FF1864-4DD1-4E7F-80FF-158AA2B106EC}"/>
                </a:ext>
              </a:extLst>
            </p:cNvPr>
            <p:cNvSpPr/>
            <p:nvPr/>
          </p:nvSpPr>
          <p:spPr>
            <a:xfrm>
              <a:off x="755576" y="4581525"/>
              <a:ext cx="1728192" cy="431651"/>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IEEE 802.15.4 PHY/MAC</a:t>
              </a:r>
              <a:endParaRPr lang="en-US" altLang="en-US" sz="1400" b="1">
                <a:solidFill>
                  <a:srgbClr val="0000FF"/>
                </a:solidFill>
              </a:endParaRPr>
            </a:p>
          </p:txBody>
        </p:sp>
        <p:sp>
          <p:nvSpPr>
            <p:cNvPr id="11" name="Rectangle 10">
              <a:extLst>
                <a:ext uri="{FF2B5EF4-FFF2-40B4-BE49-F238E27FC236}">
                  <a16:creationId xmlns:a16="http://schemas.microsoft.com/office/drawing/2014/main" id="{7445F614-FA5C-44F4-9E83-6837F4F1DBE5}"/>
                </a:ext>
              </a:extLst>
            </p:cNvPr>
            <p:cNvSpPr/>
            <p:nvPr/>
          </p:nvSpPr>
          <p:spPr>
            <a:xfrm>
              <a:off x="755576" y="3716635"/>
              <a:ext cx="1728192" cy="433238"/>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TCP/UDP</a:t>
              </a:r>
              <a:endParaRPr lang="en-US" altLang="en-US" sz="1400" b="1">
                <a:solidFill>
                  <a:srgbClr val="0000FF"/>
                </a:solidFill>
              </a:endParaRPr>
            </a:p>
          </p:txBody>
        </p:sp>
        <p:sp>
          <p:nvSpPr>
            <p:cNvPr id="12" name="Rectangle 11">
              <a:extLst>
                <a:ext uri="{FF2B5EF4-FFF2-40B4-BE49-F238E27FC236}">
                  <a16:creationId xmlns:a16="http://schemas.microsoft.com/office/drawing/2014/main" id="{907AD6FB-538F-4B0B-9474-E7E9840BB484}"/>
                </a:ext>
              </a:extLst>
            </p:cNvPr>
            <p:cNvSpPr/>
            <p:nvPr/>
          </p:nvSpPr>
          <p:spPr>
            <a:xfrm>
              <a:off x="755576" y="3284984"/>
              <a:ext cx="1728192" cy="431651"/>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Application</a:t>
              </a:r>
              <a:endParaRPr lang="en-US" altLang="en-US" sz="1400" b="1">
                <a:solidFill>
                  <a:srgbClr val="0000FF"/>
                </a:solidFill>
              </a:endParaRPr>
            </a:p>
          </p:txBody>
        </p:sp>
      </p:grpSp>
      <p:grpSp>
        <p:nvGrpSpPr>
          <p:cNvPr id="54282" name="Group 13">
            <a:extLst>
              <a:ext uri="{FF2B5EF4-FFF2-40B4-BE49-F238E27FC236}">
                <a16:creationId xmlns:a16="http://schemas.microsoft.com/office/drawing/2014/main" id="{9F9F8F2D-94DE-4649-87FA-9F0EAB8603C8}"/>
              </a:ext>
            </a:extLst>
          </p:cNvPr>
          <p:cNvGrpSpPr>
            <a:grpSpLocks/>
          </p:cNvGrpSpPr>
          <p:nvPr/>
        </p:nvGrpSpPr>
        <p:grpSpPr bwMode="auto">
          <a:xfrm>
            <a:off x="5292725" y="1452563"/>
            <a:ext cx="1727200" cy="1728787"/>
            <a:chOff x="755576" y="3284984"/>
            <a:chExt cx="1728192" cy="1728192"/>
          </a:xfrm>
        </p:grpSpPr>
        <p:sp>
          <p:nvSpPr>
            <p:cNvPr id="15" name="Rectangle 14">
              <a:extLst>
                <a:ext uri="{FF2B5EF4-FFF2-40B4-BE49-F238E27FC236}">
                  <a16:creationId xmlns:a16="http://schemas.microsoft.com/office/drawing/2014/main" id="{22A3A30F-0DA9-47CA-850C-6DE13140414B}"/>
                </a:ext>
              </a:extLst>
            </p:cNvPr>
            <p:cNvSpPr/>
            <p:nvPr/>
          </p:nvSpPr>
          <p:spPr>
            <a:xfrm>
              <a:off x="755576" y="4149873"/>
              <a:ext cx="1728192" cy="431651"/>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Network (IP)</a:t>
              </a:r>
              <a:endParaRPr lang="en-US" altLang="en-US" sz="1400" b="1">
                <a:solidFill>
                  <a:srgbClr val="0000FF"/>
                </a:solidFill>
              </a:endParaRPr>
            </a:p>
          </p:txBody>
        </p:sp>
        <p:sp>
          <p:nvSpPr>
            <p:cNvPr id="16" name="Rectangle 15">
              <a:extLst>
                <a:ext uri="{FF2B5EF4-FFF2-40B4-BE49-F238E27FC236}">
                  <a16:creationId xmlns:a16="http://schemas.microsoft.com/office/drawing/2014/main" id="{8B2B8735-F391-4AB6-AEA4-95439CACF594}"/>
                </a:ext>
              </a:extLst>
            </p:cNvPr>
            <p:cNvSpPr/>
            <p:nvPr/>
          </p:nvSpPr>
          <p:spPr>
            <a:xfrm>
              <a:off x="755576" y="4581525"/>
              <a:ext cx="1728192" cy="431651"/>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IEEE 802.15.4 PHY/MAC</a:t>
              </a:r>
              <a:endParaRPr lang="en-US" altLang="en-US" sz="1400" b="1">
                <a:solidFill>
                  <a:srgbClr val="0000FF"/>
                </a:solidFill>
              </a:endParaRPr>
            </a:p>
          </p:txBody>
        </p:sp>
        <p:sp>
          <p:nvSpPr>
            <p:cNvPr id="17" name="Rectangle 16">
              <a:extLst>
                <a:ext uri="{FF2B5EF4-FFF2-40B4-BE49-F238E27FC236}">
                  <a16:creationId xmlns:a16="http://schemas.microsoft.com/office/drawing/2014/main" id="{98AEF7CE-E316-488E-8AE7-13F3EFAF4186}"/>
                </a:ext>
              </a:extLst>
            </p:cNvPr>
            <p:cNvSpPr/>
            <p:nvPr/>
          </p:nvSpPr>
          <p:spPr>
            <a:xfrm>
              <a:off x="755576" y="3716635"/>
              <a:ext cx="1728192" cy="433238"/>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TCP/UDP</a:t>
              </a:r>
              <a:endParaRPr lang="en-US" altLang="en-US" sz="1400" b="1">
                <a:solidFill>
                  <a:srgbClr val="0000FF"/>
                </a:solidFill>
              </a:endParaRPr>
            </a:p>
          </p:txBody>
        </p:sp>
        <p:sp>
          <p:nvSpPr>
            <p:cNvPr id="18" name="Rectangle 17">
              <a:extLst>
                <a:ext uri="{FF2B5EF4-FFF2-40B4-BE49-F238E27FC236}">
                  <a16:creationId xmlns:a16="http://schemas.microsoft.com/office/drawing/2014/main" id="{068EAC49-FDEE-41F9-8A82-FDAF9E3CAB07}"/>
                </a:ext>
              </a:extLst>
            </p:cNvPr>
            <p:cNvSpPr/>
            <p:nvPr/>
          </p:nvSpPr>
          <p:spPr>
            <a:xfrm>
              <a:off x="755576" y="3284984"/>
              <a:ext cx="1728192" cy="431651"/>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Application</a:t>
              </a:r>
              <a:endParaRPr lang="en-US" altLang="en-US" sz="1400" b="1">
                <a:solidFill>
                  <a:srgbClr val="0000FF"/>
                </a:solidFill>
              </a:endParaRPr>
            </a:p>
          </p:txBody>
        </p:sp>
      </p:grpSp>
      <p:sp>
        <p:nvSpPr>
          <p:cNvPr id="21" name="Rectangle 20">
            <a:extLst>
              <a:ext uri="{FF2B5EF4-FFF2-40B4-BE49-F238E27FC236}">
                <a16:creationId xmlns:a16="http://schemas.microsoft.com/office/drawing/2014/main" id="{A027B02A-936E-4166-AF70-9459D017064F}"/>
              </a:ext>
            </a:extLst>
          </p:cNvPr>
          <p:cNvSpPr/>
          <p:nvPr/>
        </p:nvSpPr>
        <p:spPr>
          <a:xfrm>
            <a:off x="6372225" y="5470525"/>
            <a:ext cx="1728788" cy="431800"/>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IEEE 802.15.4 PHY/MAC</a:t>
            </a:r>
            <a:endParaRPr lang="en-US" altLang="en-US" sz="1400" b="1">
              <a:solidFill>
                <a:srgbClr val="0000FF"/>
              </a:solidFill>
            </a:endParaRPr>
          </a:p>
        </p:txBody>
      </p:sp>
      <p:sp>
        <p:nvSpPr>
          <p:cNvPr id="25" name="Rectangle 24">
            <a:extLst>
              <a:ext uri="{FF2B5EF4-FFF2-40B4-BE49-F238E27FC236}">
                <a16:creationId xmlns:a16="http://schemas.microsoft.com/office/drawing/2014/main" id="{06F23C81-C162-4BD1-8716-273B3301A2DC}"/>
              </a:ext>
            </a:extLst>
          </p:cNvPr>
          <p:cNvSpPr/>
          <p:nvPr/>
        </p:nvSpPr>
        <p:spPr>
          <a:xfrm>
            <a:off x="4641850" y="5038725"/>
            <a:ext cx="3459163" cy="431800"/>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Network (IP)</a:t>
            </a:r>
            <a:endParaRPr lang="en-US" altLang="en-US" sz="1400" b="1">
              <a:solidFill>
                <a:srgbClr val="0000FF"/>
              </a:solidFill>
            </a:endParaRPr>
          </a:p>
        </p:txBody>
      </p:sp>
      <p:sp>
        <p:nvSpPr>
          <p:cNvPr id="26" name="Rectangle 25">
            <a:extLst>
              <a:ext uri="{FF2B5EF4-FFF2-40B4-BE49-F238E27FC236}">
                <a16:creationId xmlns:a16="http://schemas.microsoft.com/office/drawing/2014/main" id="{CF16A223-F301-42EF-87E8-8A7F1D7B8F1B}"/>
              </a:ext>
            </a:extLst>
          </p:cNvPr>
          <p:cNvSpPr/>
          <p:nvPr/>
        </p:nvSpPr>
        <p:spPr>
          <a:xfrm>
            <a:off x="4641850" y="5470525"/>
            <a:ext cx="1727200" cy="431800"/>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IEEE 802.3 (Ethernet)</a:t>
            </a:r>
            <a:endParaRPr lang="en-US" altLang="en-US" sz="1400" b="1">
              <a:solidFill>
                <a:srgbClr val="0000FF"/>
              </a:solidFill>
            </a:endParaRPr>
          </a:p>
        </p:txBody>
      </p:sp>
      <p:grpSp>
        <p:nvGrpSpPr>
          <p:cNvPr id="54286" name="Group 28">
            <a:extLst>
              <a:ext uri="{FF2B5EF4-FFF2-40B4-BE49-F238E27FC236}">
                <a16:creationId xmlns:a16="http://schemas.microsoft.com/office/drawing/2014/main" id="{3CB7CBD1-ADC1-4170-99A6-3F747B8E8C0B}"/>
              </a:ext>
            </a:extLst>
          </p:cNvPr>
          <p:cNvGrpSpPr>
            <a:grpSpLocks/>
          </p:cNvGrpSpPr>
          <p:nvPr/>
        </p:nvGrpSpPr>
        <p:grpSpPr bwMode="auto">
          <a:xfrm>
            <a:off x="250825" y="4221163"/>
            <a:ext cx="1728788" cy="1728787"/>
            <a:chOff x="755576" y="3284984"/>
            <a:chExt cx="1728192" cy="1728192"/>
          </a:xfrm>
        </p:grpSpPr>
        <p:sp>
          <p:nvSpPr>
            <p:cNvPr id="30" name="Rectangle 29">
              <a:extLst>
                <a:ext uri="{FF2B5EF4-FFF2-40B4-BE49-F238E27FC236}">
                  <a16:creationId xmlns:a16="http://schemas.microsoft.com/office/drawing/2014/main" id="{F65441C9-6121-4634-804E-768DBD97CA76}"/>
                </a:ext>
              </a:extLst>
            </p:cNvPr>
            <p:cNvSpPr/>
            <p:nvPr/>
          </p:nvSpPr>
          <p:spPr>
            <a:xfrm>
              <a:off x="755576" y="4149873"/>
              <a:ext cx="1728192" cy="431651"/>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Network (IP)</a:t>
              </a:r>
              <a:endParaRPr lang="en-US" altLang="en-US" sz="1400" b="1">
                <a:solidFill>
                  <a:srgbClr val="0000FF"/>
                </a:solidFill>
              </a:endParaRPr>
            </a:p>
          </p:txBody>
        </p:sp>
        <p:sp>
          <p:nvSpPr>
            <p:cNvPr id="31" name="Rectangle 30">
              <a:extLst>
                <a:ext uri="{FF2B5EF4-FFF2-40B4-BE49-F238E27FC236}">
                  <a16:creationId xmlns:a16="http://schemas.microsoft.com/office/drawing/2014/main" id="{A62F75AA-56DC-4522-AFF8-5BB568CDDAD9}"/>
                </a:ext>
              </a:extLst>
            </p:cNvPr>
            <p:cNvSpPr/>
            <p:nvPr/>
          </p:nvSpPr>
          <p:spPr>
            <a:xfrm>
              <a:off x="755576" y="4581525"/>
              <a:ext cx="1728192" cy="431651"/>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IEEE 802.3 (Ethernet)</a:t>
              </a:r>
              <a:endParaRPr lang="en-US" altLang="en-US" sz="1400" b="1">
                <a:solidFill>
                  <a:srgbClr val="0000FF"/>
                </a:solidFill>
              </a:endParaRPr>
            </a:p>
          </p:txBody>
        </p:sp>
        <p:sp>
          <p:nvSpPr>
            <p:cNvPr id="32" name="Rectangle 31">
              <a:extLst>
                <a:ext uri="{FF2B5EF4-FFF2-40B4-BE49-F238E27FC236}">
                  <a16:creationId xmlns:a16="http://schemas.microsoft.com/office/drawing/2014/main" id="{66DBE84E-D6AD-42FF-B655-6AD23D5F61E5}"/>
                </a:ext>
              </a:extLst>
            </p:cNvPr>
            <p:cNvSpPr/>
            <p:nvPr/>
          </p:nvSpPr>
          <p:spPr>
            <a:xfrm>
              <a:off x="755576" y="3716635"/>
              <a:ext cx="1728192" cy="433238"/>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TCP/UDP</a:t>
              </a:r>
              <a:endParaRPr lang="en-US" altLang="en-US" sz="1400" b="1">
                <a:solidFill>
                  <a:srgbClr val="0000FF"/>
                </a:solidFill>
              </a:endParaRPr>
            </a:p>
          </p:txBody>
        </p:sp>
        <p:sp>
          <p:nvSpPr>
            <p:cNvPr id="33" name="Rectangle 32">
              <a:extLst>
                <a:ext uri="{FF2B5EF4-FFF2-40B4-BE49-F238E27FC236}">
                  <a16:creationId xmlns:a16="http://schemas.microsoft.com/office/drawing/2014/main" id="{EF7B8CD1-A98C-4B60-9114-4D7F6CAB5F7F}"/>
                </a:ext>
              </a:extLst>
            </p:cNvPr>
            <p:cNvSpPr/>
            <p:nvPr/>
          </p:nvSpPr>
          <p:spPr>
            <a:xfrm>
              <a:off x="755576" y="3284984"/>
              <a:ext cx="1728192" cy="431651"/>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400" b="1">
                  <a:solidFill>
                    <a:srgbClr val="0000FF"/>
                  </a:solidFill>
                </a:rPr>
                <a:t>Application</a:t>
              </a:r>
              <a:endParaRPr lang="en-US" altLang="en-US" sz="1400" b="1">
                <a:solidFill>
                  <a:srgbClr val="0000FF"/>
                </a:solidFill>
              </a:endParaRPr>
            </a:p>
          </p:txBody>
        </p:sp>
      </p:grpSp>
      <p:grpSp>
        <p:nvGrpSpPr>
          <p:cNvPr id="54287" name="Group 30733">
            <a:extLst>
              <a:ext uri="{FF2B5EF4-FFF2-40B4-BE49-F238E27FC236}">
                <a16:creationId xmlns:a16="http://schemas.microsoft.com/office/drawing/2014/main" id="{BF430509-A86E-457A-9D6B-B49286D3B6CC}"/>
              </a:ext>
            </a:extLst>
          </p:cNvPr>
          <p:cNvGrpSpPr>
            <a:grpSpLocks/>
          </p:cNvGrpSpPr>
          <p:nvPr/>
        </p:nvGrpSpPr>
        <p:grpSpPr bwMode="auto">
          <a:xfrm>
            <a:off x="3779838" y="3181350"/>
            <a:ext cx="1944687" cy="295275"/>
            <a:chOff x="3779912" y="3180817"/>
            <a:chExt cx="2347055" cy="296416"/>
          </a:xfrm>
        </p:grpSpPr>
        <p:cxnSp>
          <p:nvCxnSpPr>
            <p:cNvPr id="48" name="Straight Connector 47">
              <a:extLst>
                <a:ext uri="{FF2B5EF4-FFF2-40B4-BE49-F238E27FC236}">
                  <a16:creationId xmlns:a16="http://schemas.microsoft.com/office/drawing/2014/main" id="{43F0A251-6150-4523-98B5-FDC0D7AFB378}"/>
                </a:ext>
              </a:extLst>
            </p:cNvPr>
            <p:cNvCxnSpPr/>
            <p:nvPr/>
          </p:nvCxnSpPr>
          <p:spPr>
            <a:xfrm flipV="1">
              <a:off x="6126967" y="3180817"/>
              <a:ext cx="0" cy="288448"/>
            </a:xfrm>
            <a:prstGeom prst="line">
              <a:avLst/>
            </a:prstGeom>
            <a:ln w="5715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2A0D503-8A21-40A0-BBE7-EA22D2A546F7}"/>
                </a:ext>
              </a:extLst>
            </p:cNvPr>
            <p:cNvCxnSpPr/>
            <p:nvPr/>
          </p:nvCxnSpPr>
          <p:spPr>
            <a:xfrm flipV="1">
              <a:off x="3779912" y="3188786"/>
              <a:ext cx="0" cy="288447"/>
            </a:xfrm>
            <a:prstGeom prst="line">
              <a:avLst/>
            </a:prstGeom>
            <a:ln w="5715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66CD6B4-4379-4022-A25E-13AC8E4A1274}"/>
                </a:ext>
              </a:extLst>
            </p:cNvPr>
            <p:cNvCxnSpPr/>
            <p:nvPr/>
          </p:nvCxnSpPr>
          <p:spPr>
            <a:xfrm>
              <a:off x="3779912" y="3454922"/>
              <a:ext cx="2347055" cy="0"/>
            </a:xfrm>
            <a:prstGeom prst="line">
              <a:avLst/>
            </a:prstGeom>
            <a:ln w="57150">
              <a:solidFill>
                <a:srgbClr val="99CC00"/>
              </a:solidFill>
            </a:ln>
          </p:spPr>
          <p:style>
            <a:lnRef idx="1">
              <a:schemeClr val="accent1"/>
            </a:lnRef>
            <a:fillRef idx="0">
              <a:schemeClr val="accent1"/>
            </a:fillRef>
            <a:effectRef idx="0">
              <a:schemeClr val="accent1"/>
            </a:effectRef>
            <a:fontRef idx="minor">
              <a:schemeClr val="tx1"/>
            </a:fontRef>
          </p:style>
        </p:cxnSp>
      </p:grpSp>
      <p:sp>
        <p:nvSpPr>
          <p:cNvPr id="54288" name="Rectangle 12">
            <a:extLst>
              <a:ext uri="{FF2B5EF4-FFF2-40B4-BE49-F238E27FC236}">
                <a16:creationId xmlns:a16="http://schemas.microsoft.com/office/drawing/2014/main" id="{B81A8FD7-783A-42EC-844B-1EB45E80D2A4}"/>
              </a:ext>
            </a:extLst>
          </p:cNvPr>
          <p:cNvSpPr>
            <a:spLocks noChangeArrowheads="1"/>
          </p:cNvSpPr>
          <p:nvPr/>
        </p:nvSpPr>
        <p:spPr bwMode="auto">
          <a:xfrm>
            <a:off x="7545388" y="2663825"/>
            <a:ext cx="15636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pPr>
            <a:r>
              <a:rPr lang="en-GB" altLang="en-US" sz="1800" b="1">
                <a:solidFill>
                  <a:srgbClr val="99CC00"/>
                </a:solidFill>
                <a:latin typeface="Arial" panose="020B0604020202020204" pitchFamily="34" charset="0"/>
              </a:rPr>
              <a:t>Wireless Medium</a:t>
            </a:r>
            <a:endParaRPr lang="en-US" altLang="en-US" sz="1800">
              <a:solidFill>
                <a:srgbClr val="99CC00"/>
              </a:solidFill>
              <a:latin typeface="Arial" panose="020B0604020202020204" pitchFamily="34" charset="0"/>
            </a:endParaRPr>
          </a:p>
        </p:txBody>
      </p:sp>
      <p:sp>
        <p:nvSpPr>
          <p:cNvPr id="51" name="Cloud 50">
            <a:extLst>
              <a:ext uri="{FF2B5EF4-FFF2-40B4-BE49-F238E27FC236}">
                <a16:creationId xmlns:a16="http://schemas.microsoft.com/office/drawing/2014/main" id="{5749A16F-015F-4C92-9CDE-B6B5D7BFF1BC}"/>
              </a:ext>
            </a:extLst>
          </p:cNvPr>
          <p:cNvSpPr/>
          <p:nvPr/>
        </p:nvSpPr>
        <p:spPr>
          <a:xfrm>
            <a:off x="2347913" y="5300663"/>
            <a:ext cx="1936750" cy="1377950"/>
          </a:xfrm>
          <a:prstGeom prst="cloud">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defRPr/>
            </a:pPr>
            <a:r>
              <a:rPr lang="en-GB" altLang="en-US" sz="1800"/>
              <a:t>The Internet</a:t>
            </a:r>
            <a:endParaRPr lang="en-US" altLang="en-US" sz="1800"/>
          </a:p>
        </p:txBody>
      </p:sp>
      <p:grpSp>
        <p:nvGrpSpPr>
          <p:cNvPr id="54290" name="Group 30734">
            <a:extLst>
              <a:ext uri="{FF2B5EF4-FFF2-40B4-BE49-F238E27FC236}">
                <a16:creationId xmlns:a16="http://schemas.microsoft.com/office/drawing/2014/main" id="{F8D8B297-F7F2-4D15-9DBB-0F44E33EDC2D}"/>
              </a:ext>
            </a:extLst>
          </p:cNvPr>
          <p:cNvGrpSpPr>
            <a:grpSpLocks/>
          </p:cNvGrpSpPr>
          <p:nvPr/>
        </p:nvGrpSpPr>
        <p:grpSpPr bwMode="auto">
          <a:xfrm>
            <a:off x="6443663" y="3213100"/>
            <a:ext cx="2016125" cy="2978150"/>
            <a:chOff x="6444208" y="3212976"/>
            <a:chExt cx="2016224" cy="2977803"/>
          </a:xfrm>
        </p:grpSpPr>
        <p:cxnSp>
          <p:nvCxnSpPr>
            <p:cNvPr id="38" name="Straight Connector 37">
              <a:extLst>
                <a:ext uri="{FF2B5EF4-FFF2-40B4-BE49-F238E27FC236}">
                  <a16:creationId xmlns:a16="http://schemas.microsoft.com/office/drawing/2014/main" id="{198E9758-236E-470D-B155-80F77A72905A}"/>
                </a:ext>
              </a:extLst>
            </p:cNvPr>
            <p:cNvCxnSpPr/>
            <p:nvPr/>
          </p:nvCxnSpPr>
          <p:spPr>
            <a:xfrm>
              <a:off x="7020498" y="6190779"/>
              <a:ext cx="1439934" cy="0"/>
            </a:xfrm>
            <a:prstGeom prst="line">
              <a:avLst/>
            </a:prstGeom>
            <a:ln w="5715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57C7C9C-7FAF-4363-A616-32E46CA88FE8}"/>
                </a:ext>
              </a:extLst>
            </p:cNvPr>
            <p:cNvCxnSpPr/>
            <p:nvPr/>
          </p:nvCxnSpPr>
          <p:spPr>
            <a:xfrm flipH="1" flipV="1">
              <a:off x="8388990" y="3454248"/>
              <a:ext cx="36515" cy="2736531"/>
            </a:xfrm>
            <a:prstGeom prst="line">
              <a:avLst/>
            </a:prstGeom>
            <a:ln w="5715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C15F214-75E2-4949-BCD3-9BD9107FF82F}"/>
                </a:ext>
              </a:extLst>
            </p:cNvPr>
            <p:cNvCxnSpPr/>
            <p:nvPr/>
          </p:nvCxnSpPr>
          <p:spPr>
            <a:xfrm flipV="1">
              <a:off x="7020498" y="5903475"/>
              <a:ext cx="0" cy="287304"/>
            </a:xfrm>
            <a:prstGeom prst="line">
              <a:avLst/>
            </a:prstGeom>
            <a:ln w="5715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FB964115-EBF2-4067-943F-4E9BBA073906}"/>
                </a:ext>
              </a:extLst>
            </p:cNvPr>
            <p:cNvCxnSpPr/>
            <p:nvPr/>
          </p:nvCxnSpPr>
          <p:spPr>
            <a:xfrm flipV="1">
              <a:off x="6444208" y="3212976"/>
              <a:ext cx="0" cy="287305"/>
            </a:xfrm>
            <a:prstGeom prst="line">
              <a:avLst/>
            </a:prstGeom>
            <a:ln w="5715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AC053661-313B-491F-8A8A-6E4ED0E32D3D}"/>
                </a:ext>
              </a:extLst>
            </p:cNvPr>
            <p:cNvCxnSpPr/>
            <p:nvPr/>
          </p:nvCxnSpPr>
          <p:spPr>
            <a:xfrm>
              <a:off x="6444208" y="3478058"/>
              <a:ext cx="1944782" cy="0"/>
            </a:xfrm>
            <a:prstGeom prst="line">
              <a:avLst/>
            </a:prstGeom>
            <a:ln w="57150">
              <a:solidFill>
                <a:srgbClr val="99CC00"/>
              </a:solidFill>
            </a:ln>
          </p:spPr>
          <p:style>
            <a:lnRef idx="1">
              <a:schemeClr val="accent1"/>
            </a:lnRef>
            <a:fillRef idx="0">
              <a:schemeClr val="accent1"/>
            </a:fillRef>
            <a:effectRef idx="0">
              <a:schemeClr val="accent1"/>
            </a:effectRef>
            <a:fontRef idx="minor">
              <a:schemeClr val="tx1"/>
            </a:fontRef>
          </p:style>
        </p:cxnSp>
      </p:grpSp>
      <p:sp>
        <p:nvSpPr>
          <p:cNvPr id="30736" name="Freeform 30735">
            <a:extLst>
              <a:ext uri="{FF2B5EF4-FFF2-40B4-BE49-F238E27FC236}">
                <a16:creationId xmlns:a16="http://schemas.microsoft.com/office/drawing/2014/main" id="{8363647A-2BAC-4C3C-B133-65B65B0B8682}"/>
              </a:ext>
            </a:extLst>
          </p:cNvPr>
          <p:cNvSpPr/>
          <p:nvPr/>
        </p:nvSpPr>
        <p:spPr>
          <a:xfrm flipV="1">
            <a:off x="720725" y="4076700"/>
            <a:ext cx="8094663" cy="2608263"/>
          </a:xfrm>
          <a:custGeom>
            <a:avLst/>
            <a:gdLst>
              <a:gd name="connsiteX0" fmla="*/ 0 w 315686"/>
              <a:gd name="connsiteY0" fmla="*/ 0 h 478971"/>
              <a:gd name="connsiteX1" fmla="*/ 65314 w 315686"/>
              <a:gd name="connsiteY1" fmla="*/ 76200 h 478971"/>
              <a:gd name="connsiteX2" fmla="*/ 87086 w 315686"/>
              <a:gd name="connsiteY2" fmla="*/ 108857 h 478971"/>
              <a:gd name="connsiteX3" fmla="*/ 119743 w 315686"/>
              <a:gd name="connsiteY3" fmla="*/ 141514 h 478971"/>
              <a:gd name="connsiteX4" fmla="*/ 195943 w 315686"/>
              <a:gd name="connsiteY4" fmla="*/ 250371 h 478971"/>
              <a:gd name="connsiteX5" fmla="*/ 228600 w 315686"/>
              <a:gd name="connsiteY5" fmla="*/ 315686 h 478971"/>
              <a:gd name="connsiteX6" fmla="*/ 250371 w 315686"/>
              <a:gd name="connsiteY6" fmla="*/ 370114 h 478971"/>
              <a:gd name="connsiteX7" fmla="*/ 272143 w 315686"/>
              <a:gd name="connsiteY7" fmla="*/ 391886 h 478971"/>
              <a:gd name="connsiteX8" fmla="*/ 304800 w 315686"/>
              <a:gd name="connsiteY8" fmla="*/ 446314 h 478971"/>
              <a:gd name="connsiteX9" fmla="*/ 315686 w 315686"/>
              <a:gd name="connsiteY9" fmla="*/ 478971 h 478971"/>
              <a:gd name="connsiteX0" fmla="*/ 0 w 315686"/>
              <a:gd name="connsiteY0" fmla="*/ 0 h 478971"/>
              <a:gd name="connsiteX1" fmla="*/ 65314 w 315686"/>
              <a:gd name="connsiteY1" fmla="*/ 76200 h 478971"/>
              <a:gd name="connsiteX2" fmla="*/ 87086 w 315686"/>
              <a:gd name="connsiteY2" fmla="*/ 108857 h 478971"/>
              <a:gd name="connsiteX3" fmla="*/ 119743 w 315686"/>
              <a:gd name="connsiteY3" fmla="*/ 141514 h 478971"/>
              <a:gd name="connsiteX4" fmla="*/ 195943 w 315686"/>
              <a:gd name="connsiteY4" fmla="*/ 250371 h 478971"/>
              <a:gd name="connsiteX5" fmla="*/ 228600 w 315686"/>
              <a:gd name="connsiteY5" fmla="*/ 315686 h 478971"/>
              <a:gd name="connsiteX6" fmla="*/ 250371 w 315686"/>
              <a:gd name="connsiteY6" fmla="*/ 370114 h 478971"/>
              <a:gd name="connsiteX7" fmla="*/ 304800 w 315686"/>
              <a:gd name="connsiteY7" fmla="*/ 446314 h 478971"/>
              <a:gd name="connsiteX8" fmla="*/ 315686 w 315686"/>
              <a:gd name="connsiteY8" fmla="*/ 478971 h 478971"/>
              <a:gd name="connsiteX0" fmla="*/ 0 w 315686"/>
              <a:gd name="connsiteY0" fmla="*/ 0 h 478971"/>
              <a:gd name="connsiteX1" fmla="*/ 65314 w 315686"/>
              <a:gd name="connsiteY1" fmla="*/ 76200 h 478971"/>
              <a:gd name="connsiteX2" fmla="*/ 87086 w 315686"/>
              <a:gd name="connsiteY2" fmla="*/ 108857 h 478971"/>
              <a:gd name="connsiteX3" fmla="*/ 119743 w 315686"/>
              <a:gd name="connsiteY3" fmla="*/ 141514 h 478971"/>
              <a:gd name="connsiteX4" fmla="*/ 195943 w 315686"/>
              <a:gd name="connsiteY4" fmla="*/ 250371 h 478971"/>
              <a:gd name="connsiteX5" fmla="*/ 250371 w 315686"/>
              <a:gd name="connsiteY5" fmla="*/ 370114 h 478971"/>
              <a:gd name="connsiteX6" fmla="*/ 304800 w 315686"/>
              <a:gd name="connsiteY6" fmla="*/ 446314 h 478971"/>
              <a:gd name="connsiteX7" fmla="*/ 315686 w 315686"/>
              <a:gd name="connsiteY7" fmla="*/ 478971 h 478971"/>
              <a:gd name="connsiteX0" fmla="*/ 0 w 315686"/>
              <a:gd name="connsiteY0" fmla="*/ 0 h 478971"/>
              <a:gd name="connsiteX1" fmla="*/ 65314 w 315686"/>
              <a:gd name="connsiteY1" fmla="*/ 76200 h 478971"/>
              <a:gd name="connsiteX2" fmla="*/ 87086 w 315686"/>
              <a:gd name="connsiteY2" fmla="*/ 108857 h 478971"/>
              <a:gd name="connsiteX3" fmla="*/ 119743 w 315686"/>
              <a:gd name="connsiteY3" fmla="*/ 141514 h 478971"/>
              <a:gd name="connsiteX4" fmla="*/ 250371 w 315686"/>
              <a:gd name="connsiteY4" fmla="*/ 370114 h 478971"/>
              <a:gd name="connsiteX5" fmla="*/ 304800 w 315686"/>
              <a:gd name="connsiteY5" fmla="*/ 446314 h 478971"/>
              <a:gd name="connsiteX6" fmla="*/ 315686 w 315686"/>
              <a:gd name="connsiteY6" fmla="*/ 478971 h 478971"/>
              <a:gd name="connsiteX0" fmla="*/ 0 w 315686"/>
              <a:gd name="connsiteY0" fmla="*/ 0 h 478971"/>
              <a:gd name="connsiteX1" fmla="*/ 65314 w 315686"/>
              <a:gd name="connsiteY1" fmla="*/ 76200 h 478971"/>
              <a:gd name="connsiteX2" fmla="*/ 87086 w 315686"/>
              <a:gd name="connsiteY2" fmla="*/ 108857 h 478971"/>
              <a:gd name="connsiteX3" fmla="*/ 250371 w 315686"/>
              <a:gd name="connsiteY3" fmla="*/ 370114 h 478971"/>
              <a:gd name="connsiteX4" fmla="*/ 304800 w 315686"/>
              <a:gd name="connsiteY4" fmla="*/ 446314 h 478971"/>
              <a:gd name="connsiteX5" fmla="*/ 315686 w 315686"/>
              <a:gd name="connsiteY5" fmla="*/ 478971 h 478971"/>
              <a:gd name="connsiteX0" fmla="*/ 0 w 315686"/>
              <a:gd name="connsiteY0" fmla="*/ 0 h 478971"/>
              <a:gd name="connsiteX1" fmla="*/ 65314 w 315686"/>
              <a:gd name="connsiteY1" fmla="*/ 76200 h 478971"/>
              <a:gd name="connsiteX2" fmla="*/ 250371 w 315686"/>
              <a:gd name="connsiteY2" fmla="*/ 370114 h 478971"/>
              <a:gd name="connsiteX3" fmla="*/ 304800 w 315686"/>
              <a:gd name="connsiteY3" fmla="*/ 446314 h 478971"/>
              <a:gd name="connsiteX4" fmla="*/ 315686 w 315686"/>
              <a:gd name="connsiteY4" fmla="*/ 478971 h 478971"/>
              <a:gd name="connsiteX0" fmla="*/ 0 w 2395861"/>
              <a:gd name="connsiteY0" fmla="*/ 0 h 619101"/>
              <a:gd name="connsiteX1" fmla="*/ 65314 w 2395861"/>
              <a:gd name="connsiteY1" fmla="*/ 76200 h 619101"/>
              <a:gd name="connsiteX2" fmla="*/ 250371 w 2395861"/>
              <a:gd name="connsiteY2" fmla="*/ 370114 h 619101"/>
              <a:gd name="connsiteX3" fmla="*/ 304800 w 2395861"/>
              <a:gd name="connsiteY3" fmla="*/ 446314 h 619101"/>
              <a:gd name="connsiteX4" fmla="*/ 2395861 w 2395861"/>
              <a:gd name="connsiteY4" fmla="*/ 619101 h 619101"/>
              <a:gd name="connsiteX0" fmla="*/ 0 w 2395861"/>
              <a:gd name="connsiteY0" fmla="*/ 0 h 619101"/>
              <a:gd name="connsiteX1" fmla="*/ 65314 w 2395861"/>
              <a:gd name="connsiteY1" fmla="*/ 76200 h 619101"/>
              <a:gd name="connsiteX2" fmla="*/ 250371 w 2395861"/>
              <a:gd name="connsiteY2" fmla="*/ 370114 h 619101"/>
              <a:gd name="connsiteX3" fmla="*/ 1928629 w 2395861"/>
              <a:gd name="connsiteY3" fmla="*/ 378046 h 619101"/>
              <a:gd name="connsiteX4" fmla="*/ 2395861 w 2395861"/>
              <a:gd name="connsiteY4" fmla="*/ 619101 h 619101"/>
              <a:gd name="connsiteX0" fmla="*/ 61028 w 2456889"/>
              <a:gd name="connsiteY0" fmla="*/ 0 h 619101"/>
              <a:gd name="connsiteX1" fmla="*/ 126342 w 2456889"/>
              <a:gd name="connsiteY1" fmla="*/ 76200 h 619101"/>
              <a:gd name="connsiteX2" fmla="*/ 1581560 w 2456889"/>
              <a:gd name="connsiteY2" fmla="*/ 43145 h 619101"/>
              <a:gd name="connsiteX3" fmla="*/ 1989657 w 2456889"/>
              <a:gd name="connsiteY3" fmla="*/ 378046 h 619101"/>
              <a:gd name="connsiteX4" fmla="*/ 2456889 w 2456889"/>
              <a:gd name="connsiteY4" fmla="*/ 619101 h 619101"/>
              <a:gd name="connsiteX0" fmla="*/ 61028 w 2456889"/>
              <a:gd name="connsiteY0" fmla="*/ 29104 h 648205"/>
              <a:gd name="connsiteX1" fmla="*/ 126342 w 2456889"/>
              <a:gd name="connsiteY1" fmla="*/ 105304 h 648205"/>
              <a:gd name="connsiteX2" fmla="*/ 1581560 w 2456889"/>
              <a:gd name="connsiteY2" fmla="*/ 72249 h 648205"/>
              <a:gd name="connsiteX3" fmla="*/ 1989657 w 2456889"/>
              <a:gd name="connsiteY3" fmla="*/ 407150 h 648205"/>
              <a:gd name="connsiteX4" fmla="*/ 2456889 w 2456889"/>
              <a:gd name="connsiteY4" fmla="*/ 648205 h 648205"/>
              <a:gd name="connsiteX0" fmla="*/ 0 w 2395861"/>
              <a:gd name="connsiteY0" fmla="*/ 0 h 619101"/>
              <a:gd name="connsiteX1" fmla="*/ 1050260 w 2395861"/>
              <a:gd name="connsiteY1" fmla="*/ 403169 h 619101"/>
              <a:gd name="connsiteX2" fmla="*/ 1520532 w 2395861"/>
              <a:gd name="connsiteY2" fmla="*/ 43145 h 619101"/>
              <a:gd name="connsiteX3" fmla="*/ 1928629 w 2395861"/>
              <a:gd name="connsiteY3" fmla="*/ 378046 h 619101"/>
              <a:gd name="connsiteX4" fmla="*/ 2395861 w 2395861"/>
              <a:gd name="connsiteY4" fmla="*/ 619101 h 619101"/>
              <a:gd name="connsiteX0" fmla="*/ 0 w 1734160"/>
              <a:gd name="connsiteY0" fmla="*/ 0 h 1114944"/>
              <a:gd name="connsiteX1" fmla="*/ 388559 w 1734160"/>
              <a:gd name="connsiteY1" fmla="*/ 899012 h 1114944"/>
              <a:gd name="connsiteX2" fmla="*/ 858831 w 1734160"/>
              <a:gd name="connsiteY2" fmla="*/ 538988 h 1114944"/>
              <a:gd name="connsiteX3" fmla="*/ 1266928 w 1734160"/>
              <a:gd name="connsiteY3" fmla="*/ 873889 h 1114944"/>
              <a:gd name="connsiteX4" fmla="*/ 1734160 w 1734160"/>
              <a:gd name="connsiteY4" fmla="*/ 1114944 h 1114944"/>
              <a:gd name="connsiteX0" fmla="*/ 0 w 1734160"/>
              <a:gd name="connsiteY0" fmla="*/ 0 h 1114944"/>
              <a:gd name="connsiteX1" fmla="*/ 76057 w 1734160"/>
              <a:gd name="connsiteY1" fmla="*/ 801254 h 1114944"/>
              <a:gd name="connsiteX2" fmla="*/ 388559 w 1734160"/>
              <a:gd name="connsiteY2" fmla="*/ 899012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76057 w 1734160"/>
              <a:gd name="connsiteY1" fmla="*/ 801254 h 1114944"/>
              <a:gd name="connsiteX2" fmla="*/ 597717 w 1734160"/>
              <a:gd name="connsiteY2" fmla="*/ 906198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597717 w 1734160"/>
              <a:gd name="connsiteY2" fmla="*/ 906198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597717 w 1734160"/>
              <a:gd name="connsiteY2" fmla="*/ 906198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597717 w 1734160"/>
              <a:gd name="connsiteY2" fmla="*/ 906198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179462 w 1734160"/>
              <a:gd name="connsiteY4" fmla="*/ 855924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179462 w 1734160"/>
              <a:gd name="connsiteY4" fmla="*/ 855924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179462 w 1734160"/>
              <a:gd name="connsiteY4" fmla="*/ 855924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179462 w 1734160"/>
              <a:gd name="connsiteY4" fmla="*/ 855924 h 1114944"/>
              <a:gd name="connsiteX5" fmla="*/ 1734160 w 1734160"/>
              <a:gd name="connsiteY5" fmla="*/ 1114944 h 1114944"/>
              <a:gd name="connsiteX0" fmla="*/ 0 w 2643048"/>
              <a:gd name="connsiteY0" fmla="*/ 979577 h 986842"/>
              <a:gd name="connsiteX1" fmla="*/ 1049594 w 2643048"/>
              <a:gd name="connsiteY1" fmla="*/ 349281 h 986842"/>
              <a:gd name="connsiteX2" fmla="*/ 1540831 w 2643048"/>
              <a:gd name="connsiteY2" fmla="*/ 357213 h 986842"/>
              <a:gd name="connsiteX3" fmla="*/ 1767719 w 2643048"/>
              <a:gd name="connsiteY3" fmla="*/ 782 h 986842"/>
              <a:gd name="connsiteX4" fmla="*/ 2088350 w 2643048"/>
              <a:gd name="connsiteY4" fmla="*/ 317718 h 986842"/>
              <a:gd name="connsiteX5" fmla="*/ 2643048 w 2643048"/>
              <a:gd name="connsiteY5" fmla="*/ 576738 h 986842"/>
              <a:gd name="connsiteX0" fmla="*/ 0 w 2643048"/>
              <a:gd name="connsiteY0" fmla="*/ 1303433 h 1307504"/>
              <a:gd name="connsiteX1" fmla="*/ 133100 w 2643048"/>
              <a:gd name="connsiteY1" fmla="*/ 2738 h 1307504"/>
              <a:gd name="connsiteX2" fmla="*/ 1540831 w 2643048"/>
              <a:gd name="connsiteY2" fmla="*/ 681069 h 1307504"/>
              <a:gd name="connsiteX3" fmla="*/ 1767719 w 2643048"/>
              <a:gd name="connsiteY3" fmla="*/ 324638 h 1307504"/>
              <a:gd name="connsiteX4" fmla="*/ 2088350 w 2643048"/>
              <a:gd name="connsiteY4" fmla="*/ 641574 h 1307504"/>
              <a:gd name="connsiteX5" fmla="*/ 2643048 w 2643048"/>
              <a:gd name="connsiteY5" fmla="*/ 900594 h 1307504"/>
              <a:gd name="connsiteX0" fmla="*/ 0 w 2643048"/>
              <a:gd name="connsiteY0" fmla="*/ 1303433 h 1307504"/>
              <a:gd name="connsiteX1" fmla="*/ 133100 w 2643048"/>
              <a:gd name="connsiteY1" fmla="*/ 2738 h 1307504"/>
              <a:gd name="connsiteX2" fmla="*/ 1297447 w 2643048"/>
              <a:gd name="connsiteY2" fmla="*/ 80391 h 1307504"/>
              <a:gd name="connsiteX3" fmla="*/ 1767719 w 2643048"/>
              <a:gd name="connsiteY3" fmla="*/ 324638 h 1307504"/>
              <a:gd name="connsiteX4" fmla="*/ 2088350 w 2643048"/>
              <a:gd name="connsiteY4" fmla="*/ 641574 h 1307504"/>
              <a:gd name="connsiteX5" fmla="*/ 2643048 w 2643048"/>
              <a:gd name="connsiteY5" fmla="*/ 900594 h 1307504"/>
              <a:gd name="connsiteX0" fmla="*/ 0 w 2643048"/>
              <a:gd name="connsiteY0" fmla="*/ 1303433 h 1307504"/>
              <a:gd name="connsiteX1" fmla="*/ 133100 w 2643048"/>
              <a:gd name="connsiteY1" fmla="*/ 2738 h 1307504"/>
              <a:gd name="connsiteX2" fmla="*/ 1297447 w 2643048"/>
              <a:gd name="connsiteY2" fmla="*/ 80391 h 1307504"/>
              <a:gd name="connsiteX3" fmla="*/ 1794339 w 2643048"/>
              <a:gd name="connsiteY3" fmla="*/ 651792 h 1307504"/>
              <a:gd name="connsiteX4" fmla="*/ 2088350 w 2643048"/>
              <a:gd name="connsiteY4" fmla="*/ 641574 h 1307504"/>
              <a:gd name="connsiteX5" fmla="*/ 2643048 w 2643048"/>
              <a:gd name="connsiteY5" fmla="*/ 900594 h 1307504"/>
              <a:gd name="connsiteX0" fmla="*/ 0 w 2643048"/>
              <a:gd name="connsiteY0" fmla="*/ 1303433 h 1307504"/>
              <a:gd name="connsiteX1" fmla="*/ 133100 w 2643048"/>
              <a:gd name="connsiteY1" fmla="*/ 2738 h 1307504"/>
              <a:gd name="connsiteX2" fmla="*/ 1297447 w 2643048"/>
              <a:gd name="connsiteY2" fmla="*/ 80391 h 1307504"/>
              <a:gd name="connsiteX3" fmla="*/ 1794339 w 2643048"/>
              <a:gd name="connsiteY3" fmla="*/ 651792 h 1307504"/>
              <a:gd name="connsiteX4" fmla="*/ 2232860 w 2643048"/>
              <a:gd name="connsiteY4" fmla="*/ 51623 h 1307504"/>
              <a:gd name="connsiteX5" fmla="*/ 2643048 w 2643048"/>
              <a:gd name="connsiteY5" fmla="*/ 900594 h 1307504"/>
              <a:gd name="connsiteX0" fmla="*/ 0 w 2631639"/>
              <a:gd name="connsiteY0" fmla="*/ 1303433 h 1307504"/>
              <a:gd name="connsiteX1" fmla="*/ 133100 w 2631639"/>
              <a:gd name="connsiteY1" fmla="*/ 2738 h 1307504"/>
              <a:gd name="connsiteX2" fmla="*/ 1297447 w 2631639"/>
              <a:gd name="connsiteY2" fmla="*/ 80391 h 1307504"/>
              <a:gd name="connsiteX3" fmla="*/ 1794339 w 2631639"/>
              <a:gd name="connsiteY3" fmla="*/ 651792 h 1307504"/>
              <a:gd name="connsiteX4" fmla="*/ 2232860 w 2631639"/>
              <a:gd name="connsiteY4" fmla="*/ 51623 h 1307504"/>
              <a:gd name="connsiteX5" fmla="*/ 2631639 w 2631639"/>
              <a:gd name="connsiteY5" fmla="*/ 1013221 h 1307504"/>
              <a:gd name="connsiteX0" fmla="*/ 0 w 2631639"/>
              <a:gd name="connsiteY0" fmla="*/ 1303433 h 1307504"/>
              <a:gd name="connsiteX1" fmla="*/ 133100 w 2631639"/>
              <a:gd name="connsiteY1" fmla="*/ 2738 h 1307504"/>
              <a:gd name="connsiteX2" fmla="*/ 1297447 w 2631639"/>
              <a:gd name="connsiteY2" fmla="*/ 80391 h 1307504"/>
              <a:gd name="connsiteX3" fmla="*/ 1794339 w 2631639"/>
              <a:gd name="connsiteY3" fmla="*/ 651792 h 1307504"/>
              <a:gd name="connsiteX4" fmla="*/ 2468638 w 2631639"/>
              <a:gd name="connsiteY4" fmla="*/ 62349 h 1307504"/>
              <a:gd name="connsiteX5" fmla="*/ 2631639 w 2631639"/>
              <a:gd name="connsiteY5" fmla="*/ 1013221 h 1307504"/>
              <a:gd name="connsiteX0" fmla="*/ 0 w 2635743"/>
              <a:gd name="connsiteY0" fmla="*/ 1303433 h 1307504"/>
              <a:gd name="connsiteX1" fmla="*/ 133100 w 2635743"/>
              <a:gd name="connsiteY1" fmla="*/ 2738 h 1307504"/>
              <a:gd name="connsiteX2" fmla="*/ 1297447 w 2635743"/>
              <a:gd name="connsiteY2" fmla="*/ 80391 h 1307504"/>
              <a:gd name="connsiteX3" fmla="*/ 1794339 w 2635743"/>
              <a:gd name="connsiteY3" fmla="*/ 651792 h 1307504"/>
              <a:gd name="connsiteX4" fmla="*/ 2468638 w 2635743"/>
              <a:gd name="connsiteY4" fmla="*/ 62349 h 1307504"/>
              <a:gd name="connsiteX5" fmla="*/ 2631639 w 2635743"/>
              <a:gd name="connsiteY5" fmla="*/ 1013221 h 1307504"/>
              <a:gd name="connsiteX0" fmla="*/ 0 w 2620231"/>
              <a:gd name="connsiteY0" fmla="*/ 1303433 h 1307504"/>
              <a:gd name="connsiteX1" fmla="*/ 133100 w 2620231"/>
              <a:gd name="connsiteY1" fmla="*/ 2738 h 1307504"/>
              <a:gd name="connsiteX2" fmla="*/ 1297447 w 2620231"/>
              <a:gd name="connsiteY2" fmla="*/ 80391 h 1307504"/>
              <a:gd name="connsiteX3" fmla="*/ 1794339 w 2620231"/>
              <a:gd name="connsiteY3" fmla="*/ 651792 h 1307504"/>
              <a:gd name="connsiteX4" fmla="*/ 2468638 w 2620231"/>
              <a:gd name="connsiteY4" fmla="*/ 62349 h 1307504"/>
              <a:gd name="connsiteX5" fmla="*/ 2620231 w 2620231"/>
              <a:gd name="connsiteY5" fmla="*/ 1034674 h 1307504"/>
              <a:gd name="connsiteX0" fmla="*/ 0 w 2620231"/>
              <a:gd name="connsiteY0" fmla="*/ 1303433 h 1307504"/>
              <a:gd name="connsiteX1" fmla="*/ 133100 w 2620231"/>
              <a:gd name="connsiteY1" fmla="*/ 2738 h 1307504"/>
              <a:gd name="connsiteX2" fmla="*/ 1297447 w 2620231"/>
              <a:gd name="connsiteY2" fmla="*/ 80391 h 1307504"/>
              <a:gd name="connsiteX3" fmla="*/ 1794339 w 2620231"/>
              <a:gd name="connsiteY3" fmla="*/ 651792 h 1307504"/>
              <a:gd name="connsiteX4" fmla="*/ 2468638 w 2620231"/>
              <a:gd name="connsiteY4" fmla="*/ 62349 h 1307504"/>
              <a:gd name="connsiteX5" fmla="*/ 2620231 w 2620231"/>
              <a:gd name="connsiteY5" fmla="*/ 1034674 h 1307504"/>
              <a:gd name="connsiteX0" fmla="*/ 0 w 2620231"/>
              <a:gd name="connsiteY0" fmla="*/ 1303433 h 1307504"/>
              <a:gd name="connsiteX1" fmla="*/ 133100 w 2620231"/>
              <a:gd name="connsiteY1" fmla="*/ 2738 h 1307504"/>
              <a:gd name="connsiteX2" fmla="*/ 1297447 w 2620231"/>
              <a:gd name="connsiteY2" fmla="*/ 80391 h 1307504"/>
              <a:gd name="connsiteX3" fmla="*/ 1794339 w 2620231"/>
              <a:gd name="connsiteY3" fmla="*/ 651792 h 1307504"/>
              <a:gd name="connsiteX4" fmla="*/ 2468638 w 2620231"/>
              <a:gd name="connsiteY4" fmla="*/ 62349 h 1307504"/>
              <a:gd name="connsiteX5" fmla="*/ 2620231 w 2620231"/>
              <a:gd name="connsiteY5" fmla="*/ 1034674 h 1307504"/>
              <a:gd name="connsiteX0" fmla="*/ 0 w 2620231"/>
              <a:gd name="connsiteY0" fmla="*/ 1339112 h 1343183"/>
              <a:gd name="connsiteX1" fmla="*/ 133100 w 2620231"/>
              <a:gd name="connsiteY1" fmla="*/ 38417 h 1343183"/>
              <a:gd name="connsiteX2" fmla="*/ 1297447 w 2620231"/>
              <a:gd name="connsiteY2" fmla="*/ 116070 h 1343183"/>
              <a:gd name="connsiteX3" fmla="*/ 1794339 w 2620231"/>
              <a:gd name="connsiteY3" fmla="*/ 687471 h 1343183"/>
              <a:gd name="connsiteX4" fmla="*/ 2468638 w 2620231"/>
              <a:gd name="connsiteY4" fmla="*/ 98028 h 1343183"/>
              <a:gd name="connsiteX5" fmla="*/ 2620231 w 2620231"/>
              <a:gd name="connsiteY5" fmla="*/ 1070353 h 1343183"/>
              <a:gd name="connsiteX0" fmla="*/ 0 w 2620231"/>
              <a:gd name="connsiteY0" fmla="*/ 1339112 h 1344883"/>
              <a:gd name="connsiteX1" fmla="*/ 133100 w 2620231"/>
              <a:gd name="connsiteY1" fmla="*/ 38417 h 1344883"/>
              <a:gd name="connsiteX2" fmla="*/ 1297447 w 2620231"/>
              <a:gd name="connsiteY2" fmla="*/ 116070 h 1344883"/>
              <a:gd name="connsiteX3" fmla="*/ 1794339 w 2620231"/>
              <a:gd name="connsiteY3" fmla="*/ 687471 h 1344883"/>
              <a:gd name="connsiteX4" fmla="*/ 2468638 w 2620231"/>
              <a:gd name="connsiteY4" fmla="*/ 98028 h 1344883"/>
              <a:gd name="connsiteX5" fmla="*/ 2620231 w 2620231"/>
              <a:gd name="connsiteY5" fmla="*/ 1070353 h 1344883"/>
              <a:gd name="connsiteX0" fmla="*/ 15614 w 2635845"/>
              <a:gd name="connsiteY0" fmla="*/ 1339112 h 1344299"/>
              <a:gd name="connsiteX1" fmla="*/ 148714 w 2635845"/>
              <a:gd name="connsiteY1" fmla="*/ 38417 h 1344299"/>
              <a:gd name="connsiteX2" fmla="*/ 1313061 w 2635845"/>
              <a:gd name="connsiteY2" fmla="*/ 116070 h 1344299"/>
              <a:gd name="connsiteX3" fmla="*/ 1809953 w 2635845"/>
              <a:gd name="connsiteY3" fmla="*/ 687471 h 1344299"/>
              <a:gd name="connsiteX4" fmla="*/ 2484252 w 2635845"/>
              <a:gd name="connsiteY4" fmla="*/ 98028 h 1344299"/>
              <a:gd name="connsiteX5" fmla="*/ 2635845 w 2635845"/>
              <a:gd name="connsiteY5" fmla="*/ 1070353 h 1344299"/>
              <a:gd name="connsiteX0" fmla="*/ 0 w 2791360"/>
              <a:gd name="connsiteY0" fmla="*/ 1274754 h 1280235"/>
              <a:gd name="connsiteX1" fmla="*/ 304229 w 2791360"/>
              <a:gd name="connsiteY1" fmla="*/ 38417 h 1280235"/>
              <a:gd name="connsiteX2" fmla="*/ 1468576 w 2791360"/>
              <a:gd name="connsiteY2" fmla="*/ 116070 h 1280235"/>
              <a:gd name="connsiteX3" fmla="*/ 1965468 w 2791360"/>
              <a:gd name="connsiteY3" fmla="*/ 687471 h 1280235"/>
              <a:gd name="connsiteX4" fmla="*/ 2639767 w 2791360"/>
              <a:gd name="connsiteY4" fmla="*/ 98028 h 1280235"/>
              <a:gd name="connsiteX5" fmla="*/ 2791360 w 2791360"/>
              <a:gd name="connsiteY5" fmla="*/ 1070353 h 1280235"/>
              <a:gd name="connsiteX0" fmla="*/ 0 w 2791360"/>
              <a:gd name="connsiteY0" fmla="*/ 1274754 h 1274754"/>
              <a:gd name="connsiteX1" fmla="*/ 304229 w 2791360"/>
              <a:gd name="connsiteY1" fmla="*/ 38417 h 1274754"/>
              <a:gd name="connsiteX2" fmla="*/ 1468576 w 2791360"/>
              <a:gd name="connsiteY2" fmla="*/ 116070 h 1274754"/>
              <a:gd name="connsiteX3" fmla="*/ 1965468 w 2791360"/>
              <a:gd name="connsiteY3" fmla="*/ 687471 h 1274754"/>
              <a:gd name="connsiteX4" fmla="*/ 2639767 w 2791360"/>
              <a:gd name="connsiteY4" fmla="*/ 98028 h 1274754"/>
              <a:gd name="connsiteX5" fmla="*/ 2791360 w 2791360"/>
              <a:gd name="connsiteY5" fmla="*/ 1070353 h 1274754"/>
              <a:gd name="connsiteX0" fmla="*/ 0 w 2791360"/>
              <a:gd name="connsiteY0" fmla="*/ 1285110 h 1285110"/>
              <a:gd name="connsiteX1" fmla="*/ 304229 w 2791360"/>
              <a:gd name="connsiteY1" fmla="*/ 48773 h 1285110"/>
              <a:gd name="connsiteX2" fmla="*/ 1365898 w 2791360"/>
              <a:gd name="connsiteY2" fmla="*/ 94247 h 1285110"/>
              <a:gd name="connsiteX3" fmla="*/ 1965468 w 2791360"/>
              <a:gd name="connsiteY3" fmla="*/ 697827 h 1285110"/>
              <a:gd name="connsiteX4" fmla="*/ 2639767 w 2791360"/>
              <a:gd name="connsiteY4" fmla="*/ 108384 h 1285110"/>
              <a:gd name="connsiteX5" fmla="*/ 2791360 w 2791360"/>
              <a:gd name="connsiteY5" fmla="*/ 1080709 h 1285110"/>
              <a:gd name="connsiteX0" fmla="*/ 0 w 2791360"/>
              <a:gd name="connsiteY0" fmla="*/ 1285110 h 1285110"/>
              <a:gd name="connsiteX1" fmla="*/ 304229 w 2791360"/>
              <a:gd name="connsiteY1" fmla="*/ 48773 h 1285110"/>
              <a:gd name="connsiteX2" fmla="*/ 1365898 w 2791360"/>
              <a:gd name="connsiteY2" fmla="*/ 94247 h 1285110"/>
              <a:gd name="connsiteX3" fmla="*/ 1965468 w 2791360"/>
              <a:gd name="connsiteY3" fmla="*/ 697827 h 1285110"/>
              <a:gd name="connsiteX4" fmla="*/ 2639767 w 2791360"/>
              <a:gd name="connsiteY4" fmla="*/ 108384 h 1285110"/>
              <a:gd name="connsiteX5" fmla="*/ 2791360 w 2791360"/>
              <a:gd name="connsiteY5" fmla="*/ 1080709 h 1285110"/>
              <a:gd name="connsiteX0" fmla="*/ 0 w 2791360"/>
              <a:gd name="connsiteY0" fmla="*/ 1285110 h 1285110"/>
              <a:gd name="connsiteX1" fmla="*/ 304229 w 2791360"/>
              <a:gd name="connsiteY1" fmla="*/ 48773 h 1285110"/>
              <a:gd name="connsiteX2" fmla="*/ 1365898 w 2791360"/>
              <a:gd name="connsiteY2" fmla="*/ 94247 h 1285110"/>
              <a:gd name="connsiteX3" fmla="*/ 1965468 w 2791360"/>
              <a:gd name="connsiteY3" fmla="*/ 697827 h 1285110"/>
              <a:gd name="connsiteX4" fmla="*/ 2639767 w 2791360"/>
              <a:gd name="connsiteY4" fmla="*/ 108384 h 1285110"/>
              <a:gd name="connsiteX5" fmla="*/ 2791360 w 2791360"/>
              <a:gd name="connsiteY5" fmla="*/ 1080709 h 1285110"/>
              <a:gd name="connsiteX0" fmla="*/ 0 w 2804670"/>
              <a:gd name="connsiteY0" fmla="*/ 1285110 h 1285110"/>
              <a:gd name="connsiteX1" fmla="*/ 304229 w 2804670"/>
              <a:gd name="connsiteY1" fmla="*/ 48773 h 1285110"/>
              <a:gd name="connsiteX2" fmla="*/ 1365898 w 2804670"/>
              <a:gd name="connsiteY2" fmla="*/ 94247 h 1285110"/>
              <a:gd name="connsiteX3" fmla="*/ 1965468 w 2804670"/>
              <a:gd name="connsiteY3" fmla="*/ 697827 h 1285110"/>
              <a:gd name="connsiteX4" fmla="*/ 2639767 w 2804670"/>
              <a:gd name="connsiteY4" fmla="*/ 108384 h 1285110"/>
              <a:gd name="connsiteX5" fmla="*/ 2804670 w 2804670"/>
              <a:gd name="connsiteY5" fmla="*/ 1065067 h 1285110"/>
              <a:gd name="connsiteX0" fmla="*/ 0 w 2778050"/>
              <a:gd name="connsiteY0" fmla="*/ 1285110 h 1285110"/>
              <a:gd name="connsiteX1" fmla="*/ 304229 w 2778050"/>
              <a:gd name="connsiteY1" fmla="*/ 48773 h 1285110"/>
              <a:gd name="connsiteX2" fmla="*/ 1365898 w 2778050"/>
              <a:gd name="connsiteY2" fmla="*/ 94247 h 1285110"/>
              <a:gd name="connsiteX3" fmla="*/ 1965468 w 2778050"/>
              <a:gd name="connsiteY3" fmla="*/ 697827 h 1285110"/>
              <a:gd name="connsiteX4" fmla="*/ 2639767 w 2778050"/>
              <a:gd name="connsiteY4" fmla="*/ 108384 h 1285110"/>
              <a:gd name="connsiteX5" fmla="*/ 2778050 w 2778050"/>
              <a:gd name="connsiteY5" fmla="*/ 1183057 h 1285110"/>
              <a:gd name="connsiteX0" fmla="*/ 0 w 2795033"/>
              <a:gd name="connsiteY0" fmla="*/ 1285110 h 1285110"/>
              <a:gd name="connsiteX1" fmla="*/ 304229 w 2795033"/>
              <a:gd name="connsiteY1" fmla="*/ 48773 h 1285110"/>
              <a:gd name="connsiteX2" fmla="*/ 1365898 w 2795033"/>
              <a:gd name="connsiteY2" fmla="*/ 94247 h 1285110"/>
              <a:gd name="connsiteX3" fmla="*/ 1965468 w 2795033"/>
              <a:gd name="connsiteY3" fmla="*/ 697827 h 1285110"/>
              <a:gd name="connsiteX4" fmla="*/ 2639767 w 2795033"/>
              <a:gd name="connsiteY4" fmla="*/ 108384 h 1285110"/>
              <a:gd name="connsiteX5" fmla="*/ 2786931 w 2795033"/>
              <a:gd name="connsiteY5" fmla="*/ 832104 h 1285110"/>
              <a:gd name="connsiteX6" fmla="*/ 2778050 w 2795033"/>
              <a:gd name="connsiteY6" fmla="*/ 1183057 h 1285110"/>
              <a:gd name="connsiteX0" fmla="*/ 0 w 2792778"/>
              <a:gd name="connsiteY0" fmla="*/ 1285110 h 1285110"/>
              <a:gd name="connsiteX1" fmla="*/ 304229 w 2792778"/>
              <a:gd name="connsiteY1" fmla="*/ 48773 h 1285110"/>
              <a:gd name="connsiteX2" fmla="*/ 1365898 w 2792778"/>
              <a:gd name="connsiteY2" fmla="*/ 94247 h 1285110"/>
              <a:gd name="connsiteX3" fmla="*/ 1965468 w 2792778"/>
              <a:gd name="connsiteY3" fmla="*/ 697827 h 1285110"/>
              <a:gd name="connsiteX4" fmla="*/ 2639767 w 2792778"/>
              <a:gd name="connsiteY4" fmla="*/ 108384 h 1285110"/>
              <a:gd name="connsiteX5" fmla="*/ 2786931 w 2792778"/>
              <a:gd name="connsiteY5" fmla="*/ 832104 h 1285110"/>
              <a:gd name="connsiteX6" fmla="*/ 2759035 w 2792778"/>
              <a:gd name="connsiteY6" fmla="*/ 1247415 h 1285110"/>
              <a:gd name="connsiteX0" fmla="*/ 0 w 2801917"/>
              <a:gd name="connsiteY0" fmla="*/ 1285110 h 1285110"/>
              <a:gd name="connsiteX1" fmla="*/ 304229 w 2801917"/>
              <a:gd name="connsiteY1" fmla="*/ 48773 h 1285110"/>
              <a:gd name="connsiteX2" fmla="*/ 1365898 w 2801917"/>
              <a:gd name="connsiteY2" fmla="*/ 94247 h 1285110"/>
              <a:gd name="connsiteX3" fmla="*/ 1965468 w 2801917"/>
              <a:gd name="connsiteY3" fmla="*/ 697827 h 1285110"/>
              <a:gd name="connsiteX4" fmla="*/ 2639767 w 2801917"/>
              <a:gd name="connsiteY4" fmla="*/ 108384 h 1285110"/>
              <a:gd name="connsiteX5" fmla="*/ 2786931 w 2801917"/>
              <a:gd name="connsiteY5" fmla="*/ 832104 h 1285110"/>
              <a:gd name="connsiteX6" fmla="*/ 2759035 w 2801917"/>
              <a:gd name="connsiteY6" fmla="*/ 1247415 h 1285110"/>
              <a:gd name="connsiteX0" fmla="*/ 0 w 2800623"/>
              <a:gd name="connsiteY0" fmla="*/ 1285110 h 1285110"/>
              <a:gd name="connsiteX1" fmla="*/ 304229 w 2800623"/>
              <a:gd name="connsiteY1" fmla="*/ 48773 h 1285110"/>
              <a:gd name="connsiteX2" fmla="*/ 1365898 w 2800623"/>
              <a:gd name="connsiteY2" fmla="*/ 94247 h 1285110"/>
              <a:gd name="connsiteX3" fmla="*/ 1965468 w 2800623"/>
              <a:gd name="connsiteY3" fmla="*/ 697827 h 1285110"/>
              <a:gd name="connsiteX4" fmla="*/ 2639767 w 2800623"/>
              <a:gd name="connsiteY4" fmla="*/ 108384 h 1285110"/>
              <a:gd name="connsiteX5" fmla="*/ 2786931 w 2800623"/>
              <a:gd name="connsiteY5" fmla="*/ 832104 h 1285110"/>
              <a:gd name="connsiteX6" fmla="*/ 2755232 w 2800623"/>
              <a:gd name="connsiteY6" fmla="*/ 1225962 h 1285110"/>
              <a:gd name="connsiteX0" fmla="*/ 0 w 2807755"/>
              <a:gd name="connsiteY0" fmla="*/ 1285110 h 1285110"/>
              <a:gd name="connsiteX1" fmla="*/ 304229 w 2807755"/>
              <a:gd name="connsiteY1" fmla="*/ 48773 h 1285110"/>
              <a:gd name="connsiteX2" fmla="*/ 1365898 w 2807755"/>
              <a:gd name="connsiteY2" fmla="*/ 94247 h 1285110"/>
              <a:gd name="connsiteX3" fmla="*/ 1965468 w 2807755"/>
              <a:gd name="connsiteY3" fmla="*/ 697827 h 1285110"/>
              <a:gd name="connsiteX4" fmla="*/ 2639767 w 2807755"/>
              <a:gd name="connsiteY4" fmla="*/ 108384 h 1285110"/>
              <a:gd name="connsiteX5" fmla="*/ 2786931 w 2807755"/>
              <a:gd name="connsiteY5" fmla="*/ 832104 h 1285110"/>
              <a:gd name="connsiteX6" fmla="*/ 2755232 w 2807755"/>
              <a:gd name="connsiteY6" fmla="*/ 1225962 h 1285110"/>
              <a:gd name="connsiteX0" fmla="*/ 0 w 2828154"/>
              <a:gd name="connsiteY0" fmla="*/ 1285110 h 1285110"/>
              <a:gd name="connsiteX1" fmla="*/ 304229 w 2828154"/>
              <a:gd name="connsiteY1" fmla="*/ 48773 h 1285110"/>
              <a:gd name="connsiteX2" fmla="*/ 1365898 w 2828154"/>
              <a:gd name="connsiteY2" fmla="*/ 94247 h 1285110"/>
              <a:gd name="connsiteX3" fmla="*/ 1965468 w 2828154"/>
              <a:gd name="connsiteY3" fmla="*/ 697827 h 1285110"/>
              <a:gd name="connsiteX4" fmla="*/ 2639767 w 2828154"/>
              <a:gd name="connsiteY4" fmla="*/ 108384 h 1285110"/>
              <a:gd name="connsiteX5" fmla="*/ 2817354 w 2828154"/>
              <a:gd name="connsiteY5" fmla="*/ 730204 h 1285110"/>
              <a:gd name="connsiteX6" fmla="*/ 2755232 w 2828154"/>
              <a:gd name="connsiteY6" fmla="*/ 1225962 h 1285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8154" h="1285110">
                <a:moveTo>
                  <a:pt x="0" y="1285110"/>
                </a:moveTo>
                <a:cubicBezTo>
                  <a:pt x="9507" y="861268"/>
                  <a:pt x="53128" y="306910"/>
                  <a:pt x="304229" y="48773"/>
                </a:cubicBezTo>
                <a:cubicBezTo>
                  <a:pt x="756883" y="-28838"/>
                  <a:pt x="1089025" y="-13929"/>
                  <a:pt x="1365898" y="94247"/>
                </a:cubicBezTo>
                <a:cubicBezTo>
                  <a:pt x="1642771" y="202423"/>
                  <a:pt x="1323311" y="703644"/>
                  <a:pt x="1965468" y="697827"/>
                </a:cubicBezTo>
                <a:cubicBezTo>
                  <a:pt x="2466763" y="693286"/>
                  <a:pt x="2497786" y="102988"/>
                  <a:pt x="2639767" y="108384"/>
                </a:cubicBezTo>
                <a:cubicBezTo>
                  <a:pt x="2781748" y="113780"/>
                  <a:pt x="2794307" y="551092"/>
                  <a:pt x="2817354" y="730204"/>
                </a:cubicBezTo>
                <a:cubicBezTo>
                  <a:pt x="2840401" y="909316"/>
                  <a:pt x="2829600" y="1085235"/>
                  <a:pt x="2755232" y="1225962"/>
                </a:cubicBezTo>
              </a:path>
            </a:pathLst>
          </a:custGeom>
          <a:noFill/>
          <a:ln w="76200">
            <a:solidFill>
              <a:srgbClr val="FF6600"/>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6" name="Freeform 65">
            <a:extLst>
              <a:ext uri="{FF2B5EF4-FFF2-40B4-BE49-F238E27FC236}">
                <a16:creationId xmlns:a16="http://schemas.microsoft.com/office/drawing/2014/main" id="{1C1562AD-8529-4C13-9CD0-13B26091B421}"/>
              </a:ext>
            </a:extLst>
          </p:cNvPr>
          <p:cNvSpPr/>
          <p:nvPr/>
        </p:nvSpPr>
        <p:spPr>
          <a:xfrm>
            <a:off x="3708400" y="908050"/>
            <a:ext cx="4964113" cy="3378200"/>
          </a:xfrm>
          <a:custGeom>
            <a:avLst/>
            <a:gdLst>
              <a:gd name="connsiteX0" fmla="*/ 0 w 315686"/>
              <a:gd name="connsiteY0" fmla="*/ 0 h 478971"/>
              <a:gd name="connsiteX1" fmla="*/ 65314 w 315686"/>
              <a:gd name="connsiteY1" fmla="*/ 76200 h 478971"/>
              <a:gd name="connsiteX2" fmla="*/ 87086 w 315686"/>
              <a:gd name="connsiteY2" fmla="*/ 108857 h 478971"/>
              <a:gd name="connsiteX3" fmla="*/ 119743 w 315686"/>
              <a:gd name="connsiteY3" fmla="*/ 141514 h 478971"/>
              <a:gd name="connsiteX4" fmla="*/ 195943 w 315686"/>
              <a:gd name="connsiteY4" fmla="*/ 250371 h 478971"/>
              <a:gd name="connsiteX5" fmla="*/ 228600 w 315686"/>
              <a:gd name="connsiteY5" fmla="*/ 315686 h 478971"/>
              <a:gd name="connsiteX6" fmla="*/ 250371 w 315686"/>
              <a:gd name="connsiteY6" fmla="*/ 370114 h 478971"/>
              <a:gd name="connsiteX7" fmla="*/ 272143 w 315686"/>
              <a:gd name="connsiteY7" fmla="*/ 391886 h 478971"/>
              <a:gd name="connsiteX8" fmla="*/ 304800 w 315686"/>
              <a:gd name="connsiteY8" fmla="*/ 446314 h 478971"/>
              <a:gd name="connsiteX9" fmla="*/ 315686 w 315686"/>
              <a:gd name="connsiteY9" fmla="*/ 478971 h 478971"/>
              <a:gd name="connsiteX0" fmla="*/ 0 w 315686"/>
              <a:gd name="connsiteY0" fmla="*/ 0 h 478971"/>
              <a:gd name="connsiteX1" fmla="*/ 65314 w 315686"/>
              <a:gd name="connsiteY1" fmla="*/ 76200 h 478971"/>
              <a:gd name="connsiteX2" fmla="*/ 87086 w 315686"/>
              <a:gd name="connsiteY2" fmla="*/ 108857 h 478971"/>
              <a:gd name="connsiteX3" fmla="*/ 119743 w 315686"/>
              <a:gd name="connsiteY3" fmla="*/ 141514 h 478971"/>
              <a:gd name="connsiteX4" fmla="*/ 195943 w 315686"/>
              <a:gd name="connsiteY4" fmla="*/ 250371 h 478971"/>
              <a:gd name="connsiteX5" fmla="*/ 228600 w 315686"/>
              <a:gd name="connsiteY5" fmla="*/ 315686 h 478971"/>
              <a:gd name="connsiteX6" fmla="*/ 250371 w 315686"/>
              <a:gd name="connsiteY6" fmla="*/ 370114 h 478971"/>
              <a:gd name="connsiteX7" fmla="*/ 304800 w 315686"/>
              <a:gd name="connsiteY7" fmla="*/ 446314 h 478971"/>
              <a:gd name="connsiteX8" fmla="*/ 315686 w 315686"/>
              <a:gd name="connsiteY8" fmla="*/ 478971 h 478971"/>
              <a:gd name="connsiteX0" fmla="*/ 0 w 315686"/>
              <a:gd name="connsiteY0" fmla="*/ 0 h 478971"/>
              <a:gd name="connsiteX1" fmla="*/ 65314 w 315686"/>
              <a:gd name="connsiteY1" fmla="*/ 76200 h 478971"/>
              <a:gd name="connsiteX2" fmla="*/ 87086 w 315686"/>
              <a:gd name="connsiteY2" fmla="*/ 108857 h 478971"/>
              <a:gd name="connsiteX3" fmla="*/ 119743 w 315686"/>
              <a:gd name="connsiteY3" fmla="*/ 141514 h 478971"/>
              <a:gd name="connsiteX4" fmla="*/ 195943 w 315686"/>
              <a:gd name="connsiteY4" fmla="*/ 250371 h 478971"/>
              <a:gd name="connsiteX5" fmla="*/ 250371 w 315686"/>
              <a:gd name="connsiteY5" fmla="*/ 370114 h 478971"/>
              <a:gd name="connsiteX6" fmla="*/ 304800 w 315686"/>
              <a:gd name="connsiteY6" fmla="*/ 446314 h 478971"/>
              <a:gd name="connsiteX7" fmla="*/ 315686 w 315686"/>
              <a:gd name="connsiteY7" fmla="*/ 478971 h 478971"/>
              <a:gd name="connsiteX0" fmla="*/ 0 w 315686"/>
              <a:gd name="connsiteY0" fmla="*/ 0 h 478971"/>
              <a:gd name="connsiteX1" fmla="*/ 65314 w 315686"/>
              <a:gd name="connsiteY1" fmla="*/ 76200 h 478971"/>
              <a:gd name="connsiteX2" fmla="*/ 87086 w 315686"/>
              <a:gd name="connsiteY2" fmla="*/ 108857 h 478971"/>
              <a:gd name="connsiteX3" fmla="*/ 119743 w 315686"/>
              <a:gd name="connsiteY3" fmla="*/ 141514 h 478971"/>
              <a:gd name="connsiteX4" fmla="*/ 250371 w 315686"/>
              <a:gd name="connsiteY4" fmla="*/ 370114 h 478971"/>
              <a:gd name="connsiteX5" fmla="*/ 304800 w 315686"/>
              <a:gd name="connsiteY5" fmla="*/ 446314 h 478971"/>
              <a:gd name="connsiteX6" fmla="*/ 315686 w 315686"/>
              <a:gd name="connsiteY6" fmla="*/ 478971 h 478971"/>
              <a:gd name="connsiteX0" fmla="*/ 0 w 315686"/>
              <a:gd name="connsiteY0" fmla="*/ 0 h 478971"/>
              <a:gd name="connsiteX1" fmla="*/ 65314 w 315686"/>
              <a:gd name="connsiteY1" fmla="*/ 76200 h 478971"/>
              <a:gd name="connsiteX2" fmla="*/ 87086 w 315686"/>
              <a:gd name="connsiteY2" fmla="*/ 108857 h 478971"/>
              <a:gd name="connsiteX3" fmla="*/ 250371 w 315686"/>
              <a:gd name="connsiteY3" fmla="*/ 370114 h 478971"/>
              <a:gd name="connsiteX4" fmla="*/ 304800 w 315686"/>
              <a:gd name="connsiteY4" fmla="*/ 446314 h 478971"/>
              <a:gd name="connsiteX5" fmla="*/ 315686 w 315686"/>
              <a:gd name="connsiteY5" fmla="*/ 478971 h 478971"/>
              <a:gd name="connsiteX0" fmla="*/ 0 w 315686"/>
              <a:gd name="connsiteY0" fmla="*/ 0 h 478971"/>
              <a:gd name="connsiteX1" fmla="*/ 65314 w 315686"/>
              <a:gd name="connsiteY1" fmla="*/ 76200 h 478971"/>
              <a:gd name="connsiteX2" fmla="*/ 250371 w 315686"/>
              <a:gd name="connsiteY2" fmla="*/ 370114 h 478971"/>
              <a:gd name="connsiteX3" fmla="*/ 304800 w 315686"/>
              <a:gd name="connsiteY3" fmla="*/ 446314 h 478971"/>
              <a:gd name="connsiteX4" fmla="*/ 315686 w 315686"/>
              <a:gd name="connsiteY4" fmla="*/ 478971 h 478971"/>
              <a:gd name="connsiteX0" fmla="*/ 0 w 2395861"/>
              <a:gd name="connsiteY0" fmla="*/ 0 h 619101"/>
              <a:gd name="connsiteX1" fmla="*/ 65314 w 2395861"/>
              <a:gd name="connsiteY1" fmla="*/ 76200 h 619101"/>
              <a:gd name="connsiteX2" fmla="*/ 250371 w 2395861"/>
              <a:gd name="connsiteY2" fmla="*/ 370114 h 619101"/>
              <a:gd name="connsiteX3" fmla="*/ 304800 w 2395861"/>
              <a:gd name="connsiteY3" fmla="*/ 446314 h 619101"/>
              <a:gd name="connsiteX4" fmla="*/ 2395861 w 2395861"/>
              <a:gd name="connsiteY4" fmla="*/ 619101 h 619101"/>
              <a:gd name="connsiteX0" fmla="*/ 0 w 2395861"/>
              <a:gd name="connsiteY0" fmla="*/ 0 h 619101"/>
              <a:gd name="connsiteX1" fmla="*/ 65314 w 2395861"/>
              <a:gd name="connsiteY1" fmla="*/ 76200 h 619101"/>
              <a:gd name="connsiteX2" fmla="*/ 250371 w 2395861"/>
              <a:gd name="connsiteY2" fmla="*/ 370114 h 619101"/>
              <a:gd name="connsiteX3" fmla="*/ 1928629 w 2395861"/>
              <a:gd name="connsiteY3" fmla="*/ 378046 h 619101"/>
              <a:gd name="connsiteX4" fmla="*/ 2395861 w 2395861"/>
              <a:gd name="connsiteY4" fmla="*/ 619101 h 619101"/>
              <a:gd name="connsiteX0" fmla="*/ 61028 w 2456889"/>
              <a:gd name="connsiteY0" fmla="*/ 0 h 619101"/>
              <a:gd name="connsiteX1" fmla="*/ 126342 w 2456889"/>
              <a:gd name="connsiteY1" fmla="*/ 76200 h 619101"/>
              <a:gd name="connsiteX2" fmla="*/ 1581560 w 2456889"/>
              <a:gd name="connsiteY2" fmla="*/ 43145 h 619101"/>
              <a:gd name="connsiteX3" fmla="*/ 1989657 w 2456889"/>
              <a:gd name="connsiteY3" fmla="*/ 378046 h 619101"/>
              <a:gd name="connsiteX4" fmla="*/ 2456889 w 2456889"/>
              <a:gd name="connsiteY4" fmla="*/ 619101 h 619101"/>
              <a:gd name="connsiteX0" fmla="*/ 61028 w 2456889"/>
              <a:gd name="connsiteY0" fmla="*/ 29104 h 648205"/>
              <a:gd name="connsiteX1" fmla="*/ 126342 w 2456889"/>
              <a:gd name="connsiteY1" fmla="*/ 105304 h 648205"/>
              <a:gd name="connsiteX2" fmla="*/ 1581560 w 2456889"/>
              <a:gd name="connsiteY2" fmla="*/ 72249 h 648205"/>
              <a:gd name="connsiteX3" fmla="*/ 1989657 w 2456889"/>
              <a:gd name="connsiteY3" fmla="*/ 407150 h 648205"/>
              <a:gd name="connsiteX4" fmla="*/ 2456889 w 2456889"/>
              <a:gd name="connsiteY4" fmla="*/ 648205 h 648205"/>
              <a:gd name="connsiteX0" fmla="*/ 0 w 2395861"/>
              <a:gd name="connsiteY0" fmla="*/ 0 h 619101"/>
              <a:gd name="connsiteX1" fmla="*/ 1050260 w 2395861"/>
              <a:gd name="connsiteY1" fmla="*/ 403169 h 619101"/>
              <a:gd name="connsiteX2" fmla="*/ 1520532 w 2395861"/>
              <a:gd name="connsiteY2" fmla="*/ 43145 h 619101"/>
              <a:gd name="connsiteX3" fmla="*/ 1928629 w 2395861"/>
              <a:gd name="connsiteY3" fmla="*/ 378046 h 619101"/>
              <a:gd name="connsiteX4" fmla="*/ 2395861 w 2395861"/>
              <a:gd name="connsiteY4" fmla="*/ 619101 h 619101"/>
              <a:gd name="connsiteX0" fmla="*/ 0 w 1734160"/>
              <a:gd name="connsiteY0" fmla="*/ 0 h 1114944"/>
              <a:gd name="connsiteX1" fmla="*/ 388559 w 1734160"/>
              <a:gd name="connsiteY1" fmla="*/ 899012 h 1114944"/>
              <a:gd name="connsiteX2" fmla="*/ 858831 w 1734160"/>
              <a:gd name="connsiteY2" fmla="*/ 538988 h 1114944"/>
              <a:gd name="connsiteX3" fmla="*/ 1266928 w 1734160"/>
              <a:gd name="connsiteY3" fmla="*/ 873889 h 1114944"/>
              <a:gd name="connsiteX4" fmla="*/ 1734160 w 1734160"/>
              <a:gd name="connsiteY4" fmla="*/ 1114944 h 1114944"/>
              <a:gd name="connsiteX0" fmla="*/ 0 w 1734160"/>
              <a:gd name="connsiteY0" fmla="*/ 0 h 1114944"/>
              <a:gd name="connsiteX1" fmla="*/ 76057 w 1734160"/>
              <a:gd name="connsiteY1" fmla="*/ 801254 h 1114944"/>
              <a:gd name="connsiteX2" fmla="*/ 388559 w 1734160"/>
              <a:gd name="connsiteY2" fmla="*/ 899012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76057 w 1734160"/>
              <a:gd name="connsiteY1" fmla="*/ 801254 h 1114944"/>
              <a:gd name="connsiteX2" fmla="*/ 597717 w 1734160"/>
              <a:gd name="connsiteY2" fmla="*/ 906198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597717 w 1734160"/>
              <a:gd name="connsiteY2" fmla="*/ 906198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597717 w 1734160"/>
              <a:gd name="connsiteY2" fmla="*/ 906198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597717 w 1734160"/>
              <a:gd name="connsiteY2" fmla="*/ 906198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266928 w 1734160"/>
              <a:gd name="connsiteY4" fmla="*/ 873889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179462 w 1734160"/>
              <a:gd name="connsiteY4" fmla="*/ 855924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179462 w 1734160"/>
              <a:gd name="connsiteY4" fmla="*/ 855924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179462 w 1734160"/>
              <a:gd name="connsiteY4" fmla="*/ 855924 h 1114944"/>
              <a:gd name="connsiteX5" fmla="*/ 1734160 w 1734160"/>
              <a:gd name="connsiteY5" fmla="*/ 1114944 h 1114944"/>
              <a:gd name="connsiteX0" fmla="*/ 0 w 1734160"/>
              <a:gd name="connsiteY0" fmla="*/ 0 h 1114944"/>
              <a:gd name="connsiteX1" fmla="*/ 140706 w 1734160"/>
              <a:gd name="connsiteY1" fmla="*/ 887487 h 1114944"/>
              <a:gd name="connsiteX2" fmla="*/ 631943 w 1734160"/>
              <a:gd name="connsiteY2" fmla="*/ 895419 h 1114944"/>
              <a:gd name="connsiteX3" fmla="*/ 858831 w 1734160"/>
              <a:gd name="connsiteY3" fmla="*/ 538988 h 1114944"/>
              <a:gd name="connsiteX4" fmla="*/ 1179462 w 1734160"/>
              <a:gd name="connsiteY4" fmla="*/ 855924 h 1114944"/>
              <a:gd name="connsiteX5" fmla="*/ 1734160 w 1734160"/>
              <a:gd name="connsiteY5" fmla="*/ 1114944 h 1114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4160" h="1114944">
                <a:moveTo>
                  <a:pt x="0" y="0"/>
                </a:moveTo>
                <a:cubicBezTo>
                  <a:pt x="32324" y="91024"/>
                  <a:pt x="3692" y="813106"/>
                  <a:pt x="140706" y="887487"/>
                </a:cubicBezTo>
                <a:cubicBezTo>
                  <a:pt x="289129" y="954682"/>
                  <a:pt x="512256" y="953502"/>
                  <a:pt x="631943" y="895419"/>
                </a:cubicBezTo>
                <a:cubicBezTo>
                  <a:pt x="751630" y="837336"/>
                  <a:pt x="550627" y="520451"/>
                  <a:pt x="858831" y="538988"/>
                </a:cubicBezTo>
                <a:cubicBezTo>
                  <a:pt x="1166460" y="557490"/>
                  <a:pt x="1005188" y="844681"/>
                  <a:pt x="1179462" y="855924"/>
                </a:cubicBezTo>
                <a:cubicBezTo>
                  <a:pt x="1553523" y="880056"/>
                  <a:pt x="1734160" y="1114944"/>
                  <a:pt x="1734160" y="1114944"/>
                </a:cubicBezTo>
              </a:path>
            </a:pathLst>
          </a:custGeom>
          <a:noFill/>
          <a:ln w="762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4293" name="Rectangle 1">
            <a:extLst>
              <a:ext uri="{FF2B5EF4-FFF2-40B4-BE49-F238E27FC236}">
                <a16:creationId xmlns:a16="http://schemas.microsoft.com/office/drawing/2014/main" id="{F0D29A8F-6153-4E42-BE38-396AEC7232AA}"/>
              </a:ext>
            </a:extLst>
          </p:cNvPr>
          <p:cNvSpPr>
            <a:spLocks noChangeArrowheads="1"/>
          </p:cNvSpPr>
          <p:nvPr/>
        </p:nvSpPr>
        <p:spPr bwMode="auto">
          <a:xfrm>
            <a:off x="3924300" y="765175"/>
            <a:ext cx="81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800" b="1">
                <a:solidFill>
                  <a:srgbClr val="0000FF"/>
                </a:solidFill>
                <a:latin typeface="Arial" panose="020B0604020202020204" pitchFamily="34" charset="0"/>
              </a:rPr>
              <a:t>Thing</a:t>
            </a:r>
            <a:endParaRPr lang="en-US" altLang="en-US" sz="1800">
              <a:latin typeface="Arial" panose="020B0604020202020204" pitchFamily="34" charset="0"/>
            </a:endParaRPr>
          </a:p>
        </p:txBody>
      </p:sp>
      <p:sp>
        <p:nvSpPr>
          <p:cNvPr id="54294" name="Rectangle 44">
            <a:extLst>
              <a:ext uri="{FF2B5EF4-FFF2-40B4-BE49-F238E27FC236}">
                <a16:creationId xmlns:a16="http://schemas.microsoft.com/office/drawing/2014/main" id="{1E88CEE5-515C-4CE8-86F6-BABD7B696ABE}"/>
              </a:ext>
            </a:extLst>
          </p:cNvPr>
          <p:cNvSpPr>
            <a:spLocks noChangeArrowheads="1"/>
          </p:cNvSpPr>
          <p:nvPr/>
        </p:nvSpPr>
        <p:spPr bwMode="auto">
          <a:xfrm>
            <a:off x="6135688" y="765175"/>
            <a:ext cx="81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800" b="1">
                <a:solidFill>
                  <a:srgbClr val="0000FF"/>
                </a:solidFill>
                <a:latin typeface="Arial" panose="020B0604020202020204" pitchFamily="34" charset="0"/>
              </a:rPr>
              <a:t>Thing</a:t>
            </a:r>
            <a:endParaRPr lang="en-US" altLang="en-US" sz="1800">
              <a:latin typeface="Arial" panose="020B0604020202020204" pitchFamily="34" charset="0"/>
            </a:endParaRPr>
          </a:p>
        </p:txBody>
      </p:sp>
      <p:sp>
        <p:nvSpPr>
          <p:cNvPr id="54295" name="Rectangle 45">
            <a:extLst>
              <a:ext uri="{FF2B5EF4-FFF2-40B4-BE49-F238E27FC236}">
                <a16:creationId xmlns:a16="http://schemas.microsoft.com/office/drawing/2014/main" id="{3E5EF47C-4D4D-4C28-B628-809F67CFA8F3}"/>
              </a:ext>
            </a:extLst>
          </p:cNvPr>
          <p:cNvSpPr>
            <a:spLocks noChangeArrowheads="1"/>
          </p:cNvSpPr>
          <p:nvPr/>
        </p:nvSpPr>
        <p:spPr bwMode="auto">
          <a:xfrm>
            <a:off x="6516688" y="4221163"/>
            <a:ext cx="1133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800" b="1">
                <a:solidFill>
                  <a:srgbClr val="0000FF"/>
                </a:solidFill>
                <a:latin typeface="Arial" panose="020B0604020202020204" pitchFamily="34" charset="0"/>
              </a:rPr>
              <a:t>Gateway</a:t>
            </a:r>
            <a:endParaRPr lang="en-US" altLang="en-US" sz="1800">
              <a:latin typeface="Arial" panose="020B0604020202020204" pitchFamily="34" charset="0"/>
            </a:endParaRPr>
          </a:p>
        </p:txBody>
      </p:sp>
      <p:sp>
        <p:nvSpPr>
          <p:cNvPr id="54296" name="Rectangle 46">
            <a:extLst>
              <a:ext uri="{FF2B5EF4-FFF2-40B4-BE49-F238E27FC236}">
                <a16:creationId xmlns:a16="http://schemas.microsoft.com/office/drawing/2014/main" id="{3AD7D038-3554-47BC-A579-9378D4B766C6}"/>
              </a:ext>
            </a:extLst>
          </p:cNvPr>
          <p:cNvSpPr>
            <a:spLocks noChangeArrowheads="1"/>
          </p:cNvSpPr>
          <p:nvPr/>
        </p:nvSpPr>
        <p:spPr bwMode="auto">
          <a:xfrm>
            <a:off x="395288" y="3213100"/>
            <a:ext cx="903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800" b="1">
                <a:solidFill>
                  <a:srgbClr val="0000FF"/>
                </a:solidFill>
                <a:latin typeface="Arial" panose="020B0604020202020204" pitchFamily="34" charset="0"/>
              </a:rPr>
              <a:t>Server</a:t>
            </a:r>
            <a:endParaRPr lang="en-US" altLang="en-US" sz="18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30736"/>
                                        </p:tgtEl>
                                        <p:attrNameLst>
                                          <p:attrName>style.visibility</p:attrName>
                                        </p:attrNameLst>
                                      </p:cBhvr>
                                      <p:to>
                                        <p:strVal val="visible"/>
                                      </p:to>
                                    </p:set>
                                    <p:animEffect transition="in" filter="wipe(right)">
                                      <p:cBhvr>
                                        <p:cTn id="11" dur="500"/>
                                        <p:tgtEl>
                                          <p:spTgt spid="30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5">
            <a:extLst>
              <a:ext uri="{FF2B5EF4-FFF2-40B4-BE49-F238E27FC236}">
                <a16:creationId xmlns:a16="http://schemas.microsoft.com/office/drawing/2014/main" id="{0CBAFFDA-B371-4DF7-B011-96FB9D76D9B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87A33487-F9C2-4B70-BBDC-A09115AB427D}" type="slidenum">
              <a:rPr lang="en-GB" altLang="en-US" sz="1400"/>
              <a:pPr>
                <a:spcBef>
                  <a:spcPct val="0"/>
                </a:spcBef>
                <a:buFontTx/>
                <a:buNone/>
              </a:pPr>
              <a:t>39</a:t>
            </a:fld>
            <a:endParaRPr lang="en-GB" altLang="en-US" sz="1400"/>
          </a:p>
        </p:txBody>
      </p:sp>
      <p:sp>
        <p:nvSpPr>
          <p:cNvPr id="58371" name="Rectangle 2">
            <a:extLst>
              <a:ext uri="{FF2B5EF4-FFF2-40B4-BE49-F238E27FC236}">
                <a16:creationId xmlns:a16="http://schemas.microsoft.com/office/drawing/2014/main" id="{A91AE310-D062-4DFF-832A-925192C35142}"/>
              </a:ext>
            </a:extLst>
          </p:cNvPr>
          <p:cNvSpPr>
            <a:spLocks noGrp="1" noChangeArrowheads="1"/>
          </p:cNvSpPr>
          <p:nvPr>
            <p:ph type="title"/>
          </p:nvPr>
        </p:nvSpPr>
        <p:spPr/>
        <p:txBody>
          <a:bodyPr/>
          <a:lstStyle/>
          <a:p>
            <a:r>
              <a:rPr lang="en-GB" altLang="en-US"/>
              <a:t>Example: Type of Services in IoT</a:t>
            </a:r>
          </a:p>
        </p:txBody>
      </p:sp>
      <p:pic>
        <p:nvPicPr>
          <p:cNvPr id="58372" name="Picture 5" descr="#">
            <a:extLst>
              <a:ext uri="{FF2B5EF4-FFF2-40B4-BE49-F238E27FC236}">
                <a16:creationId xmlns:a16="http://schemas.microsoft.com/office/drawing/2014/main" id="{29B233D4-B42E-4D2B-A51B-67252BEB7A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5295900"/>
            <a:ext cx="2508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3" name="Picture 6" descr="#">
            <a:extLst>
              <a:ext uri="{FF2B5EF4-FFF2-40B4-BE49-F238E27FC236}">
                <a16:creationId xmlns:a16="http://schemas.microsoft.com/office/drawing/2014/main" id="{55E5E6A5-325B-471C-9F01-B8910755D5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7738" y="4830763"/>
            <a:ext cx="2508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4" name="Picture 7" descr="#">
            <a:extLst>
              <a:ext uri="{FF2B5EF4-FFF2-40B4-BE49-F238E27FC236}">
                <a16:creationId xmlns:a16="http://schemas.microsoft.com/office/drawing/2014/main" id="{CAFA486C-3D8A-497C-B36E-047C4C188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4675" y="5402263"/>
            <a:ext cx="250825"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5" name="Picture 8" descr="#">
            <a:extLst>
              <a:ext uri="{FF2B5EF4-FFF2-40B4-BE49-F238E27FC236}">
                <a16:creationId xmlns:a16="http://schemas.microsoft.com/office/drawing/2014/main" id="{D641DFC3-1036-4E4D-8997-698145A5F2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5900" y="5187950"/>
            <a:ext cx="25082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6" name="Picture 9" descr="#">
            <a:extLst>
              <a:ext uri="{FF2B5EF4-FFF2-40B4-BE49-F238E27FC236}">
                <a16:creationId xmlns:a16="http://schemas.microsoft.com/office/drawing/2014/main" id="{2FA25CD4-9FB9-4953-9FF5-305EB94569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7700" y="4900613"/>
            <a:ext cx="250825"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7" name="Picture 10" descr="#">
            <a:extLst>
              <a:ext uri="{FF2B5EF4-FFF2-40B4-BE49-F238E27FC236}">
                <a16:creationId xmlns:a16="http://schemas.microsoft.com/office/drawing/2014/main" id="{58F6D8D7-F316-4B52-9C85-D24771C3AB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6863" y="5905500"/>
            <a:ext cx="352425"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0" name="Line 11">
            <a:extLst>
              <a:ext uri="{FF2B5EF4-FFF2-40B4-BE49-F238E27FC236}">
                <a16:creationId xmlns:a16="http://schemas.microsoft.com/office/drawing/2014/main" id="{C0ADBECC-8B3A-4462-AD62-D74CCA5E5223}"/>
              </a:ext>
            </a:extLst>
          </p:cNvPr>
          <p:cNvSpPr>
            <a:spLocks noChangeShapeType="1"/>
          </p:cNvSpPr>
          <p:nvPr/>
        </p:nvSpPr>
        <p:spPr bwMode="auto">
          <a:xfrm>
            <a:off x="2393950" y="5045075"/>
            <a:ext cx="131763" cy="357188"/>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71" name="Line 12">
            <a:extLst>
              <a:ext uri="{FF2B5EF4-FFF2-40B4-BE49-F238E27FC236}">
                <a16:creationId xmlns:a16="http://schemas.microsoft.com/office/drawing/2014/main" id="{DD512CA7-9E1A-4780-94B2-831B7F1C75AC}"/>
              </a:ext>
            </a:extLst>
          </p:cNvPr>
          <p:cNvSpPr>
            <a:spLocks noChangeShapeType="1"/>
          </p:cNvSpPr>
          <p:nvPr/>
        </p:nvSpPr>
        <p:spPr bwMode="auto">
          <a:xfrm>
            <a:off x="2614613" y="5510213"/>
            <a:ext cx="530225" cy="71437"/>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72" name="Oval 13">
            <a:extLst>
              <a:ext uri="{FF2B5EF4-FFF2-40B4-BE49-F238E27FC236}">
                <a16:creationId xmlns:a16="http://schemas.microsoft.com/office/drawing/2014/main" id="{301CA3AC-ADAE-4596-A0FE-DACCD8DA7243}"/>
              </a:ext>
            </a:extLst>
          </p:cNvPr>
          <p:cNvSpPr>
            <a:spLocks noChangeArrowheads="1"/>
          </p:cNvSpPr>
          <p:nvPr/>
        </p:nvSpPr>
        <p:spPr bwMode="auto">
          <a:xfrm>
            <a:off x="4821238" y="5268913"/>
            <a:ext cx="439737" cy="179387"/>
          </a:xfrm>
          <a:prstGeom prst="ellipse">
            <a:avLst/>
          </a:prstGeom>
          <a:solidFill>
            <a:srgbClr val="008000"/>
          </a:solidFill>
          <a:ln>
            <a:noFill/>
          </a:ln>
          <a:effectLst/>
        </p:spPr>
        <p:txBody>
          <a:bodyPr wrap="none" anchor="ctr"/>
          <a:lstStyle>
            <a:lvl1pPr eaLnBrk="0" hangingPunct="0">
              <a:defRPr>
                <a:solidFill>
                  <a:schemeClr val="tx1"/>
                </a:solidFill>
                <a:latin typeface="Arial" charset="0"/>
                <a:ea typeface="Arial"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GB" altLang="en-US" sz="500">
                <a:latin typeface="Verdana" charset="0"/>
              </a:rPr>
              <a:t>Sink</a:t>
            </a:r>
          </a:p>
          <a:p>
            <a:pPr eaLnBrk="1" hangingPunct="1">
              <a:defRPr/>
            </a:pPr>
            <a:r>
              <a:rPr lang="en-GB" altLang="en-US" sz="500">
                <a:latin typeface="Verdana" charset="0"/>
              </a:rPr>
              <a:t>node</a:t>
            </a:r>
          </a:p>
        </p:txBody>
      </p:sp>
      <p:sp>
        <p:nvSpPr>
          <p:cNvPr id="40973" name="Rectangle 14">
            <a:extLst>
              <a:ext uri="{FF2B5EF4-FFF2-40B4-BE49-F238E27FC236}">
                <a16:creationId xmlns:a16="http://schemas.microsoft.com/office/drawing/2014/main" id="{E921584E-4C96-4893-910C-BF7BDA0EBB7C}"/>
              </a:ext>
            </a:extLst>
          </p:cNvPr>
          <p:cNvSpPr>
            <a:spLocks noChangeArrowheads="1"/>
          </p:cNvSpPr>
          <p:nvPr/>
        </p:nvSpPr>
        <p:spPr bwMode="auto">
          <a:xfrm>
            <a:off x="5614988" y="5295900"/>
            <a:ext cx="396875" cy="142875"/>
          </a:xfrm>
          <a:prstGeom prst="rect">
            <a:avLst/>
          </a:prstGeom>
          <a:solidFill>
            <a:schemeClr val="bg2"/>
          </a:solidFill>
          <a:ln>
            <a:noFill/>
          </a:ln>
          <a:effectLst/>
        </p:spPr>
        <p:txBody>
          <a:bodyPr wrap="none" anchor="ctr"/>
          <a:lstStyle>
            <a:lvl1pPr eaLnBrk="0" hangingPunct="0">
              <a:defRPr>
                <a:solidFill>
                  <a:schemeClr val="tx1"/>
                </a:solidFill>
                <a:latin typeface="Arial" charset="0"/>
                <a:ea typeface="Arial"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GB" altLang="en-US" sz="600">
                <a:latin typeface="Verdana" charset="0"/>
              </a:rPr>
              <a:t>Gateway</a:t>
            </a:r>
          </a:p>
        </p:txBody>
      </p:sp>
      <p:pic>
        <p:nvPicPr>
          <p:cNvPr id="58382" name="Picture 15" descr="http://openclipart.org/image/800px/svg_to_png/14729/gabe_anguiano_Cloud.png">
            <a:extLst>
              <a:ext uri="{FF2B5EF4-FFF2-40B4-BE49-F238E27FC236}">
                <a16:creationId xmlns:a16="http://schemas.microsoft.com/office/drawing/2014/main" id="{0D590D92-97AE-480F-8DE6-776EEDDC32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0" y="4435475"/>
            <a:ext cx="1058863"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83" name="Line 16">
            <a:extLst>
              <a:ext uri="{FF2B5EF4-FFF2-40B4-BE49-F238E27FC236}">
                <a16:creationId xmlns:a16="http://schemas.microsoft.com/office/drawing/2014/main" id="{93D01599-869F-457A-904D-0E77E2E627AE}"/>
              </a:ext>
            </a:extLst>
          </p:cNvPr>
          <p:cNvSpPr>
            <a:spLocks noChangeShapeType="1"/>
          </p:cNvSpPr>
          <p:nvPr/>
        </p:nvSpPr>
        <p:spPr bwMode="auto">
          <a:xfrm>
            <a:off x="5746750" y="5080000"/>
            <a:ext cx="87313" cy="144463"/>
          </a:xfrm>
          <a:prstGeom prst="line">
            <a:avLst/>
          </a:prstGeom>
          <a:noFill/>
          <a:ln w="9525">
            <a:solidFill>
              <a:schemeClr val="tx1"/>
            </a:solidFill>
            <a:round/>
            <a:headEnd type="triangle" w="med" len="med"/>
            <a:tailEnd type="triangle" w="med" len="med"/>
          </a:ln>
          <a:effectLst>
            <a:prstShdw prst="shdw17" dist="17961" dir="2700000">
              <a:srgbClr val="808080">
                <a:alpha val="50000"/>
              </a:srgbClr>
            </a:prstShdw>
          </a:effectLst>
          <a:extLst>
            <a:ext uri="{909E8E84-426E-40DD-AFC4-6F175D3DCCD1}">
              <a14:hiddenFill xmlns:a14="http://schemas.microsoft.com/office/drawing/2010/main">
                <a:noFill/>
              </a14:hiddenFill>
            </a:ext>
          </a:extLst>
        </p:spPr>
        <p:txBody>
          <a:bodyPr/>
          <a:lstStyle/>
          <a:p>
            <a:endParaRPr lang="en-US"/>
          </a:p>
        </p:txBody>
      </p:sp>
      <p:sp>
        <p:nvSpPr>
          <p:cNvPr id="40976" name="Line 17">
            <a:extLst>
              <a:ext uri="{FF2B5EF4-FFF2-40B4-BE49-F238E27FC236}">
                <a16:creationId xmlns:a16="http://schemas.microsoft.com/office/drawing/2014/main" id="{88066AB8-82B3-43F5-8457-D612F6E4F572}"/>
              </a:ext>
            </a:extLst>
          </p:cNvPr>
          <p:cNvSpPr>
            <a:spLocks noChangeShapeType="1"/>
          </p:cNvSpPr>
          <p:nvPr/>
        </p:nvSpPr>
        <p:spPr bwMode="auto">
          <a:xfrm>
            <a:off x="4378325" y="5367338"/>
            <a:ext cx="398463" cy="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77" name="Line 18">
            <a:extLst>
              <a:ext uri="{FF2B5EF4-FFF2-40B4-BE49-F238E27FC236}">
                <a16:creationId xmlns:a16="http://schemas.microsoft.com/office/drawing/2014/main" id="{EEE33121-DA1C-4A7D-B3BC-5DF02632C373}"/>
              </a:ext>
            </a:extLst>
          </p:cNvPr>
          <p:cNvSpPr>
            <a:spLocks noChangeShapeType="1"/>
          </p:cNvSpPr>
          <p:nvPr/>
        </p:nvSpPr>
        <p:spPr bwMode="auto">
          <a:xfrm>
            <a:off x="5283200" y="5367338"/>
            <a:ext cx="309563" cy="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78" name="Line 19">
            <a:extLst>
              <a:ext uri="{FF2B5EF4-FFF2-40B4-BE49-F238E27FC236}">
                <a16:creationId xmlns:a16="http://schemas.microsoft.com/office/drawing/2014/main" id="{EECF9669-690D-45C8-BE1A-338B42046495}"/>
              </a:ext>
            </a:extLst>
          </p:cNvPr>
          <p:cNvSpPr>
            <a:spLocks noChangeShapeType="1"/>
          </p:cNvSpPr>
          <p:nvPr/>
        </p:nvSpPr>
        <p:spPr bwMode="auto">
          <a:xfrm>
            <a:off x="3408363" y="5116513"/>
            <a:ext cx="661987" cy="21590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79" name="Line 20">
            <a:extLst>
              <a:ext uri="{FF2B5EF4-FFF2-40B4-BE49-F238E27FC236}">
                <a16:creationId xmlns:a16="http://schemas.microsoft.com/office/drawing/2014/main" id="{05FBCD6F-9C54-4DC7-A04A-6D95392EC0B9}"/>
              </a:ext>
            </a:extLst>
          </p:cNvPr>
          <p:cNvSpPr>
            <a:spLocks noChangeShapeType="1"/>
          </p:cNvSpPr>
          <p:nvPr/>
        </p:nvSpPr>
        <p:spPr bwMode="auto">
          <a:xfrm flipV="1">
            <a:off x="2657475" y="5116513"/>
            <a:ext cx="530225" cy="28575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80" name="Line 21">
            <a:extLst>
              <a:ext uri="{FF2B5EF4-FFF2-40B4-BE49-F238E27FC236}">
                <a16:creationId xmlns:a16="http://schemas.microsoft.com/office/drawing/2014/main" id="{FE3AFCBE-4FE0-4B8C-B7B7-3566D47C4210}"/>
              </a:ext>
            </a:extLst>
          </p:cNvPr>
          <p:cNvSpPr>
            <a:spLocks noChangeShapeType="1"/>
          </p:cNvSpPr>
          <p:nvPr/>
        </p:nvSpPr>
        <p:spPr bwMode="auto">
          <a:xfrm flipH="1">
            <a:off x="3187700" y="5187950"/>
            <a:ext cx="88900" cy="322263"/>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81" name="Line 22">
            <a:extLst>
              <a:ext uri="{FF2B5EF4-FFF2-40B4-BE49-F238E27FC236}">
                <a16:creationId xmlns:a16="http://schemas.microsoft.com/office/drawing/2014/main" id="{AC628372-11F8-4480-B216-9C06070807BF}"/>
              </a:ext>
            </a:extLst>
          </p:cNvPr>
          <p:cNvSpPr>
            <a:spLocks noChangeShapeType="1"/>
          </p:cNvSpPr>
          <p:nvPr/>
        </p:nvSpPr>
        <p:spPr bwMode="auto">
          <a:xfrm flipV="1">
            <a:off x="3363913" y="5402263"/>
            <a:ext cx="617537" cy="144462"/>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82" name="Line 23">
            <a:extLst>
              <a:ext uri="{FF2B5EF4-FFF2-40B4-BE49-F238E27FC236}">
                <a16:creationId xmlns:a16="http://schemas.microsoft.com/office/drawing/2014/main" id="{196BB656-AB36-4622-9424-EE8053B3BB06}"/>
              </a:ext>
            </a:extLst>
          </p:cNvPr>
          <p:cNvSpPr>
            <a:spLocks noChangeShapeType="1"/>
          </p:cNvSpPr>
          <p:nvPr/>
        </p:nvSpPr>
        <p:spPr bwMode="auto">
          <a:xfrm flipV="1">
            <a:off x="3055938" y="5654675"/>
            <a:ext cx="176212" cy="28575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pic>
        <p:nvPicPr>
          <p:cNvPr id="58391" name="Picture 24" descr="#">
            <a:extLst>
              <a:ext uri="{FF2B5EF4-FFF2-40B4-BE49-F238E27FC236}">
                <a16:creationId xmlns:a16="http://schemas.microsoft.com/office/drawing/2014/main" id="{EB2C8A67-3465-47CB-827B-689919DC3B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025" y="5834063"/>
            <a:ext cx="352425"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4" name="Line 25">
            <a:extLst>
              <a:ext uri="{FF2B5EF4-FFF2-40B4-BE49-F238E27FC236}">
                <a16:creationId xmlns:a16="http://schemas.microsoft.com/office/drawing/2014/main" id="{1168A026-3A20-4086-9793-4232071D1D80}"/>
              </a:ext>
            </a:extLst>
          </p:cNvPr>
          <p:cNvSpPr>
            <a:spLocks noChangeShapeType="1"/>
          </p:cNvSpPr>
          <p:nvPr/>
        </p:nvSpPr>
        <p:spPr bwMode="auto">
          <a:xfrm>
            <a:off x="3232150" y="6011863"/>
            <a:ext cx="441325" cy="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85" name="Line 26">
            <a:extLst>
              <a:ext uri="{FF2B5EF4-FFF2-40B4-BE49-F238E27FC236}">
                <a16:creationId xmlns:a16="http://schemas.microsoft.com/office/drawing/2014/main" id="{519C2801-062E-4488-B509-A42E820E2179}"/>
              </a:ext>
            </a:extLst>
          </p:cNvPr>
          <p:cNvSpPr>
            <a:spLocks noChangeShapeType="1"/>
          </p:cNvSpPr>
          <p:nvPr/>
        </p:nvSpPr>
        <p:spPr bwMode="auto">
          <a:xfrm flipV="1">
            <a:off x="4025900" y="5438775"/>
            <a:ext cx="793750" cy="466725"/>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58394" name="Text Box 27">
            <a:extLst>
              <a:ext uri="{FF2B5EF4-FFF2-40B4-BE49-F238E27FC236}">
                <a16:creationId xmlns:a16="http://schemas.microsoft.com/office/drawing/2014/main" id="{2287FBDA-1456-4EA3-BBD5-2FDF0EB070FF}"/>
              </a:ext>
            </a:extLst>
          </p:cNvPr>
          <p:cNvSpPr txBox="1">
            <a:spLocks noChangeArrowheads="1"/>
          </p:cNvSpPr>
          <p:nvPr/>
        </p:nvSpPr>
        <p:spPr bwMode="auto">
          <a:xfrm>
            <a:off x="5100638" y="4725988"/>
            <a:ext cx="782637" cy="304800"/>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700"/>
              <a:t>Core network</a:t>
            </a:r>
          </a:p>
          <a:p>
            <a:pPr eaLnBrk="1" hangingPunct="1">
              <a:spcBef>
                <a:spcPct val="0"/>
              </a:spcBef>
              <a:buFontTx/>
              <a:buNone/>
            </a:pPr>
            <a:r>
              <a:rPr lang="en-GB" altLang="en-US" sz="700"/>
              <a:t>e.g. Internet</a:t>
            </a:r>
          </a:p>
        </p:txBody>
      </p:sp>
      <p:sp>
        <p:nvSpPr>
          <p:cNvPr id="40987" name="Line 28">
            <a:extLst>
              <a:ext uri="{FF2B5EF4-FFF2-40B4-BE49-F238E27FC236}">
                <a16:creationId xmlns:a16="http://schemas.microsoft.com/office/drawing/2014/main" id="{9EA7D3CF-C5D8-445D-8B0D-3BBE0E0F8B86}"/>
              </a:ext>
            </a:extLst>
          </p:cNvPr>
          <p:cNvSpPr>
            <a:spLocks noChangeShapeType="1"/>
          </p:cNvSpPr>
          <p:nvPr/>
        </p:nvSpPr>
        <p:spPr bwMode="auto">
          <a:xfrm flipV="1">
            <a:off x="6054725" y="4614863"/>
            <a:ext cx="354013" cy="10795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pic>
        <p:nvPicPr>
          <p:cNvPr id="58396" name="Picture 30" descr="#">
            <a:extLst>
              <a:ext uri="{FF2B5EF4-FFF2-40B4-BE49-F238E27FC236}">
                <a16:creationId xmlns:a16="http://schemas.microsoft.com/office/drawing/2014/main" id="{C6855A92-7978-4FEC-9919-A7F34704D4F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38913" y="4333875"/>
            <a:ext cx="3937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97" name="Text Box 31">
            <a:extLst>
              <a:ext uri="{FF2B5EF4-FFF2-40B4-BE49-F238E27FC236}">
                <a16:creationId xmlns:a16="http://schemas.microsoft.com/office/drawing/2014/main" id="{33B2FD64-A572-42FF-AC88-5B9636FC601C}"/>
              </a:ext>
            </a:extLst>
          </p:cNvPr>
          <p:cNvSpPr txBox="1">
            <a:spLocks noChangeArrowheads="1"/>
          </p:cNvSpPr>
          <p:nvPr/>
        </p:nvSpPr>
        <p:spPr bwMode="auto">
          <a:xfrm>
            <a:off x="6499225" y="4784725"/>
            <a:ext cx="704850" cy="228600"/>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900"/>
              <a:t>End-user</a:t>
            </a:r>
          </a:p>
        </p:txBody>
      </p:sp>
      <p:pic>
        <p:nvPicPr>
          <p:cNvPr id="58398" name="Picture 32" descr="#">
            <a:extLst>
              <a:ext uri="{FF2B5EF4-FFF2-40B4-BE49-F238E27FC236}">
                <a16:creationId xmlns:a16="http://schemas.microsoft.com/office/drawing/2014/main" id="{3AEDB775-4422-4E15-A65C-634BF12C515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7375" y="4868863"/>
            <a:ext cx="26352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99" name="Picture 33" descr="Internet Scheme by daccap - A simplified scheme of the Internet. Icons from the High Contrast Theme.">
            <a:extLst>
              <a:ext uri="{FF2B5EF4-FFF2-40B4-BE49-F238E27FC236}">
                <a16:creationId xmlns:a16="http://schemas.microsoft.com/office/drawing/2014/main" id="{38D4F5AD-011A-442D-AF28-2FDD766D3A3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92350" y="1484313"/>
            <a:ext cx="23812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1202" name="Picture 34" descr="#">
            <a:extLst>
              <a:ext uri="{FF2B5EF4-FFF2-40B4-BE49-F238E27FC236}">
                <a16:creationId xmlns:a16="http://schemas.microsoft.com/office/drawing/2014/main" id="{99FECEC5-3D3C-4FB7-966D-4BBBCE24CB2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31988" y="1771650"/>
            <a:ext cx="50165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3" name="Line 35">
            <a:extLst>
              <a:ext uri="{FF2B5EF4-FFF2-40B4-BE49-F238E27FC236}">
                <a16:creationId xmlns:a16="http://schemas.microsoft.com/office/drawing/2014/main" id="{613AC3FC-76BD-42F1-9878-DA6713688079}"/>
              </a:ext>
            </a:extLst>
          </p:cNvPr>
          <p:cNvSpPr>
            <a:spLocks noChangeShapeType="1"/>
          </p:cNvSpPr>
          <p:nvPr/>
        </p:nvSpPr>
        <p:spPr bwMode="auto">
          <a:xfrm>
            <a:off x="2940050" y="2060575"/>
            <a:ext cx="144463" cy="287338"/>
          </a:xfrm>
          <a:prstGeom prst="line">
            <a:avLst/>
          </a:prstGeom>
          <a:noFill/>
          <a:ln w="12700">
            <a:solidFill>
              <a:srgbClr val="FF0000"/>
            </a:solidFill>
            <a:round/>
            <a:headEn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94" name="Line 36">
            <a:extLst>
              <a:ext uri="{FF2B5EF4-FFF2-40B4-BE49-F238E27FC236}">
                <a16:creationId xmlns:a16="http://schemas.microsoft.com/office/drawing/2014/main" id="{F86AD79E-E394-4A7E-B567-79472221E9E9}"/>
              </a:ext>
            </a:extLst>
          </p:cNvPr>
          <p:cNvSpPr>
            <a:spLocks noChangeShapeType="1"/>
          </p:cNvSpPr>
          <p:nvPr/>
        </p:nvSpPr>
        <p:spPr bwMode="auto">
          <a:xfrm>
            <a:off x="3155950" y="2492375"/>
            <a:ext cx="215900" cy="71438"/>
          </a:xfrm>
          <a:prstGeom prst="line">
            <a:avLst/>
          </a:prstGeom>
          <a:noFill/>
          <a:ln w="12700">
            <a:solidFill>
              <a:srgbClr val="FF0000"/>
            </a:solidFill>
            <a:round/>
            <a:headEn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95" name="Line 37">
            <a:extLst>
              <a:ext uri="{FF2B5EF4-FFF2-40B4-BE49-F238E27FC236}">
                <a16:creationId xmlns:a16="http://schemas.microsoft.com/office/drawing/2014/main" id="{8C195556-3F4A-4F29-9B01-9A7C133CE666}"/>
              </a:ext>
            </a:extLst>
          </p:cNvPr>
          <p:cNvSpPr>
            <a:spLocks noChangeShapeType="1"/>
          </p:cNvSpPr>
          <p:nvPr/>
        </p:nvSpPr>
        <p:spPr bwMode="auto">
          <a:xfrm flipV="1">
            <a:off x="3660775" y="2420938"/>
            <a:ext cx="215900" cy="142875"/>
          </a:xfrm>
          <a:prstGeom prst="line">
            <a:avLst/>
          </a:prstGeom>
          <a:noFill/>
          <a:ln w="12700">
            <a:solidFill>
              <a:srgbClr val="FF0000"/>
            </a:solidFill>
            <a:round/>
            <a:headEn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40996" name="Line 38">
            <a:extLst>
              <a:ext uri="{FF2B5EF4-FFF2-40B4-BE49-F238E27FC236}">
                <a16:creationId xmlns:a16="http://schemas.microsoft.com/office/drawing/2014/main" id="{A064C20D-DFA1-4869-B8DD-737490C8E9B9}"/>
              </a:ext>
            </a:extLst>
          </p:cNvPr>
          <p:cNvSpPr>
            <a:spLocks noChangeShapeType="1"/>
          </p:cNvSpPr>
          <p:nvPr/>
        </p:nvSpPr>
        <p:spPr bwMode="auto">
          <a:xfrm flipV="1">
            <a:off x="3948113" y="2060575"/>
            <a:ext cx="144462" cy="287338"/>
          </a:xfrm>
          <a:prstGeom prst="line">
            <a:avLst/>
          </a:prstGeom>
          <a:noFill/>
          <a:ln w="12700">
            <a:solidFill>
              <a:srgbClr val="FF0000"/>
            </a:solidFill>
            <a:round/>
            <a:headEn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58405" name="Rectangle 39">
            <a:extLst>
              <a:ext uri="{FF2B5EF4-FFF2-40B4-BE49-F238E27FC236}">
                <a16:creationId xmlns:a16="http://schemas.microsoft.com/office/drawing/2014/main" id="{23D82498-78F0-46AA-95F3-25C84144A28A}"/>
              </a:ext>
            </a:extLst>
          </p:cNvPr>
          <p:cNvSpPr>
            <a:spLocks noChangeArrowheads="1"/>
          </p:cNvSpPr>
          <p:nvPr/>
        </p:nvSpPr>
        <p:spPr bwMode="auto">
          <a:xfrm>
            <a:off x="1931988" y="1484313"/>
            <a:ext cx="450850" cy="24447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000">
                <a:latin typeface="Arial" panose="020B0604020202020204" pitchFamily="34" charset="0"/>
              </a:rPr>
              <a:t>Data</a:t>
            </a:r>
          </a:p>
        </p:txBody>
      </p:sp>
      <p:sp>
        <p:nvSpPr>
          <p:cNvPr id="58406" name="Rectangle 40">
            <a:extLst>
              <a:ext uri="{FF2B5EF4-FFF2-40B4-BE49-F238E27FC236}">
                <a16:creationId xmlns:a16="http://schemas.microsoft.com/office/drawing/2014/main" id="{47799981-9829-4955-A231-343402D204C6}"/>
              </a:ext>
            </a:extLst>
          </p:cNvPr>
          <p:cNvSpPr>
            <a:spLocks noChangeArrowheads="1"/>
          </p:cNvSpPr>
          <p:nvPr/>
        </p:nvSpPr>
        <p:spPr bwMode="auto">
          <a:xfrm>
            <a:off x="1862138" y="1987550"/>
            <a:ext cx="590550" cy="24447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000">
                <a:latin typeface="Arial" panose="020B0604020202020204" pitchFamily="34" charset="0"/>
              </a:rPr>
              <a:t>Sender</a:t>
            </a:r>
          </a:p>
        </p:txBody>
      </p:sp>
      <p:pic>
        <p:nvPicPr>
          <p:cNvPr id="58407" name="Picture 41" descr="#">
            <a:extLst>
              <a:ext uri="{FF2B5EF4-FFF2-40B4-BE49-F238E27FC236}">
                <a16:creationId xmlns:a16="http://schemas.microsoft.com/office/drawing/2014/main" id="{38F2C8F1-DD38-42EB-B841-51561E546ED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89438" y="1843088"/>
            <a:ext cx="50165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408" name="Rectangle 42">
            <a:extLst>
              <a:ext uri="{FF2B5EF4-FFF2-40B4-BE49-F238E27FC236}">
                <a16:creationId xmlns:a16="http://schemas.microsoft.com/office/drawing/2014/main" id="{4452F89A-6A56-4A28-BD5B-D045F336F4F0}"/>
              </a:ext>
            </a:extLst>
          </p:cNvPr>
          <p:cNvSpPr>
            <a:spLocks noChangeArrowheads="1"/>
          </p:cNvSpPr>
          <p:nvPr/>
        </p:nvSpPr>
        <p:spPr bwMode="auto">
          <a:xfrm>
            <a:off x="4651375" y="1555750"/>
            <a:ext cx="450850" cy="24447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000">
                <a:latin typeface="Arial" panose="020B0604020202020204" pitchFamily="34" charset="0"/>
              </a:rPr>
              <a:t>Data</a:t>
            </a:r>
          </a:p>
        </p:txBody>
      </p:sp>
      <p:sp>
        <p:nvSpPr>
          <p:cNvPr id="58409" name="Rectangle 43">
            <a:extLst>
              <a:ext uri="{FF2B5EF4-FFF2-40B4-BE49-F238E27FC236}">
                <a16:creationId xmlns:a16="http://schemas.microsoft.com/office/drawing/2014/main" id="{B3C71D59-D6B7-4C57-B569-4E0357010E1C}"/>
              </a:ext>
            </a:extLst>
          </p:cNvPr>
          <p:cNvSpPr>
            <a:spLocks noChangeArrowheads="1"/>
          </p:cNvSpPr>
          <p:nvPr/>
        </p:nvSpPr>
        <p:spPr bwMode="auto">
          <a:xfrm>
            <a:off x="4535488" y="2058988"/>
            <a:ext cx="684212" cy="24447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000">
                <a:latin typeface="Arial" panose="020B0604020202020204" pitchFamily="34" charset="0"/>
              </a:rPr>
              <a:t>Receiver</a:t>
            </a:r>
          </a:p>
        </p:txBody>
      </p:sp>
      <p:sp>
        <p:nvSpPr>
          <p:cNvPr id="58410" name="Rectangle 44">
            <a:extLst>
              <a:ext uri="{FF2B5EF4-FFF2-40B4-BE49-F238E27FC236}">
                <a16:creationId xmlns:a16="http://schemas.microsoft.com/office/drawing/2014/main" id="{BE96734B-A66C-4CD3-9B2B-55E800175F4D}"/>
              </a:ext>
            </a:extLst>
          </p:cNvPr>
          <p:cNvSpPr>
            <a:spLocks noChangeArrowheads="1"/>
          </p:cNvSpPr>
          <p:nvPr/>
        </p:nvSpPr>
        <p:spPr bwMode="auto">
          <a:xfrm>
            <a:off x="1716088" y="3787775"/>
            <a:ext cx="3294062" cy="24447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000">
                <a:latin typeface="Arial" panose="020B0604020202020204" pitchFamily="34" charset="0"/>
              </a:rPr>
              <a:t>A sample data communication in conventional networks</a:t>
            </a:r>
          </a:p>
        </p:txBody>
      </p:sp>
      <p:sp>
        <p:nvSpPr>
          <p:cNvPr id="58411" name="Rectangle 45">
            <a:extLst>
              <a:ext uri="{FF2B5EF4-FFF2-40B4-BE49-F238E27FC236}">
                <a16:creationId xmlns:a16="http://schemas.microsoft.com/office/drawing/2014/main" id="{08F111BC-5AC4-4CEE-B3E4-00FEAAAAFF34}"/>
              </a:ext>
            </a:extLst>
          </p:cNvPr>
          <p:cNvSpPr>
            <a:spLocks noChangeArrowheads="1"/>
          </p:cNvSpPr>
          <p:nvPr/>
        </p:nvSpPr>
        <p:spPr bwMode="auto">
          <a:xfrm>
            <a:off x="1963738" y="6308725"/>
            <a:ext cx="2341562" cy="24447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000">
                <a:latin typeface="Arial" panose="020B0604020202020204" pitchFamily="34" charset="0"/>
              </a:rPr>
              <a:t>A sample data communication in WSN</a:t>
            </a:r>
          </a:p>
        </p:txBody>
      </p:sp>
      <p:pic>
        <p:nvPicPr>
          <p:cNvPr id="391214" name="Picture 46" descr="#">
            <a:extLst>
              <a:ext uri="{FF2B5EF4-FFF2-40B4-BE49-F238E27FC236}">
                <a16:creationId xmlns:a16="http://schemas.microsoft.com/office/drawing/2014/main" id="{77E83F8A-9757-457B-A8B7-2B13E336074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35175" y="4797425"/>
            <a:ext cx="257175" cy="7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1215" name="Text Box 47">
            <a:extLst>
              <a:ext uri="{FF2B5EF4-FFF2-40B4-BE49-F238E27FC236}">
                <a16:creationId xmlns:a16="http://schemas.microsoft.com/office/drawing/2014/main" id="{8A808C20-3502-4551-94FF-38C135A598D7}"/>
              </a:ext>
            </a:extLst>
          </p:cNvPr>
          <p:cNvSpPr txBox="1">
            <a:spLocks noChangeArrowheads="1"/>
          </p:cNvSpPr>
          <p:nvPr/>
        </p:nvSpPr>
        <p:spPr bwMode="auto">
          <a:xfrm>
            <a:off x="6211888" y="3946525"/>
            <a:ext cx="574675" cy="274638"/>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200" b="1">
                <a:solidFill>
                  <a:srgbClr val="FF0000"/>
                </a:solidFill>
              </a:rPr>
              <a:t>Fire!</a:t>
            </a:r>
          </a:p>
        </p:txBody>
      </p:sp>
      <p:sp>
        <p:nvSpPr>
          <p:cNvPr id="391216" name="Text Box 48">
            <a:extLst>
              <a:ext uri="{FF2B5EF4-FFF2-40B4-BE49-F238E27FC236}">
                <a16:creationId xmlns:a16="http://schemas.microsoft.com/office/drawing/2014/main" id="{AC02B313-D702-44CA-824C-09A9DF92B264}"/>
              </a:ext>
            </a:extLst>
          </p:cNvPr>
          <p:cNvSpPr txBox="1">
            <a:spLocks noChangeArrowheads="1"/>
          </p:cNvSpPr>
          <p:nvPr/>
        </p:nvSpPr>
        <p:spPr bwMode="auto">
          <a:xfrm>
            <a:off x="6859588" y="4005263"/>
            <a:ext cx="952500" cy="39687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000">
                <a:solidFill>
                  <a:schemeClr val="bg2"/>
                </a:solidFill>
                <a:latin typeface="Arial" panose="020B0604020202020204" pitchFamily="34" charset="0"/>
              </a:rPr>
              <a:t>Some bits</a:t>
            </a:r>
          </a:p>
          <a:p>
            <a:pPr eaLnBrk="1" hangingPunct="1">
              <a:spcBef>
                <a:spcPct val="0"/>
              </a:spcBef>
              <a:buFontTx/>
              <a:buNone/>
            </a:pPr>
            <a:r>
              <a:rPr lang="en-GB" altLang="en-US" sz="1000">
                <a:solidFill>
                  <a:schemeClr val="bg2"/>
                </a:solidFill>
                <a:latin typeface="Arial" panose="020B0604020202020204" pitchFamily="34" charset="0"/>
              </a:rPr>
              <a:t>01100011100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0.03386 0.00278 C 0.05208 0.03125 0.07049 0.05995 0.08698 0.075 C 0.10347 0.09005 0.11684 0.09236 0.13281 0.09306 C 0.14879 0.09375 0.17049 0.09051 0.18281 0.07917 C 0.19514 0.06783 0.19219 0.03634 0.20677 0.025 C 0.22136 0.01366 0.25955 0.0132 0.27031 0.01111 " pathEditMode="relative" ptsTypes="aaaaaA">
                                      <p:cBhvr>
                                        <p:cTn id="6" dur="2000" fill="hold"/>
                                        <p:tgtEl>
                                          <p:spTgt spid="391202"/>
                                        </p:tgtEl>
                                        <p:attrNameLst>
                                          <p:attrName>ppt_x</p:attrName>
                                          <p:attrName>ppt_y</p:attrName>
                                        </p:attrNameLst>
                                      </p:cBhvr>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0" presetClass="path" presetSubtype="0" accel="50000" decel="50000" fill="hold" nodeType="clickEffect">
                                  <p:stCondLst>
                                    <p:cond delay="0"/>
                                  </p:stCondLst>
                                  <p:childTnLst>
                                    <p:animMotion origin="layout" path="M -3.61111E-6 -0.0037 C -0.00034 0.0213 -0.00052 0.04699 0.01528 0.04815 C 0.03125 0.04977 0.06615 0.00671 0.09566 0.00417 C 0.12552 0.00208 0.16511 0.02917 0.19375 0.03426 C 0.22257 0.03981 0.24063 0.03611 0.26789 0.03681 C 0.2948 0.03727 0.33924 0.04259 0.35695 0.03773 C 0.37483 0.0331 0.37014 0.0206 0.37466 0.00764 C 0.37934 -0.00486 0.36945 -0.02847 0.38455 -0.03935 C 0.39983 -0.05023 0.45382 -0.05116 0.46632 -0.05764 " pathEditMode="relative" rAng="0" ptsTypes="aaaaaaaaA">
                                      <p:cBhvr>
                                        <p:cTn id="10" dur="3000" fill="hold"/>
                                        <p:tgtEl>
                                          <p:spTgt spid="391214"/>
                                        </p:tgtEl>
                                        <p:attrNameLst>
                                          <p:attrName>ppt_x</p:attrName>
                                          <p:attrName>ppt_y</p:attrName>
                                        </p:attrNameLst>
                                      </p:cBhvr>
                                      <p:rCtr x="23281" y="-23"/>
                                    </p:animMotion>
                                  </p:childTnLst>
                                </p:cTn>
                              </p:par>
                            </p:childTnLst>
                          </p:cTn>
                        </p:par>
                        <p:par>
                          <p:cTn id="11" fill="hold" nodeType="afterGroup">
                            <p:stCondLst>
                              <p:cond delay="3000"/>
                            </p:stCondLst>
                            <p:childTnLst>
                              <p:par>
                                <p:cTn id="12" presetID="2" presetClass="entr" presetSubtype="4" fill="hold" grpId="0" nodeType="afterEffect">
                                  <p:stCondLst>
                                    <p:cond delay="0"/>
                                  </p:stCondLst>
                                  <p:childTnLst>
                                    <p:set>
                                      <p:cBhvr>
                                        <p:cTn id="13" dur="1" fill="hold">
                                          <p:stCondLst>
                                            <p:cond delay="0"/>
                                          </p:stCondLst>
                                        </p:cTn>
                                        <p:tgtEl>
                                          <p:spTgt spid="391216"/>
                                        </p:tgtEl>
                                        <p:attrNameLst>
                                          <p:attrName>style.visibility</p:attrName>
                                        </p:attrNameLst>
                                      </p:cBhvr>
                                      <p:to>
                                        <p:strVal val="visible"/>
                                      </p:to>
                                    </p:set>
                                    <p:anim calcmode="lin" valueType="num">
                                      <p:cBhvr additive="base">
                                        <p:cTn id="14" dur="500" fill="hold"/>
                                        <p:tgtEl>
                                          <p:spTgt spid="391216"/>
                                        </p:tgtEl>
                                        <p:attrNameLst>
                                          <p:attrName>ppt_x</p:attrName>
                                        </p:attrNameLst>
                                      </p:cBhvr>
                                      <p:tavLst>
                                        <p:tav tm="0">
                                          <p:val>
                                            <p:strVal val="#ppt_x"/>
                                          </p:val>
                                        </p:tav>
                                        <p:tav tm="100000">
                                          <p:val>
                                            <p:strVal val="#ppt_x"/>
                                          </p:val>
                                        </p:tav>
                                      </p:tavLst>
                                    </p:anim>
                                    <p:anim calcmode="lin" valueType="num">
                                      <p:cBhvr additive="base">
                                        <p:cTn id="15" dur="500" fill="hold"/>
                                        <p:tgtEl>
                                          <p:spTgt spid="391216"/>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0" presetClass="path" presetSubtype="0" accel="50000" decel="50000" fill="hold" nodeType="clickEffect">
                                  <p:stCondLst>
                                    <p:cond delay="0"/>
                                  </p:stCondLst>
                                  <p:childTnLst>
                                    <p:animMotion origin="layout" path="M 0.02171 -0.00602 C 0.02535 0.03171 0.029 0.06944 0.04566 0.07315 C 0.06233 0.07685 0.09358 0.01898 0.12171 0.0162 C 0.14983 0.01343 0.17292 0.04907 0.21441 0.05648 C 0.25591 0.06389 0.34375 0.07569 0.37066 0.06065 C 0.39757 0.0456 0.3599 -0.01204 0.37587 -0.0338 C 0.39184 -0.05556 0.45226 -0.06343 0.4665 -0.06991 " pathEditMode="relative" ptsTypes="aaaaaaA">
                                      <p:cBhvr>
                                        <p:cTn id="19" dur="5000" fill="hold"/>
                                        <p:tgtEl>
                                          <p:spTgt spid="391214"/>
                                        </p:tgtEl>
                                        <p:attrNameLst>
                                          <p:attrName>ppt_x</p:attrName>
                                          <p:attrName>ppt_y</p:attrName>
                                        </p:attrNameLst>
                                      </p:cBhvr>
                                    </p:animMotion>
                                  </p:childTnLst>
                                </p:cTn>
                              </p:par>
                            </p:childTnLst>
                          </p:cTn>
                        </p:par>
                        <p:par>
                          <p:cTn id="20" fill="hold" nodeType="afterGroup">
                            <p:stCondLst>
                              <p:cond delay="5000"/>
                            </p:stCondLst>
                            <p:childTnLst>
                              <p:par>
                                <p:cTn id="21" presetID="37" presetClass="entr" presetSubtype="0" fill="hold" grpId="0" nodeType="afterEffect">
                                  <p:stCondLst>
                                    <p:cond delay="0"/>
                                  </p:stCondLst>
                                  <p:childTnLst>
                                    <p:set>
                                      <p:cBhvr>
                                        <p:cTn id="22" dur="1" fill="hold">
                                          <p:stCondLst>
                                            <p:cond delay="0"/>
                                          </p:stCondLst>
                                        </p:cTn>
                                        <p:tgtEl>
                                          <p:spTgt spid="391215"/>
                                        </p:tgtEl>
                                        <p:attrNameLst>
                                          <p:attrName>style.visibility</p:attrName>
                                        </p:attrNameLst>
                                      </p:cBhvr>
                                      <p:to>
                                        <p:strVal val="visible"/>
                                      </p:to>
                                    </p:set>
                                    <p:animEffect transition="in" filter="fade">
                                      <p:cBhvr>
                                        <p:cTn id="23" dur="1000"/>
                                        <p:tgtEl>
                                          <p:spTgt spid="391215"/>
                                        </p:tgtEl>
                                      </p:cBhvr>
                                    </p:animEffect>
                                    <p:anim calcmode="lin" valueType="num">
                                      <p:cBhvr>
                                        <p:cTn id="24" dur="1000" fill="hold"/>
                                        <p:tgtEl>
                                          <p:spTgt spid="391215"/>
                                        </p:tgtEl>
                                        <p:attrNameLst>
                                          <p:attrName>ppt_x</p:attrName>
                                        </p:attrNameLst>
                                      </p:cBhvr>
                                      <p:tavLst>
                                        <p:tav tm="0">
                                          <p:val>
                                            <p:strVal val="#ppt_x"/>
                                          </p:val>
                                        </p:tav>
                                        <p:tav tm="100000">
                                          <p:val>
                                            <p:strVal val="#ppt_x"/>
                                          </p:val>
                                        </p:tav>
                                      </p:tavLst>
                                    </p:anim>
                                    <p:anim calcmode="lin" valueType="num">
                                      <p:cBhvr>
                                        <p:cTn id="25" dur="900" decel="100000" fill="hold"/>
                                        <p:tgtEl>
                                          <p:spTgt spid="391215"/>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912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215" grpId="0"/>
      <p:bldP spid="3912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D95EFA41-1AE0-49FC-A625-EB1FF734592E}"/>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18C81D39-4538-4577-83BA-6E3B1DB58312}" type="slidenum">
              <a:rPr lang="en-GB" altLang="en-US" sz="1400"/>
              <a:pPr>
                <a:spcBef>
                  <a:spcPct val="0"/>
                </a:spcBef>
                <a:buFontTx/>
                <a:buNone/>
              </a:pPr>
              <a:t>4</a:t>
            </a:fld>
            <a:endParaRPr lang="en-GB" altLang="en-US" sz="1400"/>
          </a:p>
        </p:txBody>
      </p:sp>
      <p:sp>
        <p:nvSpPr>
          <p:cNvPr id="8195" name="Title 1">
            <a:extLst>
              <a:ext uri="{FF2B5EF4-FFF2-40B4-BE49-F238E27FC236}">
                <a16:creationId xmlns:a16="http://schemas.microsoft.com/office/drawing/2014/main" id="{F5540CA7-C3C9-4A81-81AC-503BC607CFC3}"/>
              </a:ext>
            </a:extLst>
          </p:cNvPr>
          <p:cNvSpPr>
            <a:spLocks noGrp="1" noChangeArrowheads="1"/>
          </p:cNvSpPr>
          <p:nvPr>
            <p:ph type="title" idx="4294967295"/>
          </p:nvPr>
        </p:nvSpPr>
        <p:spPr/>
        <p:txBody>
          <a:bodyPr/>
          <a:lstStyle/>
          <a:p>
            <a:r>
              <a:rPr lang="en-GB" altLang="en-US" dirty="0"/>
              <a:t>Aims</a:t>
            </a:r>
          </a:p>
        </p:txBody>
      </p:sp>
      <p:sp>
        <p:nvSpPr>
          <p:cNvPr id="8196" name="Content Placeholder 2">
            <a:extLst>
              <a:ext uri="{FF2B5EF4-FFF2-40B4-BE49-F238E27FC236}">
                <a16:creationId xmlns:a16="http://schemas.microsoft.com/office/drawing/2014/main" id="{3FD649BF-CEC3-42C4-8E06-EF4F7C81A296}"/>
              </a:ext>
            </a:extLst>
          </p:cNvPr>
          <p:cNvSpPr>
            <a:spLocks noGrp="1" noChangeArrowheads="1"/>
          </p:cNvSpPr>
          <p:nvPr>
            <p:ph sz="half" idx="4294967295"/>
          </p:nvPr>
        </p:nvSpPr>
        <p:spPr>
          <a:xfrm>
            <a:off x="457200" y="1268413"/>
            <a:ext cx="7988300" cy="4459287"/>
          </a:xfrm>
        </p:spPr>
        <p:txBody>
          <a:bodyPr/>
          <a:lstStyle/>
          <a:p>
            <a:r>
              <a:rPr lang="en-GB" altLang="en-US" sz="2000" dirty="0"/>
              <a:t>The main aim of this course is to introduce the fundamental concepts of the Internet of Things and its applications and architecture models;</a:t>
            </a:r>
          </a:p>
          <a:p>
            <a:r>
              <a:rPr lang="en-GB" altLang="en-US" sz="2000" dirty="0"/>
              <a:t>Introduction to the technologies and mechanisms for sensing, actuation, processing and cyber-physical data communication. </a:t>
            </a:r>
          </a:p>
          <a:p>
            <a:r>
              <a:rPr lang="en-GB" altLang="en-US" sz="2000" dirty="0"/>
              <a:t>Discussing semantic technologies, service oriented solutions and networking technologies that enable the integration of Internet of Things data and services into the cyber world (i.e. the Internet and the Web). </a:t>
            </a:r>
          </a:p>
          <a:p>
            <a:r>
              <a:rPr lang="en-GB" altLang="en-US" sz="2000" dirty="0">
                <a:solidFill>
                  <a:srgbClr val="0000FF"/>
                </a:solidFill>
              </a:rPr>
              <a:t>To develop practical skills that can be transferred into a real-world environment</a:t>
            </a:r>
            <a:r>
              <a:rPr lang="en-GB" altLang="en-US" sz="2000" dirty="0"/>
              <a:t>.</a:t>
            </a:r>
          </a:p>
          <a:p>
            <a:pPr>
              <a:lnSpc>
                <a:spcPct val="120000"/>
              </a:lnSpc>
            </a:pPr>
            <a:endParaRPr lang="en-GB" altLang="en-US" sz="2000" dirty="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3">
            <a:extLst>
              <a:ext uri="{FF2B5EF4-FFF2-40B4-BE49-F238E27FC236}">
                <a16:creationId xmlns:a16="http://schemas.microsoft.com/office/drawing/2014/main" id="{433BBE18-2A8D-476A-A566-91C5C022050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D4C4467D-7728-49D0-9850-F51CA8D1DB92}" type="slidenum">
              <a:rPr lang="en-GB" altLang="en-US" sz="1400">
                <a:ea typeface="MS PGothic" panose="020B0600070205080204" pitchFamily="34" charset="-128"/>
              </a:rPr>
              <a:pPr>
                <a:spcBef>
                  <a:spcPct val="0"/>
                </a:spcBef>
                <a:buFontTx/>
                <a:buNone/>
              </a:pPr>
              <a:t>40</a:t>
            </a:fld>
            <a:endParaRPr lang="en-GB" altLang="en-US" sz="1400">
              <a:ea typeface="MS PGothic" panose="020B0600070205080204" pitchFamily="34" charset="-128"/>
            </a:endParaRPr>
          </a:p>
        </p:txBody>
      </p:sp>
      <p:sp>
        <p:nvSpPr>
          <p:cNvPr id="69635" name="Rectangle 2">
            <a:extLst>
              <a:ext uri="{FF2B5EF4-FFF2-40B4-BE49-F238E27FC236}">
                <a16:creationId xmlns:a16="http://schemas.microsoft.com/office/drawing/2014/main" id="{52F3E3D6-A81A-41F9-BE96-5862852B704B}"/>
              </a:ext>
            </a:extLst>
          </p:cNvPr>
          <p:cNvSpPr>
            <a:spLocks noGrp="1" noChangeArrowheads="1"/>
          </p:cNvSpPr>
          <p:nvPr>
            <p:ph type="title" idx="4294967295"/>
          </p:nvPr>
        </p:nvSpPr>
        <p:spPr/>
        <p:txBody>
          <a:bodyPr/>
          <a:lstStyle/>
          <a:p>
            <a:r>
              <a:rPr lang="en-GB" altLang="en-US"/>
              <a:t>Observation and measurement data</a:t>
            </a:r>
          </a:p>
        </p:txBody>
      </p:sp>
      <p:grpSp>
        <p:nvGrpSpPr>
          <p:cNvPr id="69636" name="Group 3">
            <a:extLst>
              <a:ext uri="{FF2B5EF4-FFF2-40B4-BE49-F238E27FC236}">
                <a16:creationId xmlns:a16="http://schemas.microsoft.com/office/drawing/2014/main" id="{E4A805C7-7431-451D-8896-2AEEADFADF2F}"/>
              </a:ext>
            </a:extLst>
          </p:cNvPr>
          <p:cNvGrpSpPr>
            <a:grpSpLocks/>
          </p:cNvGrpSpPr>
          <p:nvPr/>
        </p:nvGrpSpPr>
        <p:grpSpPr bwMode="auto">
          <a:xfrm>
            <a:off x="457200" y="836613"/>
            <a:ext cx="8077200" cy="5499100"/>
            <a:chOff x="288" y="856"/>
            <a:chExt cx="5088" cy="3464"/>
          </a:xfrm>
        </p:grpSpPr>
        <p:pic>
          <p:nvPicPr>
            <p:cNvPr id="69638" name="Picture 3">
              <a:extLst>
                <a:ext uri="{FF2B5EF4-FFF2-40B4-BE49-F238E27FC236}">
                  <a16:creationId xmlns:a16="http://schemas.microsoft.com/office/drawing/2014/main" id="{B0E50556-77FA-4108-BF96-FE87BC3193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6" y="856"/>
              <a:ext cx="5040" cy="3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9" name="Rectangle 5">
              <a:extLst>
                <a:ext uri="{FF2B5EF4-FFF2-40B4-BE49-F238E27FC236}">
                  <a16:creationId xmlns:a16="http://schemas.microsoft.com/office/drawing/2014/main" id="{42B84438-CB17-4D4F-B78B-EA9CF273C878}"/>
                </a:ext>
              </a:extLst>
            </p:cNvPr>
            <p:cNvSpPr>
              <a:spLocks noChangeArrowheads="1"/>
            </p:cNvSpPr>
            <p:nvPr/>
          </p:nvSpPr>
          <p:spPr bwMode="auto">
            <a:xfrm>
              <a:off x="288" y="864"/>
              <a:ext cx="4992" cy="4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en-US" altLang="en-US" sz="1800">
                <a:latin typeface="Garamond" panose="02020404030301010803" pitchFamily="18" charset="0"/>
              </a:endParaRPr>
            </a:p>
          </p:txBody>
        </p:sp>
      </p:grpSp>
      <p:sp>
        <p:nvSpPr>
          <p:cNvPr id="69637" name="Text Box 6">
            <a:extLst>
              <a:ext uri="{FF2B5EF4-FFF2-40B4-BE49-F238E27FC236}">
                <a16:creationId xmlns:a16="http://schemas.microsoft.com/office/drawing/2014/main" id="{494BE43F-B347-486C-BF7E-D2BC6CF34ADD}"/>
              </a:ext>
            </a:extLst>
          </p:cNvPr>
          <p:cNvSpPr txBox="1">
            <a:spLocks noChangeArrowheads="1"/>
          </p:cNvSpPr>
          <p:nvPr/>
        </p:nvSpPr>
        <p:spPr bwMode="auto">
          <a:xfrm>
            <a:off x="136525" y="6629400"/>
            <a:ext cx="36941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en-GB" altLang="en-US" sz="600">
                <a:solidFill>
                  <a:schemeClr val="accent2"/>
                </a:solidFill>
                <a:ea typeface="MS PGothic" panose="020B0600070205080204" pitchFamily="34" charset="-128"/>
              </a:rPr>
              <a:t>Source: W3C Semantic Sensor Networks, SSN Ontology presentation, Laurent Lefort et al.</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2">
            <a:extLst>
              <a:ext uri="{FF2B5EF4-FFF2-40B4-BE49-F238E27FC236}">
                <a16:creationId xmlns:a16="http://schemas.microsoft.com/office/drawing/2014/main" id="{F5936BAA-8DED-4CE0-81DC-1C0095E53350}"/>
              </a:ext>
            </a:extLst>
          </p:cNvPr>
          <p:cNvSpPr>
            <a:spLocks noGrp="1" noChangeArrowheads="1"/>
          </p:cNvSpPr>
          <p:nvPr>
            <p:ph idx="1"/>
          </p:nvPr>
        </p:nvSpPr>
        <p:spPr>
          <a:xfrm>
            <a:off x="107950" y="836613"/>
            <a:ext cx="8208963" cy="4968875"/>
          </a:xfrm>
        </p:spPr>
        <p:txBody>
          <a:bodyPr/>
          <a:lstStyle/>
          <a:p>
            <a:endParaRPr lang="en-GB" altLang="en-US"/>
          </a:p>
          <a:p>
            <a:r>
              <a:rPr lang="en-GB" altLang="en-US"/>
              <a:t>Are they important?</a:t>
            </a:r>
          </a:p>
          <a:p>
            <a:endParaRPr lang="en-GB" altLang="en-US"/>
          </a:p>
          <a:p>
            <a:r>
              <a:rPr lang="en-GB" altLang="en-US"/>
              <a:t>What is the risk?</a:t>
            </a:r>
          </a:p>
          <a:p>
            <a:endParaRPr lang="en-GB" altLang="en-US"/>
          </a:p>
          <a:p>
            <a:r>
              <a:rPr lang="en-GB" altLang="en-US"/>
              <a:t>What are the challenges?</a:t>
            </a:r>
          </a:p>
          <a:p>
            <a:pPr lvl="1"/>
            <a:r>
              <a:rPr lang="en-GB" altLang="en-US"/>
              <a:t>Device level</a:t>
            </a:r>
          </a:p>
          <a:p>
            <a:pPr lvl="1"/>
            <a:r>
              <a:rPr lang="en-GB" altLang="en-US"/>
              <a:t>Network level</a:t>
            </a:r>
          </a:p>
          <a:p>
            <a:pPr lvl="1"/>
            <a:r>
              <a:rPr lang="en-GB" altLang="en-US"/>
              <a:t>System level</a:t>
            </a:r>
          </a:p>
          <a:p>
            <a:pPr lvl="1"/>
            <a:r>
              <a:rPr lang="en-GB" altLang="en-US"/>
              <a:t>User level</a:t>
            </a:r>
          </a:p>
          <a:p>
            <a:endParaRPr lang="en-GB" altLang="en-US"/>
          </a:p>
          <a:p>
            <a:r>
              <a:rPr lang="en-GB" altLang="en-US"/>
              <a:t>Solutions?</a:t>
            </a:r>
          </a:p>
        </p:txBody>
      </p:sp>
      <p:sp>
        <p:nvSpPr>
          <p:cNvPr id="55299" name="Title 1">
            <a:extLst>
              <a:ext uri="{FF2B5EF4-FFF2-40B4-BE49-F238E27FC236}">
                <a16:creationId xmlns:a16="http://schemas.microsoft.com/office/drawing/2014/main" id="{1D243FA3-072F-4478-93FD-93BE46DAF2A1}"/>
              </a:ext>
            </a:extLst>
          </p:cNvPr>
          <p:cNvSpPr>
            <a:spLocks noGrp="1" noChangeArrowheads="1"/>
          </p:cNvSpPr>
          <p:nvPr>
            <p:ph type="title"/>
          </p:nvPr>
        </p:nvSpPr>
        <p:spPr/>
        <p:txBody>
          <a:bodyPr/>
          <a:lstStyle/>
          <a:p>
            <a:r>
              <a:rPr lang="en-GB" altLang="en-US"/>
              <a:t>Security &amp; Privacy</a:t>
            </a:r>
          </a:p>
        </p:txBody>
      </p:sp>
      <p:sp>
        <p:nvSpPr>
          <p:cNvPr id="55300" name="Slide Number Placeholder 3">
            <a:extLst>
              <a:ext uri="{FF2B5EF4-FFF2-40B4-BE49-F238E27FC236}">
                <a16:creationId xmlns:a16="http://schemas.microsoft.com/office/drawing/2014/main" id="{1D8953AA-51FA-4380-BD78-DA7D78D674C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2375DCF1-5FA2-40B5-A73B-4674CBD16E45}" type="slidenum">
              <a:rPr lang="en-GB" altLang="en-US" sz="1400"/>
              <a:pPr>
                <a:spcBef>
                  <a:spcPct val="0"/>
                </a:spcBef>
                <a:buFontTx/>
                <a:buNone/>
              </a:pPr>
              <a:t>41</a:t>
            </a:fld>
            <a:endParaRPr lang="en-GB" altLang="en-US" sz="14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45A06556-F12B-4177-BDC5-F3F706D8245A}"/>
              </a:ext>
            </a:extLst>
          </p:cNvPr>
          <p:cNvSpPr>
            <a:spLocks noGrp="1" noChangeArrowheads="1"/>
          </p:cNvSpPr>
          <p:nvPr>
            <p:ph type="title"/>
          </p:nvPr>
        </p:nvSpPr>
        <p:spPr/>
        <p:txBody>
          <a:bodyPr/>
          <a:lstStyle/>
          <a:p>
            <a:r>
              <a:rPr lang="en-GB" altLang="en-US"/>
              <a:t>Intelligent Data Processing</a:t>
            </a:r>
          </a:p>
        </p:txBody>
      </p:sp>
      <p:sp>
        <p:nvSpPr>
          <p:cNvPr id="60419" name="Content Placeholder 2">
            <a:extLst>
              <a:ext uri="{FF2B5EF4-FFF2-40B4-BE49-F238E27FC236}">
                <a16:creationId xmlns:a16="http://schemas.microsoft.com/office/drawing/2014/main" id="{603230DF-591C-4083-884A-93D1EA1506AA}"/>
              </a:ext>
            </a:extLst>
          </p:cNvPr>
          <p:cNvSpPr>
            <a:spLocks noGrp="1" noChangeArrowheads="1"/>
          </p:cNvSpPr>
          <p:nvPr>
            <p:ph idx="1"/>
          </p:nvPr>
        </p:nvSpPr>
        <p:spPr/>
        <p:txBody>
          <a:bodyPr/>
          <a:lstStyle/>
          <a:p>
            <a:r>
              <a:rPr lang="en-GB" altLang="en-US" dirty="0"/>
              <a:t>Sensing and data collection, sensor data and data-centric networks</a:t>
            </a:r>
          </a:p>
          <a:p>
            <a:r>
              <a:rPr lang="en-GB" altLang="en-US" dirty="0"/>
              <a:t>Access, subscription and integration</a:t>
            </a:r>
          </a:p>
          <a:p>
            <a:r>
              <a:rPr lang="en-GB" altLang="en-US" dirty="0"/>
              <a:t>Data processing and stream data analysis</a:t>
            </a:r>
          </a:p>
          <a:p>
            <a:r>
              <a:rPr lang="en-GB" altLang="en-US" dirty="0"/>
              <a:t>Query and discovery</a:t>
            </a:r>
          </a:p>
          <a:p>
            <a:r>
              <a:rPr lang="en-GB" altLang="en-US" dirty="0"/>
              <a:t>Data classification and clustering</a:t>
            </a:r>
          </a:p>
        </p:txBody>
      </p:sp>
      <p:sp>
        <p:nvSpPr>
          <p:cNvPr id="60420" name="Slide Number Placeholder 3">
            <a:extLst>
              <a:ext uri="{FF2B5EF4-FFF2-40B4-BE49-F238E27FC236}">
                <a16:creationId xmlns:a16="http://schemas.microsoft.com/office/drawing/2014/main" id="{84B09026-B147-4010-8DAB-E95021AA6044}"/>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BDB54592-BA70-45C5-8BB5-31F15D70A613}" type="slidenum">
              <a:rPr lang="en-GB" altLang="en-US" sz="1400"/>
              <a:pPr>
                <a:spcBef>
                  <a:spcPct val="0"/>
                </a:spcBef>
                <a:buFontTx/>
                <a:buNone/>
              </a:pPr>
              <a:t>42</a:t>
            </a:fld>
            <a:endParaRPr lang="en-GB" altLang="en-US" sz="14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Number Placeholder 3">
            <a:extLst>
              <a:ext uri="{FF2B5EF4-FFF2-40B4-BE49-F238E27FC236}">
                <a16:creationId xmlns:a16="http://schemas.microsoft.com/office/drawing/2014/main" id="{591C2489-FF21-4470-BA8F-E2919801483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AC7F235A-2E9E-4969-9C08-420C39553888}" type="slidenum">
              <a:rPr lang="en-GB" altLang="en-US" sz="1000">
                <a:latin typeface="Gill Sans MT" panose="020B0502020104020203" pitchFamily="34" charset="0"/>
                <a:ea typeface="MS PGothic" panose="020B0600070205080204" pitchFamily="34" charset="-128"/>
                <a:cs typeface="Gill Sans MT" panose="020B0502020104020203" pitchFamily="34" charset="0"/>
              </a:rPr>
              <a:pPr>
                <a:spcBef>
                  <a:spcPct val="0"/>
                </a:spcBef>
                <a:buFontTx/>
                <a:buNone/>
              </a:pPr>
              <a:t>43</a:t>
            </a:fld>
            <a:endParaRPr lang="en-GB" altLang="en-US" sz="1000">
              <a:latin typeface="Gill Sans MT" panose="020B0502020104020203" pitchFamily="34" charset="0"/>
              <a:ea typeface="MS PGothic" panose="020B0600070205080204" pitchFamily="34" charset="-128"/>
              <a:cs typeface="Gill Sans MT" panose="020B0502020104020203" pitchFamily="34" charset="0"/>
            </a:endParaRPr>
          </a:p>
        </p:txBody>
      </p:sp>
      <p:sp>
        <p:nvSpPr>
          <p:cNvPr id="63491" name="Rectangle 4">
            <a:extLst>
              <a:ext uri="{FF2B5EF4-FFF2-40B4-BE49-F238E27FC236}">
                <a16:creationId xmlns:a16="http://schemas.microsoft.com/office/drawing/2014/main" id="{709F88ED-E258-4D47-9055-FDC593539CF1}"/>
              </a:ext>
            </a:extLst>
          </p:cNvPr>
          <p:cNvSpPr>
            <a:spLocks noChangeArrowheads="1"/>
          </p:cNvSpPr>
          <p:nvPr/>
        </p:nvSpPr>
        <p:spPr bwMode="auto">
          <a:xfrm>
            <a:off x="1187450" y="765175"/>
            <a:ext cx="67691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GB" sz="2800" i="1">
                <a:latin typeface="Gill Sans MT" panose="020B0502020104020203" pitchFamily="34" charset="0"/>
                <a:ea typeface="MS PGothic" panose="020B0600070205080204" pitchFamily="34" charset="-128"/>
                <a:cs typeface="Gill Sans MT" panose="020B0502020104020203" pitchFamily="34" charset="0"/>
              </a:rPr>
              <a:t>“</a:t>
            </a:r>
            <a:r>
              <a:rPr lang="en-GB" altLang="en-US" sz="2800" i="1">
                <a:latin typeface="Gill Sans MT" panose="020B0502020104020203" pitchFamily="34" charset="0"/>
                <a:ea typeface="MS PGothic" panose="020B0600070205080204" pitchFamily="34" charset="-128"/>
                <a:cs typeface="Gill Sans MT" panose="020B0502020104020203" pitchFamily="34" charset="0"/>
              </a:rPr>
              <a:t>Each single data item is important.</a:t>
            </a:r>
            <a:r>
              <a:rPr lang="en-GB" altLang="en-GB" sz="2800" i="1">
                <a:latin typeface="Gill Sans MT" panose="020B0502020104020203" pitchFamily="34" charset="0"/>
                <a:ea typeface="MS PGothic" panose="020B0600070205080204" pitchFamily="34" charset="-128"/>
                <a:cs typeface="Gill Sans MT" panose="020B0502020104020203" pitchFamily="34" charset="0"/>
              </a:rPr>
              <a:t>”</a:t>
            </a:r>
            <a:br>
              <a:rPr lang="en-GB" altLang="en-US" sz="2800" i="1">
                <a:latin typeface="Gill Sans MT" panose="020B0502020104020203" pitchFamily="34" charset="0"/>
                <a:ea typeface="MS PGothic" panose="020B0600070205080204" pitchFamily="34" charset="-128"/>
                <a:cs typeface="Gill Sans MT" panose="020B0502020104020203" pitchFamily="34" charset="0"/>
              </a:rPr>
            </a:br>
            <a:endParaRPr lang="en-GB" altLang="en-US" sz="2800" i="1">
              <a:latin typeface="Gill Sans MT" panose="020B0502020104020203" pitchFamily="34" charset="0"/>
              <a:ea typeface="MS PGothic" panose="020B0600070205080204" pitchFamily="34" charset="-128"/>
              <a:cs typeface="Gill Sans MT" panose="020B0502020104020203" pitchFamily="34" charset="0"/>
            </a:endParaRPr>
          </a:p>
          <a:p>
            <a:pPr eaLnBrk="1" hangingPunct="1">
              <a:spcBef>
                <a:spcPct val="0"/>
              </a:spcBef>
              <a:buFontTx/>
              <a:buNone/>
            </a:pPr>
            <a:r>
              <a:rPr lang="en-GB" altLang="en-GB" sz="2800" i="1">
                <a:latin typeface="Gill Sans MT" panose="020B0502020104020203" pitchFamily="34" charset="0"/>
                <a:ea typeface="MS PGothic" panose="020B0600070205080204" pitchFamily="34" charset="-128"/>
                <a:cs typeface="Gill Sans MT" panose="020B0502020104020203" pitchFamily="34" charset="0"/>
              </a:rPr>
              <a:t>“</a:t>
            </a:r>
            <a:r>
              <a:rPr lang="en-GB" altLang="en-US" sz="2800" i="1">
                <a:latin typeface="Gill Sans MT" panose="020B0502020104020203" pitchFamily="34" charset="0"/>
                <a:ea typeface="MS PGothic" panose="020B0600070205080204" pitchFamily="34" charset="-128"/>
                <a:cs typeface="Gill Sans MT" panose="020B0502020104020203" pitchFamily="34" charset="0"/>
              </a:rPr>
              <a:t>Relying merely on data from sources that are unevenly distributed, without considering background information or social context, can lead to imbalanced interpretations and decisions.</a:t>
            </a:r>
            <a:r>
              <a:rPr lang="en-GB" altLang="en-GB" sz="2800" i="1">
                <a:latin typeface="Gill Sans MT" panose="020B0502020104020203" pitchFamily="34" charset="0"/>
                <a:ea typeface="MS PGothic" panose="020B0600070205080204" pitchFamily="34" charset="-128"/>
                <a:cs typeface="Gill Sans MT" panose="020B0502020104020203" pitchFamily="34" charset="0"/>
              </a:rPr>
              <a:t>”</a:t>
            </a:r>
            <a:endParaRPr lang="en-GB" altLang="en-US" sz="2800" i="1">
              <a:latin typeface="Gill Sans MT" panose="020B0502020104020203" pitchFamily="34" charset="0"/>
              <a:ea typeface="MS PGothic" panose="020B0600070205080204" pitchFamily="34" charset="-128"/>
              <a:cs typeface="Gill Sans MT" panose="020B0502020104020203" pitchFamily="34" charset="0"/>
            </a:endParaRPr>
          </a:p>
        </p:txBody>
      </p:sp>
      <p:pic>
        <p:nvPicPr>
          <p:cNvPr id="63492" name="Picture 3" descr="Screen Shot 2014-08-23 at 13.46.36.png">
            <a:extLst>
              <a:ext uri="{FF2B5EF4-FFF2-40B4-BE49-F238E27FC236}">
                <a16:creationId xmlns:a16="http://schemas.microsoft.com/office/drawing/2014/main" id="{D357EA98-6A51-4AC1-B894-CB859BEF9A6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11638" y="5157788"/>
            <a:ext cx="3600450"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Oval 4">
            <a:extLst>
              <a:ext uri="{FF2B5EF4-FFF2-40B4-BE49-F238E27FC236}">
                <a16:creationId xmlns:a16="http://schemas.microsoft.com/office/drawing/2014/main" id="{72DCC70F-EB33-4057-883D-5BD977BBE0CA}"/>
              </a:ext>
            </a:extLst>
          </p:cNvPr>
          <p:cNvSpPr>
            <a:spLocks noChangeArrowheads="1"/>
          </p:cNvSpPr>
          <p:nvPr/>
        </p:nvSpPr>
        <p:spPr bwMode="auto">
          <a:xfrm>
            <a:off x="6638925" y="5157788"/>
            <a:ext cx="144463" cy="142875"/>
          </a:xfrm>
          <a:prstGeom prst="ellipse">
            <a:avLst/>
          </a:prstGeom>
          <a:solidFill>
            <a:srgbClr val="FF0000">
              <a:alpha val="38823"/>
            </a:srgbClr>
          </a:solidFill>
          <a:ln w="9525">
            <a:solidFill>
              <a:schemeClr val="tx1"/>
            </a:solidFill>
            <a:round/>
            <a:headEnd/>
            <a:tailEnd/>
          </a:ln>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pPr>
            <a:endParaRPr lang="en-GB" altLang="en-US" sz="1800">
              <a:latin typeface="Arial" panose="020B0604020202020204" pitchFamily="34" charset="0"/>
              <a:ea typeface="MS PGothic" panose="020B0600070205080204" pitchFamily="34" charset="-128"/>
              <a:cs typeface="Gill Sans MT" panose="020B0502020104020203" pitchFamily="34" charset="0"/>
            </a:endParaRPr>
          </a:p>
        </p:txBody>
      </p:sp>
      <p:cxnSp>
        <p:nvCxnSpPr>
          <p:cNvPr id="63494" name="Straight Arrow Connector 6">
            <a:extLst>
              <a:ext uri="{FF2B5EF4-FFF2-40B4-BE49-F238E27FC236}">
                <a16:creationId xmlns:a16="http://schemas.microsoft.com/office/drawing/2014/main" id="{21DC43B0-F49C-4016-8AF4-DFE507DBCB33}"/>
              </a:ext>
            </a:extLst>
          </p:cNvPr>
          <p:cNvCxnSpPr>
            <a:cxnSpLocks noChangeShapeType="1"/>
          </p:cNvCxnSpPr>
          <p:nvPr/>
        </p:nvCxnSpPr>
        <p:spPr bwMode="auto">
          <a:xfrm>
            <a:off x="6011863" y="4652963"/>
            <a:ext cx="649287" cy="50323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63495" name="TextBox 7">
            <a:extLst>
              <a:ext uri="{FF2B5EF4-FFF2-40B4-BE49-F238E27FC236}">
                <a16:creationId xmlns:a16="http://schemas.microsoft.com/office/drawing/2014/main" id="{32B33976-FF90-48D0-908B-6F7C6B4B33EC}"/>
              </a:ext>
            </a:extLst>
          </p:cNvPr>
          <p:cNvSpPr txBox="1">
            <a:spLocks noChangeArrowheads="1"/>
          </p:cNvSpPr>
          <p:nvPr/>
        </p:nvSpPr>
        <p:spPr bwMode="auto">
          <a:xfrm>
            <a:off x="5813425" y="4437063"/>
            <a:ext cx="279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FontTx/>
              <a:buNone/>
            </a:pPr>
            <a:r>
              <a:rPr lang="en-US" altLang="en-US" sz="1600">
                <a:latin typeface="Calibri" panose="020F0502020204030204" pitchFamily="34" charset="0"/>
                <a:ea typeface="MS PGothic" panose="020B0600070205080204" pitchFamily="34" charset="-128"/>
                <a:cs typeface="Gill Sans MT" panose="020B0502020104020203" pitchFamily="34" charset="0"/>
              </a:rPr>
              <a:t>?</a:t>
            </a:r>
          </a:p>
        </p:txBody>
      </p:sp>
      <p:pic>
        <p:nvPicPr>
          <p:cNvPr id="63496" name="Picture 1" descr="figure_1.png">
            <a:extLst>
              <a:ext uri="{FF2B5EF4-FFF2-40B4-BE49-F238E27FC236}">
                <a16:creationId xmlns:a16="http://schemas.microsoft.com/office/drawing/2014/main" id="{BF9666B2-9CA8-478E-A692-674EB9A26C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4149725"/>
            <a:ext cx="2928937" cy="219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F4F30851-3737-452F-8542-6504F40F50EF}"/>
              </a:ext>
            </a:extLst>
          </p:cNvPr>
          <p:cNvSpPr>
            <a:spLocks noGrp="1" noChangeArrowheads="1"/>
          </p:cNvSpPr>
          <p:nvPr>
            <p:ph type="title"/>
          </p:nvPr>
        </p:nvSpPr>
        <p:spPr/>
        <p:txBody>
          <a:bodyPr/>
          <a:lstStyle/>
          <a:p>
            <a:r>
              <a:rPr lang="en-US" altLang="en-US">
                <a:latin typeface="Gill Sans MT" panose="020B0502020104020203" pitchFamily="34" charset="0"/>
                <a:ea typeface="MS PGothic" panose="020B0600070205080204" pitchFamily="34" charset="-128"/>
                <a:cs typeface="Gill Sans MT" panose="020B0502020104020203" pitchFamily="34" charset="0"/>
              </a:rPr>
              <a:t> IoT Data- Challenges</a:t>
            </a:r>
          </a:p>
        </p:txBody>
      </p:sp>
      <p:sp>
        <p:nvSpPr>
          <p:cNvPr id="64515" name="Content Placeholder 2">
            <a:extLst>
              <a:ext uri="{FF2B5EF4-FFF2-40B4-BE49-F238E27FC236}">
                <a16:creationId xmlns:a16="http://schemas.microsoft.com/office/drawing/2014/main" id="{985BE380-E1E5-4872-AEED-CFEDA52D71C9}"/>
              </a:ext>
            </a:extLst>
          </p:cNvPr>
          <p:cNvSpPr>
            <a:spLocks noGrp="1" noChangeArrowheads="1"/>
          </p:cNvSpPr>
          <p:nvPr>
            <p:ph idx="1"/>
          </p:nvPr>
        </p:nvSpPr>
        <p:spPr/>
        <p:txBody>
          <a:bodyPr/>
          <a:lstStyle/>
          <a:p>
            <a:r>
              <a:rPr lang="en-US" altLang="en-US" dirty="0">
                <a:latin typeface="Gill Sans MT" panose="020B0502020104020203" pitchFamily="34" charset="0"/>
                <a:ea typeface="MS PGothic" panose="020B0600070205080204" pitchFamily="34" charset="-128"/>
                <a:cs typeface="Gill Sans MT" panose="020B0502020104020203" pitchFamily="34" charset="0"/>
              </a:rPr>
              <a:t>Multi-modal and heterogeneous</a:t>
            </a:r>
          </a:p>
          <a:p>
            <a:r>
              <a:rPr lang="en-US" altLang="en-US" dirty="0">
                <a:latin typeface="Gill Sans MT" panose="020B0502020104020203" pitchFamily="34" charset="0"/>
                <a:ea typeface="MS PGothic" panose="020B0600070205080204" pitchFamily="34" charset="-128"/>
                <a:cs typeface="Gill Sans MT" panose="020B0502020104020203" pitchFamily="34" charset="0"/>
              </a:rPr>
              <a:t>Noisy and incomplete</a:t>
            </a:r>
          </a:p>
          <a:p>
            <a:r>
              <a:rPr lang="en-US" altLang="en-US" dirty="0">
                <a:latin typeface="Gill Sans MT" panose="020B0502020104020203" pitchFamily="34" charset="0"/>
                <a:ea typeface="MS PGothic" panose="020B0600070205080204" pitchFamily="34" charset="-128"/>
                <a:cs typeface="Gill Sans MT" panose="020B0502020104020203" pitchFamily="34" charset="0"/>
              </a:rPr>
              <a:t>Time and location dependent  </a:t>
            </a:r>
          </a:p>
          <a:p>
            <a:r>
              <a:rPr lang="en-US" altLang="en-US" dirty="0">
                <a:latin typeface="Gill Sans MT" panose="020B0502020104020203" pitchFamily="34" charset="0"/>
                <a:ea typeface="MS PGothic" panose="020B0600070205080204" pitchFamily="34" charset="-128"/>
                <a:cs typeface="Gill Sans MT" panose="020B0502020104020203" pitchFamily="34" charset="0"/>
              </a:rPr>
              <a:t>Dynamic and varies in quality </a:t>
            </a:r>
          </a:p>
          <a:p>
            <a:r>
              <a:rPr lang="en-US" altLang="en-US" dirty="0">
                <a:latin typeface="Gill Sans MT" panose="020B0502020104020203" pitchFamily="34" charset="0"/>
                <a:ea typeface="MS PGothic" panose="020B0600070205080204" pitchFamily="34" charset="-128"/>
                <a:cs typeface="Gill Sans MT" panose="020B0502020104020203" pitchFamily="34" charset="0"/>
              </a:rPr>
              <a:t>Crowed sourced data can be unreliable </a:t>
            </a:r>
          </a:p>
          <a:p>
            <a:r>
              <a:rPr lang="en-US" altLang="en-US" dirty="0">
                <a:latin typeface="Gill Sans MT" panose="020B0502020104020203" pitchFamily="34" charset="0"/>
                <a:ea typeface="MS PGothic" panose="020B0600070205080204" pitchFamily="34" charset="-128"/>
                <a:cs typeface="Gill Sans MT" panose="020B0502020104020203" pitchFamily="34" charset="0"/>
              </a:rPr>
              <a:t>Requires (near-) real-time analysis</a:t>
            </a:r>
          </a:p>
          <a:p>
            <a:r>
              <a:rPr lang="en-US" altLang="en-US" dirty="0">
                <a:latin typeface="Gill Sans MT" panose="020B0502020104020203" pitchFamily="34" charset="0"/>
                <a:ea typeface="MS PGothic" panose="020B0600070205080204" pitchFamily="34" charset="-128"/>
                <a:cs typeface="Gill Sans MT" panose="020B0502020104020203" pitchFamily="34" charset="0"/>
              </a:rPr>
              <a:t>Privacy and security are important issues</a:t>
            </a:r>
          </a:p>
          <a:p>
            <a:r>
              <a:rPr lang="en-US" altLang="en-US" dirty="0">
                <a:latin typeface="Gill Sans MT" panose="020B0502020104020203" pitchFamily="34" charset="0"/>
                <a:ea typeface="MS PGothic" panose="020B0600070205080204" pitchFamily="34" charset="-128"/>
                <a:cs typeface="Gill Sans MT" panose="020B0502020104020203" pitchFamily="34" charset="0"/>
              </a:rPr>
              <a:t>Data can be biased- </a:t>
            </a:r>
            <a:r>
              <a:rPr lang="en-US" altLang="en-US" dirty="0">
                <a:solidFill>
                  <a:srgbClr val="FF6600"/>
                </a:solidFill>
                <a:latin typeface="Gill Sans MT" panose="020B0502020104020203" pitchFamily="34" charset="0"/>
                <a:ea typeface="MS PGothic" panose="020B0600070205080204" pitchFamily="34" charset="-128"/>
                <a:cs typeface="Gill Sans MT" panose="020B0502020104020203" pitchFamily="34" charset="0"/>
              </a:rPr>
              <a:t>we need to know our data!</a:t>
            </a:r>
            <a:br>
              <a:rPr lang="en-US" altLang="en-US" dirty="0">
                <a:solidFill>
                  <a:srgbClr val="FF6600"/>
                </a:solidFill>
                <a:latin typeface="Gill Sans MT" panose="020B0502020104020203" pitchFamily="34" charset="0"/>
                <a:ea typeface="MS PGothic" panose="020B0600070205080204" pitchFamily="34" charset="-128"/>
                <a:cs typeface="Gill Sans MT" panose="020B0502020104020203" pitchFamily="34" charset="0"/>
              </a:rPr>
            </a:br>
            <a:endParaRPr lang="en-US" altLang="en-US" dirty="0">
              <a:solidFill>
                <a:srgbClr val="FF6600"/>
              </a:solidFill>
              <a:latin typeface="Gill Sans MT" panose="020B0502020104020203" pitchFamily="34" charset="0"/>
              <a:ea typeface="MS PGothic" panose="020B0600070205080204" pitchFamily="34" charset="-128"/>
              <a:cs typeface="Gill Sans MT" panose="020B0502020104020203" pitchFamily="34" charset="0"/>
            </a:endParaRPr>
          </a:p>
        </p:txBody>
      </p:sp>
      <p:sp>
        <p:nvSpPr>
          <p:cNvPr id="64516" name="Slide Number Placeholder 3">
            <a:extLst>
              <a:ext uri="{FF2B5EF4-FFF2-40B4-BE49-F238E27FC236}">
                <a16:creationId xmlns:a16="http://schemas.microsoft.com/office/drawing/2014/main" id="{B2FA1B10-A298-48DC-9C9A-98AE82DD835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2E0C87E1-D58B-41DE-ABC7-4886BEF2CE04}" type="slidenum">
              <a:rPr lang="en-GB" altLang="en-US" sz="1000">
                <a:latin typeface="Gill Sans MT" panose="020B0502020104020203" pitchFamily="34" charset="0"/>
                <a:ea typeface="MS PGothic" panose="020B0600070205080204" pitchFamily="34" charset="-128"/>
                <a:cs typeface="Gill Sans MT" panose="020B0502020104020203" pitchFamily="34" charset="0"/>
              </a:rPr>
              <a:pPr>
                <a:spcBef>
                  <a:spcPct val="0"/>
                </a:spcBef>
                <a:buFontTx/>
                <a:buNone/>
              </a:pPr>
              <a:t>44</a:t>
            </a:fld>
            <a:endParaRPr lang="en-GB" altLang="en-US" sz="1000">
              <a:latin typeface="Gill Sans MT" panose="020B0502020104020203" pitchFamily="34" charset="0"/>
              <a:ea typeface="MS PGothic" panose="020B0600070205080204" pitchFamily="34" charset="-128"/>
              <a:cs typeface="Gill Sans MT" panose="020B0502020104020203"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8">
            <a:extLst>
              <a:ext uri="{FF2B5EF4-FFF2-40B4-BE49-F238E27FC236}">
                <a16:creationId xmlns:a16="http://schemas.microsoft.com/office/drawing/2014/main" id="{F23962DD-D639-464D-81B5-C2AF16066531}"/>
              </a:ext>
            </a:extLst>
          </p:cNvPr>
          <p:cNvSpPr>
            <a:spLocks noGrp="1" noChangeArrowheads="1"/>
          </p:cNvSpPr>
          <p:nvPr>
            <p:ph type="subTitle" idx="1"/>
          </p:nvPr>
        </p:nvSpPr>
        <p:spPr>
          <a:xfrm>
            <a:off x="1042988" y="1773238"/>
            <a:ext cx="6400800" cy="1752600"/>
          </a:xfrm>
        </p:spPr>
        <p:txBody>
          <a:bodyPr/>
          <a:lstStyle/>
          <a:p>
            <a:pPr algn="l"/>
            <a:r>
              <a:rPr lang="en-GB" altLang="en-US"/>
              <a:t>“People want answers, not numbers” </a:t>
            </a:r>
            <a:r>
              <a:rPr lang="en-GB" altLang="en-US" sz="1200"/>
              <a:t>(Steven Glaser, UC Berkley)</a:t>
            </a:r>
          </a:p>
          <a:p>
            <a:pPr algn="l"/>
            <a:endParaRPr lang="en-US" altLang="en-US"/>
          </a:p>
        </p:txBody>
      </p:sp>
      <p:pic>
        <p:nvPicPr>
          <p:cNvPr id="65539" name="Picture 10" descr="RPG map symbols: mountains by nicubunu - Part of the fantasy RPG map elements collection: mountains">
            <a:extLst>
              <a:ext uri="{FF2B5EF4-FFF2-40B4-BE49-F238E27FC236}">
                <a16:creationId xmlns:a16="http://schemas.microsoft.com/office/drawing/2014/main" id="{658A8608-EA39-41FF-BCDB-11C1F487B2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4938" y="4940300"/>
            <a:ext cx="42481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0" name="Picture 11" descr="#">
            <a:extLst>
              <a:ext uri="{FF2B5EF4-FFF2-40B4-BE49-F238E27FC236}">
                <a16:creationId xmlns:a16="http://schemas.microsoft.com/office/drawing/2014/main" id="{95BE55B1-E100-4809-A06C-2D95D794F2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3644900"/>
            <a:ext cx="1152525"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1" name="Picture 12" descr="Penguin Admin by Moini - Penguin working on his computer, seems to be the admin of a network, used yves_guillou_fish_sheleton.svg and network-blue.svg.">
            <a:extLst>
              <a:ext uri="{FF2B5EF4-FFF2-40B4-BE49-F238E27FC236}">
                <a16:creationId xmlns:a16="http://schemas.microsoft.com/office/drawing/2014/main" id="{FD5C5B5E-9A55-4C90-B7E9-CAEBE4C2A3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325" y="4437063"/>
            <a:ext cx="1243013"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2" name="Picture 13" descr="#">
            <a:extLst>
              <a:ext uri="{FF2B5EF4-FFF2-40B4-BE49-F238E27FC236}">
                <a16:creationId xmlns:a16="http://schemas.microsoft.com/office/drawing/2014/main" id="{0B15D92E-74A0-47AC-B769-F782D711D3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9600" y="5440363"/>
            <a:ext cx="2508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3" name="Picture 14" descr="#">
            <a:extLst>
              <a:ext uri="{FF2B5EF4-FFF2-40B4-BE49-F238E27FC236}">
                <a16:creationId xmlns:a16="http://schemas.microsoft.com/office/drawing/2014/main" id="{28C5C664-068B-4B7A-83EF-6E1D8403F2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0475" y="5229225"/>
            <a:ext cx="2508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4" name="Picture 15" descr="#">
            <a:extLst>
              <a:ext uri="{FF2B5EF4-FFF2-40B4-BE49-F238E27FC236}">
                <a16:creationId xmlns:a16="http://schemas.microsoft.com/office/drawing/2014/main" id="{291C00F4-92A1-4E46-A2C0-88AB44AE1F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75" y="5546725"/>
            <a:ext cx="25082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5" name="Picture 16" descr="#">
            <a:extLst>
              <a:ext uri="{FF2B5EF4-FFF2-40B4-BE49-F238E27FC236}">
                <a16:creationId xmlns:a16="http://schemas.microsoft.com/office/drawing/2014/main" id="{786C3429-2AA7-437B-9572-FEC23F4E90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7100" y="5332413"/>
            <a:ext cx="250825"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6" name="Picture 17" descr="#">
            <a:extLst>
              <a:ext uri="{FF2B5EF4-FFF2-40B4-BE49-F238E27FC236}">
                <a16:creationId xmlns:a16="http://schemas.microsoft.com/office/drawing/2014/main" id="{AF43C4E4-80DF-438A-8323-A642E270A8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8900" y="5045075"/>
            <a:ext cx="25082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3026" name="Line 18">
            <a:extLst>
              <a:ext uri="{FF2B5EF4-FFF2-40B4-BE49-F238E27FC236}">
                <a16:creationId xmlns:a16="http://schemas.microsoft.com/office/drawing/2014/main" id="{D9F08D33-5E50-456A-BDC1-F42116EA0A71}"/>
              </a:ext>
            </a:extLst>
          </p:cNvPr>
          <p:cNvSpPr>
            <a:spLocks noChangeShapeType="1"/>
          </p:cNvSpPr>
          <p:nvPr/>
        </p:nvSpPr>
        <p:spPr bwMode="auto">
          <a:xfrm>
            <a:off x="1476375" y="5445125"/>
            <a:ext cx="490538" cy="10160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83027" name="Line 19">
            <a:extLst>
              <a:ext uri="{FF2B5EF4-FFF2-40B4-BE49-F238E27FC236}">
                <a16:creationId xmlns:a16="http://schemas.microsoft.com/office/drawing/2014/main" id="{D30B032A-5B9A-4C21-8445-290CFED6DBA7}"/>
              </a:ext>
            </a:extLst>
          </p:cNvPr>
          <p:cNvSpPr>
            <a:spLocks noChangeShapeType="1"/>
          </p:cNvSpPr>
          <p:nvPr/>
        </p:nvSpPr>
        <p:spPr bwMode="auto">
          <a:xfrm>
            <a:off x="2055813" y="5654675"/>
            <a:ext cx="530225" cy="71438"/>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83028" name="Oval 20">
            <a:extLst>
              <a:ext uri="{FF2B5EF4-FFF2-40B4-BE49-F238E27FC236}">
                <a16:creationId xmlns:a16="http://schemas.microsoft.com/office/drawing/2014/main" id="{A7767C0E-FB3D-4A93-A2EE-B73B88F59F54}"/>
              </a:ext>
            </a:extLst>
          </p:cNvPr>
          <p:cNvSpPr>
            <a:spLocks noChangeArrowheads="1"/>
          </p:cNvSpPr>
          <p:nvPr/>
        </p:nvSpPr>
        <p:spPr bwMode="auto">
          <a:xfrm>
            <a:off x="4262438" y="5413375"/>
            <a:ext cx="439737" cy="179388"/>
          </a:xfrm>
          <a:prstGeom prst="ellipse">
            <a:avLst/>
          </a:prstGeom>
          <a:solidFill>
            <a:srgbClr val="008000"/>
          </a:solidFill>
          <a:ln>
            <a:noFill/>
          </a:ln>
          <a:effectLst/>
        </p:spPr>
        <p:txBody>
          <a:bodyPr wrap="none" anchor="ctr"/>
          <a:lstStyle/>
          <a:p>
            <a:pPr eaLnBrk="1" hangingPunct="1">
              <a:defRPr/>
            </a:pPr>
            <a:r>
              <a:rPr lang="en-GB" sz="500">
                <a:latin typeface="Verdana" charset="0"/>
                <a:ea typeface="ＭＳ Ｐゴシック" charset="0"/>
                <a:cs typeface="Arial" charset="0"/>
              </a:rPr>
              <a:t>Sink</a:t>
            </a:r>
          </a:p>
          <a:p>
            <a:pPr eaLnBrk="1" hangingPunct="1">
              <a:defRPr/>
            </a:pPr>
            <a:r>
              <a:rPr lang="en-GB" sz="500">
                <a:latin typeface="Verdana" charset="0"/>
                <a:ea typeface="ＭＳ Ｐゴシック" charset="0"/>
                <a:cs typeface="Arial" charset="0"/>
              </a:rPr>
              <a:t>node</a:t>
            </a:r>
          </a:p>
        </p:txBody>
      </p:sp>
      <p:sp>
        <p:nvSpPr>
          <p:cNvPr id="683029" name="Rectangle 21">
            <a:extLst>
              <a:ext uri="{FF2B5EF4-FFF2-40B4-BE49-F238E27FC236}">
                <a16:creationId xmlns:a16="http://schemas.microsoft.com/office/drawing/2014/main" id="{20E1A0C9-FB12-4E85-BF23-057B3BD8FB70}"/>
              </a:ext>
            </a:extLst>
          </p:cNvPr>
          <p:cNvSpPr>
            <a:spLocks noChangeArrowheads="1"/>
          </p:cNvSpPr>
          <p:nvPr/>
        </p:nvSpPr>
        <p:spPr bwMode="auto">
          <a:xfrm>
            <a:off x="5056188" y="5440363"/>
            <a:ext cx="396875" cy="142875"/>
          </a:xfrm>
          <a:prstGeom prst="rect">
            <a:avLst/>
          </a:prstGeom>
          <a:solidFill>
            <a:schemeClr val="bg2"/>
          </a:solidFill>
          <a:ln>
            <a:noFill/>
          </a:ln>
          <a:effectLst/>
        </p:spPr>
        <p:txBody>
          <a:bodyPr wrap="none" anchor="ctr"/>
          <a:lstStyle/>
          <a:p>
            <a:pPr eaLnBrk="1" hangingPunct="1">
              <a:defRPr/>
            </a:pPr>
            <a:r>
              <a:rPr lang="en-GB" sz="600">
                <a:latin typeface="Verdana" charset="0"/>
                <a:ea typeface="ＭＳ Ｐゴシック" charset="0"/>
                <a:cs typeface="Arial" charset="0"/>
              </a:rPr>
              <a:t>Gateway</a:t>
            </a:r>
          </a:p>
        </p:txBody>
      </p:sp>
      <p:pic>
        <p:nvPicPr>
          <p:cNvPr id="65551" name="Picture 22" descr="http://openclipart.org/image/800px/svg_to_png/14729/gabe_anguiano_Cloud.png">
            <a:extLst>
              <a:ext uri="{FF2B5EF4-FFF2-40B4-BE49-F238E27FC236}">
                <a16:creationId xmlns:a16="http://schemas.microsoft.com/office/drawing/2014/main" id="{386B7E6D-AEA3-422F-AB49-786FB7C2F44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94200" y="4579938"/>
            <a:ext cx="1058863"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52" name="Line 23">
            <a:extLst>
              <a:ext uri="{FF2B5EF4-FFF2-40B4-BE49-F238E27FC236}">
                <a16:creationId xmlns:a16="http://schemas.microsoft.com/office/drawing/2014/main" id="{6F17D682-123C-474A-8D3E-06E7F21E3384}"/>
              </a:ext>
            </a:extLst>
          </p:cNvPr>
          <p:cNvSpPr>
            <a:spLocks noChangeShapeType="1"/>
          </p:cNvSpPr>
          <p:nvPr/>
        </p:nvSpPr>
        <p:spPr bwMode="auto">
          <a:xfrm>
            <a:off x="5187950" y="5224463"/>
            <a:ext cx="87313" cy="144462"/>
          </a:xfrm>
          <a:prstGeom prst="line">
            <a:avLst/>
          </a:prstGeom>
          <a:noFill/>
          <a:ln w="9525">
            <a:solidFill>
              <a:schemeClr val="tx1"/>
            </a:solidFill>
            <a:round/>
            <a:headEnd type="triangle" w="med" len="med"/>
            <a:tailEnd type="triangle" w="med" len="med"/>
          </a:ln>
          <a:effectLst>
            <a:prstShdw prst="shdw17" dist="17961" dir="2700000">
              <a:srgbClr val="808080">
                <a:alpha val="50000"/>
              </a:srgbClr>
            </a:prstShdw>
          </a:effectLst>
          <a:extLst>
            <a:ext uri="{909E8E84-426E-40DD-AFC4-6F175D3DCCD1}">
              <a14:hiddenFill xmlns:a14="http://schemas.microsoft.com/office/drawing/2010/main">
                <a:noFill/>
              </a14:hiddenFill>
            </a:ext>
          </a:extLst>
        </p:spPr>
        <p:txBody>
          <a:bodyPr/>
          <a:lstStyle/>
          <a:p>
            <a:endParaRPr lang="en-US"/>
          </a:p>
        </p:txBody>
      </p:sp>
      <p:sp>
        <p:nvSpPr>
          <p:cNvPr id="683032" name="Line 24">
            <a:extLst>
              <a:ext uri="{FF2B5EF4-FFF2-40B4-BE49-F238E27FC236}">
                <a16:creationId xmlns:a16="http://schemas.microsoft.com/office/drawing/2014/main" id="{AAB26A5F-0DA9-476A-B508-0B14FFB3EDCA}"/>
              </a:ext>
            </a:extLst>
          </p:cNvPr>
          <p:cNvSpPr>
            <a:spLocks noChangeShapeType="1"/>
          </p:cNvSpPr>
          <p:nvPr/>
        </p:nvSpPr>
        <p:spPr bwMode="auto">
          <a:xfrm>
            <a:off x="3819525" y="5511800"/>
            <a:ext cx="398463" cy="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83033" name="Line 25">
            <a:extLst>
              <a:ext uri="{FF2B5EF4-FFF2-40B4-BE49-F238E27FC236}">
                <a16:creationId xmlns:a16="http://schemas.microsoft.com/office/drawing/2014/main" id="{B90FC796-BED3-49C3-9A77-B606DBDD3FBD}"/>
              </a:ext>
            </a:extLst>
          </p:cNvPr>
          <p:cNvSpPr>
            <a:spLocks noChangeShapeType="1"/>
          </p:cNvSpPr>
          <p:nvPr/>
        </p:nvSpPr>
        <p:spPr bwMode="auto">
          <a:xfrm>
            <a:off x="4724400" y="5511800"/>
            <a:ext cx="309563" cy="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83034" name="Line 26">
            <a:extLst>
              <a:ext uri="{FF2B5EF4-FFF2-40B4-BE49-F238E27FC236}">
                <a16:creationId xmlns:a16="http://schemas.microsoft.com/office/drawing/2014/main" id="{DB6245A1-A750-41CB-A79C-6747D2E1901F}"/>
              </a:ext>
            </a:extLst>
          </p:cNvPr>
          <p:cNvSpPr>
            <a:spLocks noChangeShapeType="1"/>
          </p:cNvSpPr>
          <p:nvPr/>
        </p:nvSpPr>
        <p:spPr bwMode="auto">
          <a:xfrm>
            <a:off x="2849563" y="5260975"/>
            <a:ext cx="661987" cy="21590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83035" name="Line 27">
            <a:extLst>
              <a:ext uri="{FF2B5EF4-FFF2-40B4-BE49-F238E27FC236}">
                <a16:creationId xmlns:a16="http://schemas.microsoft.com/office/drawing/2014/main" id="{BECC238F-7515-4DBC-A40C-05B4AD712E39}"/>
              </a:ext>
            </a:extLst>
          </p:cNvPr>
          <p:cNvSpPr>
            <a:spLocks noChangeShapeType="1"/>
          </p:cNvSpPr>
          <p:nvPr/>
        </p:nvSpPr>
        <p:spPr bwMode="auto">
          <a:xfrm flipV="1">
            <a:off x="2098675" y="5260975"/>
            <a:ext cx="530225" cy="28575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83036" name="Line 28">
            <a:extLst>
              <a:ext uri="{FF2B5EF4-FFF2-40B4-BE49-F238E27FC236}">
                <a16:creationId xmlns:a16="http://schemas.microsoft.com/office/drawing/2014/main" id="{6B6811AB-E928-40F4-9350-C43B9CCD3248}"/>
              </a:ext>
            </a:extLst>
          </p:cNvPr>
          <p:cNvSpPr>
            <a:spLocks noChangeShapeType="1"/>
          </p:cNvSpPr>
          <p:nvPr/>
        </p:nvSpPr>
        <p:spPr bwMode="auto">
          <a:xfrm flipH="1">
            <a:off x="2628900" y="5332413"/>
            <a:ext cx="88900" cy="322262"/>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83037" name="Line 29">
            <a:extLst>
              <a:ext uri="{FF2B5EF4-FFF2-40B4-BE49-F238E27FC236}">
                <a16:creationId xmlns:a16="http://schemas.microsoft.com/office/drawing/2014/main" id="{DC5C4E04-E527-4602-864B-1839F8E14AC4}"/>
              </a:ext>
            </a:extLst>
          </p:cNvPr>
          <p:cNvSpPr>
            <a:spLocks noChangeShapeType="1"/>
          </p:cNvSpPr>
          <p:nvPr/>
        </p:nvSpPr>
        <p:spPr bwMode="auto">
          <a:xfrm flipV="1">
            <a:off x="2805113" y="5546725"/>
            <a:ext cx="617537" cy="144463"/>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sp>
        <p:nvSpPr>
          <p:cNvPr id="65559" name="Text Box 30">
            <a:extLst>
              <a:ext uri="{FF2B5EF4-FFF2-40B4-BE49-F238E27FC236}">
                <a16:creationId xmlns:a16="http://schemas.microsoft.com/office/drawing/2014/main" id="{5210439C-8237-4CC8-A3BB-F74521A35E32}"/>
              </a:ext>
            </a:extLst>
          </p:cNvPr>
          <p:cNvSpPr txBox="1">
            <a:spLocks noChangeArrowheads="1"/>
          </p:cNvSpPr>
          <p:nvPr/>
        </p:nvSpPr>
        <p:spPr bwMode="auto">
          <a:xfrm>
            <a:off x="4541838" y="4870450"/>
            <a:ext cx="782637" cy="304800"/>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700">
                <a:ea typeface="MS PGothic" panose="020B0600070205080204" pitchFamily="34" charset="-128"/>
              </a:rPr>
              <a:t>Core network</a:t>
            </a:r>
          </a:p>
          <a:p>
            <a:pPr eaLnBrk="1" hangingPunct="1">
              <a:spcBef>
                <a:spcPct val="0"/>
              </a:spcBef>
              <a:buFontTx/>
              <a:buNone/>
            </a:pPr>
            <a:r>
              <a:rPr lang="en-GB" altLang="en-US" sz="700">
                <a:ea typeface="MS PGothic" panose="020B0600070205080204" pitchFamily="34" charset="-128"/>
              </a:rPr>
              <a:t>e.g. Internet</a:t>
            </a:r>
          </a:p>
        </p:txBody>
      </p:sp>
      <p:sp>
        <p:nvSpPr>
          <p:cNvPr id="683039" name="Line 31">
            <a:extLst>
              <a:ext uri="{FF2B5EF4-FFF2-40B4-BE49-F238E27FC236}">
                <a16:creationId xmlns:a16="http://schemas.microsoft.com/office/drawing/2014/main" id="{22CC038D-3940-4F08-94A1-95F5CD25100A}"/>
              </a:ext>
            </a:extLst>
          </p:cNvPr>
          <p:cNvSpPr>
            <a:spLocks noChangeShapeType="1"/>
          </p:cNvSpPr>
          <p:nvPr/>
        </p:nvSpPr>
        <p:spPr bwMode="auto">
          <a:xfrm flipV="1">
            <a:off x="5495925" y="4797425"/>
            <a:ext cx="877888" cy="69850"/>
          </a:xfrm>
          <a:prstGeom prst="line">
            <a:avLst/>
          </a:prstGeom>
          <a:noFill/>
          <a:ln w="9525">
            <a:solidFill>
              <a:schemeClr val="tx1"/>
            </a:solidFill>
            <a:round/>
            <a:headEnd type="triangle" w="med" len="med"/>
            <a:tailEnd type="triangle" w="med" len="med"/>
          </a:ln>
          <a:effectLst/>
        </p:spPr>
        <p:txBody>
          <a:bodyPr/>
          <a:lstStyle/>
          <a:p>
            <a:pPr eaLnBrk="1" hangingPunct="1">
              <a:defRPr/>
            </a:pPr>
            <a:endParaRPr lang="en-US">
              <a:latin typeface="Arial" charset="0"/>
              <a:ea typeface="Arial" charset="0"/>
              <a:cs typeface="Arial" charset="0"/>
            </a:endParaRPr>
          </a:p>
        </p:txBody>
      </p:sp>
      <p:pic>
        <p:nvPicPr>
          <p:cNvPr id="65561" name="Picture 32" descr="Pinguin Familie by Mogwai - ">
            <a:extLst>
              <a:ext uri="{FF2B5EF4-FFF2-40B4-BE49-F238E27FC236}">
                <a16:creationId xmlns:a16="http://schemas.microsoft.com/office/drawing/2014/main" id="{13A6871A-7232-4721-A04F-B2C57D46C66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875" y="5119688"/>
            <a:ext cx="6508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62" name="Picture 33" descr="#">
            <a:extLst>
              <a:ext uri="{FF2B5EF4-FFF2-40B4-BE49-F238E27FC236}">
                <a16:creationId xmlns:a16="http://schemas.microsoft.com/office/drawing/2014/main" id="{AFF2F91F-6937-4362-BC2F-F870C7A77E2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913" y="4872038"/>
            <a:ext cx="21431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63" name="Picture 34" descr="#">
            <a:extLst>
              <a:ext uri="{FF2B5EF4-FFF2-40B4-BE49-F238E27FC236}">
                <a16:creationId xmlns:a16="http://schemas.microsoft.com/office/drawing/2014/main" id="{850D3F31-17C3-4706-8B44-33CF754046B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4575" y="4940300"/>
            <a:ext cx="2127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64" name="Text Box 35">
            <a:extLst>
              <a:ext uri="{FF2B5EF4-FFF2-40B4-BE49-F238E27FC236}">
                <a16:creationId xmlns:a16="http://schemas.microsoft.com/office/drawing/2014/main" id="{8657C66A-7BB4-44DA-89BA-B0CF35E19244}"/>
              </a:ext>
            </a:extLst>
          </p:cNvPr>
          <p:cNvSpPr txBox="1">
            <a:spLocks noChangeArrowheads="1"/>
          </p:cNvSpPr>
          <p:nvPr/>
        </p:nvSpPr>
        <p:spPr bwMode="auto">
          <a:xfrm>
            <a:off x="6634163" y="4408488"/>
            <a:ext cx="2403475" cy="24447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1000">
                <a:ea typeface="MS PGothic" panose="020B0600070205080204" pitchFamily="34" charset="-128"/>
              </a:rPr>
              <a:t>What is the temperature at home?</a:t>
            </a:r>
          </a:p>
        </p:txBody>
      </p:sp>
      <p:grpSp>
        <p:nvGrpSpPr>
          <p:cNvPr id="65565" name="Group 36">
            <a:extLst>
              <a:ext uri="{FF2B5EF4-FFF2-40B4-BE49-F238E27FC236}">
                <a16:creationId xmlns:a16="http://schemas.microsoft.com/office/drawing/2014/main" id="{D71192F5-9AD1-4F51-B5B5-5B2BE2F1AF37}"/>
              </a:ext>
            </a:extLst>
          </p:cNvPr>
          <p:cNvGrpSpPr>
            <a:grpSpLocks/>
          </p:cNvGrpSpPr>
          <p:nvPr/>
        </p:nvGrpSpPr>
        <p:grpSpPr bwMode="auto">
          <a:xfrm>
            <a:off x="5868988" y="4437063"/>
            <a:ext cx="720725" cy="352425"/>
            <a:chOff x="3378" y="3114"/>
            <a:chExt cx="454" cy="222"/>
          </a:xfrm>
        </p:grpSpPr>
        <p:pic>
          <p:nvPicPr>
            <p:cNvPr id="65567" name="Picture 37" descr="#">
              <a:extLst>
                <a:ext uri="{FF2B5EF4-FFF2-40B4-BE49-F238E27FC236}">
                  <a16:creationId xmlns:a16="http://schemas.microsoft.com/office/drawing/2014/main" id="{81998E35-1C4F-403D-8279-10FE5704C34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278128">
              <a:off x="3378" y="3114"/>
              <a:ext cx="454"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68" name="Text Box 38">
              <a:extLst>
                <a:ext uri="{FF2B5EF4-FFF2-40B4-BE49-F238E27FC236}">
                  <a16:creationId xmlns:a16="http://schemas.microsoft.com/office/drawing/2014/main" id="{B716763B-3FFB-4011-9A0C-053845CF2A54}"/>
                </a:ext>
              </a:extLst>
            </p:cNvPr>
            <p:cNvSpPr txBox="1">
              <a:spLocks noChangeArrowheads="1"/>
            </p:cNvSpPr>
            <p:nvPr/>
          </p:nvSpPr>
          <p:spPr bwMode="auto">
            <a:xfrm>
              <a:off x="3403" y="3140"/>
              <a:ext cx="412" cy="125"/>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eaLnBrk="1" hangingPunct="1">
                <a:spcBef>
                  <a:spcPct val="0"/>
                </a:spcBef>
                <a:buFontTx/>
                <a:buNone/>
              </a:pPr>
              <a:r>
                <a:rPr lang="en-GB" altLang="en-US" sz="700">
                  <a:ea typeface="MS PGothic" panose="020B0600070205080204" pitchFamily="34" charset="-128"/>
                </a:rPr>
                <a:t>Freezing!</a:t>
              </a:r>
            </a:p>
          </p:txBody>
        </p:sp>
      </p:grpSp>
      <p:pic>
        <p:nvPicPr>
          <p:cNvPr id="65566" name="Picture 39" descr="#">
            <a:extLst>
              <a:ext uri="{FF2B5EF4-FFF2-40B4-BE49-F238E27FC236}">
                <a16:creationId xmlns:a16="http://schemas.microsoft.com/office/drawing/2014/main" id="{45FE38CE-80C6-4683-A266-B472E071B5D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16013" y="5516563"/>
            <a:ext cx="6492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9CB348F2-8243-417E-927B-57F9959F6BFD}"/>
              </a:ext>
            </a:extLst>
          </p:cNvPr>
          <p:cNvSpPr>
            <a:spLocks noGrp="1" noChangeArrowheads="1"/>
          </p:cNvSpPr>
          <p:nvPr>
            <p:ph type="title"/>
          </p:nvPr>
        </p:nvSpPr>
        <p:spPr/>
        <p:txBody>
          <a:bodyPr/>
          <a:lstStyle/>
          <a:p>
            <a:r>
              <a:rPr lang="en-GB" altLang="en-US"/>
              <a:t>Semantic technologies and connecting Things to the Web</a:t>
            </a:r>
          </a:p>
        </p:txBody>
      </p:sp>
      <p:sp>
        <p:nvSpPr>
          <p:cNvPr id="67587" name="Content Placeholder 2">
            <a:extLst>
              <a:ext uri="{FF2B5EF4-FFF2-40B4-BE49-F238E27FC236}">
                <a16:creationId xmlns:a16="http://schemas.microsoft.com/office/drawing/2014/main" id="{D88329B1-1341-4ED4-95B9-26FFCA6FADC7}"/>
              </a:ext>
            </a:extLst>
          </p:cNvPr>
          <p:cNvSpPr>
            <a:spLocks noGrp="1" noChangeArrowheads="1"/>
          </p:cNvSpPr>
          <p:nvPr>
            <p:ph idx="1"/>
          </p:nvPr>
        </p:nvSpPr>
        <p:spPr/>
        <p:txBody>
          <a:bodyPr/>
          <a:lstStyle/>
          <a:p>
            <a:r>
              <a:rPr lang="en-GB" altLang="en-US" dirty="0"/>
              <a:t>Meta-data models and schemas</a:t>
            </a:r>
          </a:p>
          <a:p>
            <a:r>
              <a:rPr lang="en-GB" altLang="en-US" dirty="0"/>
              <a:t>Linked data and Linked IoT data concepts</a:t>
            </a:r>
          </a:p>
          <a:p>
            <a:r>
              <a:rPr lang="en-GB" altLang="en-US" dirty="0"/>
              <a:t>Semantic technologies and semantic sensor networks</a:t>
            </a:r>
          </a:p>
          <a:p>
            <a:r>
              <a:rPr lang="en-GB" altLang="en-US" dirty="0"/>
              <a:t>Interoperability issues</a:t>
            </a:r>
          </a:p>
          <a:p>
            <a:r>
              <a:rPr lang="en-GB" altLang="en-US" dirty="0"/>
              <a:t>Web of Things</a:t>
            </a:r>
          </a:p>
          <a:p>
            <a:endParaRPr lang="en-GB" altLang="en-US" dirty="0"/>
          </a:p>
          <a:p>
            <a:endParaRPr lang="en-GB" altLang="en-US" dirty="0"/>
          </a:p>
        </p:txBody>
      </p:sp>
      <p:sp>
        <p:nvSpPr>
          <p:cNvPr id="67588" name="Slide Number Placeholder 3">
            <a:extLst>
              <a:ext uri="{FF2B5EF4-FFF2-40B4-BE49-F238E27FC236}">
                <a16:creationId xmlns:a16="http://schemas.microsoft.com/office/drawing/2014/main" id="{A7F9B206-BE0A-4372-952B-7B8F3E3A936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4A3A18CD-A340-476F-AD25-E00BB6A64AA0}" type="slidenum">
              <a:rPr lang="en-GB" altLang="en-US" sz="1400"/>
              <a:pPr>
                <a:spcBef>
                  <a:spcPct val="0"/>
                </a:spcBef>
                <a:buFontTx/>
                <a:buNone/>
              </a:pPr>
              <a:t>46</a:t>
            </a:fld>
            <a:endParaRPr lang="en-GB" altLang="en-US" sz="14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a:extLst>
              <a:ext uri="{FF2B5EF4-FFF2-40B4-BE49-F238E27FC236}">
                <a16:creationId xmlns:a16="http://schemas.microsoft.com/office/drawing/2014/main" id="{DD80A1F4-5F2E-40CF-AFEE-B4846A66548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7813" y="5495925"/>
            <a:ext cx="1662112"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1" name="Title 1">
            <a:extLst>
              <a:ext uri="{FF2B5EF4-FFF2-40B4-BE49-F238E27FC236}">
                <a16:creationId xmlns:a16="http://schemas.microsoft.com/office/drawing/2014/main" id="{98AD775A-5EAF-4796-BADB-3A0FCE55EFDF}"/>
              </a:ext>
            </a:extLst>
          </p:cNvPr>
          <p:cNvSpPr>
            <a:spLocks noGrp="1" noChangeArrowheads="1"/>
          </p:cNvSpPr>
          <p:nvPr>
            <p:ph type="title"/>
          </p:nvPr>
        </p:nvSpPr>
        <p:spPr/>
        <p:txBody>
          <a:bodyPr/>
          <a:lstStyle/>
          <a:p>
            <a:r>
              <a:rPr lang="en-US" altLang="en-US">
                <a:latin typeface="Gill Sans MT" panose="020B0502020104020203" pitchFamily="34" charset="0"/>
                <a:ea typeface="MS PGothic" panose="020B0600070205080204" pitchFamily="34" charset="-128"/>
                <a:cs typeface="Gill Sans MT" panose="020B0502020104020203" pitchFamily="34" charset="0"/>
              </a:rPr>
              <a:t>Device/Data interoperability</a:t>
            </a:r>
          </a:p>
        </p:txBody>
      </p:sp>
      <p:sp>
        <p:nvSpPr>
          <p:cNvPr id="68612" name="Slide Number Placeholder 2">
            <a:extLst>
              <a:ext uri="{FF2B5EF4-FFF2-40B4-BE49-F238E27FC236}">
                <a16:creationId xmlns:a16="http://schemas.microsoft.com/office/drawing/2014/main" id="{EBF139C6-66C3-4906-8226-7B2D48F8A80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0CCBAF36-0912-4213-BA74-F4E6516D388F}" type="slidenum">
              <a:rPr lang="en-GB" altLang="en-US" sz="1000">
                <a:latin typeface="Gill Sans MT" panose="020B0502020104020203" pitchFamily="34" charset="0"/>
                <a:ea typeface="MS PGothic" panose="020B0600070205080204" pitchFamily="34" charset="-128"/>
                <a:cs typeface="Gill Sans MT" panose="020B0502020104020203" pitchFamily="34" charset="0"/>
              </a:rPr>
              <a:pPr>
                <a:spcBef>
                  <a:spcPct val="0"/>
                </a:spcBef>
                <a:buFontTx/>
                <a:buNone/>
              </a:pPr>
              <a:t>47</a:t>
            </a:fld>
            <a:endParaRPr lang="en-GB" altLang="en-US" sz="1000">
              <a:latin typeface="Gill Sans MT" panose="020B0502020104020203" pitchFamily="34" charset="0"/>
              <a:ea typeface="MS PGothic" panose="020B0600070205080204" pitchFamily="34" charset="-128"/>
              <a:cs typeface="Gill Sans MT" panose="020B0502020104020203" pitchFamily="34" charset="0"/>
            </a:endParaRPr>
          </a:p>
        </p:txBody>
      </p:sp>
      <p:pic>
        <p:nvPicPr>
          <p:cNvPr id="68613" name="Picture 4">
            <a:extLst>
              <a:ext uri="{FF2B5EF4-FFF2-40B4-BE49-F238E27FC236}">
                <a16:creationId xmlns:a16="http://schemas.microsoft.com/office/drawing/2014/main" id="{290338A3-6862-4ED4-BDEF-6FC1533C8BB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484313"/>
            <a:ext cx="3325813"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4" name="Picture 6">
            <a:extLst>
              <a:ext uri="{FF2B5EF4-FFF2-40B4-BE49-F238E27FC236}">
                <a16:creationId xmlns:a16="http://schemas.microsoft.com/office/drawing/2014/main" id="{56D38181-A4DC-40B9-AD7F-F5CCC723005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5650" y="4437063"/>
            <a:ext cx="3073400" cy="166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5" name="Picture 7">
            <a:extLst>
              <a:ext uri="{FF2B5EF4-FFF2-40B4-BE49-F238E27FC236}">
                <a16:creationId xmlns:a16="http://schemas.microsoft.com/office/drawing/2014/main" id="{1FBE740E-8DF7-47C6-AE4F-7C928A8AB7E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19700" y="1484313"/>
            <a:ext cx="2667000" cy="228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6" name="Picture 8">
            <a:extLst>
              <a:ext uri="{FF2B5EF4-FFF2-40B4-BE49-F238E27FC236}">
                <a16:creationId xmlns:a16="http://schemas.microsoft.com/office/drawing/2014/main" id="{7C7F132E-493D-43B0-ABD4-1BCE5483506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787900" y="4149725"/>
            <a:ext cx="14605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7" name="Picture 9">
            <a:extLst>
              <a:ext uri="{FF2B5EF4-FFF2-40B4-BE49-F238E27FC236}">
                <a16:creationId xmlns:a16="http://schemas.microsoft.com/office/drawing/2014/main" id="{CC146404-4573-48E4-9288-136DA289019D}"/>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84888" y="4005263"/>
            <a:ext cx="269875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8" name="Picture 11">
            <a:extLst>
              <a:ext uri="{FF2B5EF4-FFF2-40B4-BE49-F238E27FC236}">
                <a16:creationId xmlns:a16="http://schemas.microsoft.com/office/drawing/2014/main" id="{3E730FDA-DE41-493D-BF6C-2E783A9D9597}"/>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804025" y="5157788"/>
            <a:ext cx="1947863"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FFC171CB-8542-4126-A6BA-C7CDF8E6292A}"/>
              </a:ext>
            </a:extLst>
          </p:cNvPr>
          <p:cNvSpPr txBox="1"/>
          <p:nvPr/>
        </p:nvSpPr>
        <p:spPr>
          <a:xfrm>
            <a:off x="84138" y="6575425"/>
            <a:ext cx="7489825" cy="246063"/>
          </a:xfrm>
          <a:prstGeom prst="rect">
            <a:avLst/>
          </a:prstGeom>
          <a:noFill/>
        </p:spPr>
        <p:txBody>
          <a:bodyPr>
            <a:spAutoFit/>
          </a:bodyPr>
          <a:lstStyle/>
          <a:p>
            <a:pPr eaLnBrk="1" hangingPunct="1">
              <a:defRPr/>
            </a:pPr>
            <a:r>
              <a:rPr lang="en-GB" sz="1000" dirty="0">
                <a:latin typeface="+mn-lt"/>
                <a:ea typeface="ＭＳ Ｐゴシック" charset="0"/>
                <a:cs typeface="ＭＳ Ｐゴシック" charset="0"/>
              </a:rPr>
              <a:t>The slide adapted from the IoT talk given by Jan Holler of Ericsson at IoT Week 2015 in Lisbon.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C790F81E-D46D-4C9C-8EF8-673861D31052}"/>
              </a:ext>
            </a:extLst>
          </p:cNvPr>
          <p:cNvSpPr>
            <a:spLocks noGrp="1" noChangeArrowheads="1"/>
          </p:cNvSpPr>
          <p:nvPr>
            <p:ph type="title"/>
          </p:nvPr>
        </p:nvSpPr>
        <p:spPr/>
        <p:txBody>
          <a:bodyPr/>
          <a:lstStyle/>
          <a:p>
            <a:r>
              <a:rPr lang="en-GB" altLang="en-US"/>
              <a:t>System models, Applications and </a:t>
            </a:r>
            <a:br>
              <a:rPr lang="en-GB" altLang="en-US"/>
            </a:br>
            <a:r>
              <a:rPr lang="en-GB" altLang="en-US"/>
              <a:t>Standards</a:t>
            </a:r>
          </a:p>
        </p:txBody>
      </p:sp>
      <p:sp>
        <p:nvSpPr>
          <p:cNvPr id="71683" name="Content Placeholder 2">
            <a:extLst>
              <a:ext uri="{FF2B5EF4-FFF2-40B4-BE49-F238E27FC236}">
                <a16:creationId xmlns:a16="http://schemas.microsoft.com/office/drawing/2014/main" id="{C259218A-51B6-4FAF-BDCC-C0BD0DB9CB63}"/>
              </a:ext>
            </a:extLst>
          </p:cNvPr>
          <p:cNvSpPr>
            <a:spLocks noGrp="1" noChangeArrowheads="1"/>
          </p:cNvSpPr>
          <p:nvPr>
            <p:ph idx="1"/>
          </p:nvPr>
        </p:nvSpPr>
        <p:spPr/>
        <p:txBody>
          <a:bodyPr/>
          <a:lstStyle/>
          <a:p>
            <a:r>
              <a:rPr lang="en-GB" altLang="en-US" dirty="0"/>
              <a:t>Applications: Smart City, Smart Living,  Healthcare, Smart Grid, Smart Agriculture, Smart Farming, Wearables, Environment, Smart Manufacturing, etc.</a:t>
            </a:r>
          </a:p>
          <a:p>
            <a:r>
              <a:rPr lang="en-GB" altLang="en-US" dirty="0"/>
              <a:t>Physical-Cyber-Social Systems</a:t>
            </a:r>
          </a:p>
          <a:p>
            <a:r>
              <a:rPr lang="en-GB" altLang="en-US" dirty="0"/>
              <a:t>Machine-to-machine communications</a:t>
            </a:r>
          </a:p>
          <a:p>
            <a:r>
              <a:rPr lang="en-GB" altLang="en-US" dirty="0"/>
              <a:t>System models and Standards </a:t>
            </a:r>
          </a:p>
        </p:txBody>
      </p:sp>
      <p:sp>
        <p:nvSpPr>
          <p:cNvPr id="71684" name="Slide Number Placeholder 3">
            <a:extLst>
              <a:ext uri="{FF2B5EF4-FFF2-40B4-BE49-F238E27FC236}">
                <a16:creationId xmlns:a16="http://schemas.microsoft.com/office/drawing/2014/main" id="{21EDD20E-B3D8-4F3D-8632-B5AC352AE26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11FD1C48-A9FC-4935-AE8F-8F9A585EF0CA}" type="slidenum">
              <a:rPr lang="en-GB" altLang="en-US" sz="1400"/>
              <a:pPr>
                <a:spcBef>
                  <a:spcPct val="0"/>
                </a:spcBef>
                <a:buFontTx/>
                <a:buNone/>
              </a:pPr>
              <a:t>48</a:t>
            </a:fld>
            <a:endParaRPr lang="en-GB" altLang="en-US" sz="14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a:extLst>
              <a:ext uri="{FF2B5EF4-FFF2-40B4-BE49-F238E27FC236}">
                <a16:creationId xmlns:a16="http://schemas.microsoft.com/office/drawing/2014/main" id="{1DA97F12-4D10-4B3A-BD17-9C45334C285B}"/>
              </a:ext>
            </a:extLst>
          </p:cNvPr>
          <p:cNvSpPr>
            <a:spLocks noGrp="1"/>
          </p:cNvSpPr>
          <p:nvPr>
            <p:ph type="sldNum" sz="quarter" idx="12"/>
          </p:nvPr>
        </p:nvSpPr>
        <p:spPr/>
        <p:txBody>
          <a:bodyPr/>
          <a:lstStyle/>
          <a:p>
            <a:pPr>
              <a:defRPr/>
            </a:pPr>
            <a:fld id="{D3DA18E0-8974-4BBB-A607-CBC8CD21AC11}" type="slidenum">
              <a:rPr lang="en-GB" altLang="en-US" smtClean="0"/>
              <a:pPr>
                <a:defRPr/>
              </a:pPr>
              <a:t>49</a:t>
            </a:fld>
            <a:endParaRPr lang="en-GB" altLang="en-US"/>
          </a:p>
        </p:txBody>
      </p:sp>
      <p:pic>
        <p:nvPicPr>
          <p:cNvPr id="5" name="Εικόνα 4">
            <a:extLst>
              <a:ext uri="{FF2B5EF4-FFF2-40B4-BE49-F238E27FC236}">
                <a16:creationId xmlns:a16="http://schemas.microsoft.com/office/drawing/2014/main" id="{D8078680-3809-43B2-9732-887A061C0C71}"/>
              </a:ext>
            </a:extLst>
          </p:cNvPr>
          <p:cNvPicPr>
            <a:picLocks noChangeAspect="1"/>
          </p:cNvPicPr>
          <p:nvPr/>
        </p:nvPicPr>
        <p:blipFill rotWithShape="1">
          <a:blip r:embed="rId2"/>
          <a:srcRect l="19939" t="12845" r="24817" b="7480"/>
          <a:stretch/>
        </p:blipFill>
        <p:spPr>
          <a:xfrm>
            <a:off x="709953" y="0"/>
            <a:ext cx="8398551" cy="6813395"/>
          </a:xfrm>
          <a:prstGeom prst="rect">
            <a:avLst/>
          </a:prstGeom>
        </p:spPr>
      </p:pic>
      <p:sp>
        <p:nvSpPr>
          <p:cNvPr id="6" name="TextBox 5">
            <a:extLst>
              <a:ext uri="{FF2B5EF4-FFF2-40B4-BE49-F238E27FC236}">
                <a16:creationId xmlns:a16="http://schemas.microsoft.com/office/drawing/2014/main" id="{E5ED595C-5921-47A4-B7BD-597F4506D8BB}"/>
              </a:ext>
            </a:extLst>
          </p:cNvPr>
          <p:cNvSpPr txBox="1"/>
          <p:nvPr/>
        </p:nvSpPr>
        <p:spPr>
          <a:xfrm>
            <a:off x="107504" y="260647"/>
            <a:ext cx="461665" cy="6460827"/>
          </a:xfrm>
          <a:prstGeom prst="rect">
            <a:avLst/>
          </a:prstGeom>
          <a:solidFill>
            <a:schemeClr val="bg1"/>
          </a:solidFill>
          <a:ln>
            <a:solidFill>
              <a:schemeClr val="accent1"/>
            </a:solidFill>
          </a:ln>
        </p:spPr>
        <p:txBody>
          <a:bodyPr vert="vert270" wrap="square" rtlCol="0">
            <a:spAutoFit/>
            <a:scene3d>
              <a:camera prst="orthographicFront">
                <a:rot lat="0" lon="0" rev="0"/>
              </a:camera>
              <a:lightRig rig="threePt" dir="t"/>
            </a:scene3d>
          </a:bodyPr>
          <a:lstStyle/>
          <a:p>
            <a:r>
              <a:rPr lang="en-US" dirty="0"/>
              <a:t>I   O   T                   E  C    O    S    Y    S   T    E    M</a:t>
            </a:r>
          </a:p>
        </p:txBody>
      </p:sp>
    </p:spTree>
    <p:extLst>
      <p:ext uri="{BB962C8B-B14F-4D97-AF65-F5344CB8AC3E}">
        <p14:creationId xmlns:p14="http://schemas.microsoft.com/office/powerpoint/2010/main" val="2440811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7936F904-F583-45F1-9011-9C721D79029C}"/>
              </a:ext>
            </a:extLst>
          </p:cNvPr>
          <p:cNvSpPr>
            <a:spLocks noGrp="1" noChangeArrowheads="1"/>
          </p:cNvSpPr>
          <p:nvPr>
            <p:ph type="title"/>
          </p:nvPr>
        </p:nvSpPr>
        <p:spPr/>
        <p:txBody>
          <a:bodyPr/>
          <a:lstStyle/>
          <a:p>
            <a:r>
              <a:rPr lang="en-GB" altLang="en-US"/>
              <a:t>Topics</a:t>
            </a:r>
          </a:p>
        </p:txBody>
      </p:sp>
      <p:sp>
        <p:nvSpPr>
          <p:cNvPr id="40963" name="Content Placeholder 2">
            <a:extLst>
              <a:ext uri="{FF2B5EF4-FFF2-40B4-BE49-F238E27FC236}">
                <a16:creationId xmlns:a16="http://schemas.microsoft.com/office/drawing/2014/main" id="{7B89D6B3-30C9-4C6B-ACE5-8CB0FDA45FE6}"/>
              </a:ext>
            </a:extLst>
          </p:cNvPr>
          <p:cNvSpPr>
            <a:spLocks noGrp="1" noChangeArrowheads="1"/>
          </p:cNvSpPr>
          <p:nvPr>
            <p:ph idx="1"/>
          </p:nvPr>
        </p:nvSpPr>
        <p:spPr/>
        <p:txBody>
          <a:bodyPr/>
          <a:lstStyle/>
          <a:p>
            <a:r>
              <a:rPr lang="en-GB" altLang="en-US" sz="2000">
                <a:solidFill>
                  <a:srgbClr val="0000FF"/>
                </a:solidFill>
              </a:rPr>
              <a:t>Cyber-Physical systems, smart devices, sensors and actuators</a:t>
            </a:r>
          </a:p>
          <a:p>
            <a:r>
              <a:rPr lang="en-GB" altLang="en-US" sz="2000">
                <a:solidFill>
                  <a:srgbClr val="0000FF"/>
                </a:solidFill>
              </a:rPr>
              <a:t>Key applications, protocols and architectures </a:t>
            </a:r>
          </a:p>
          <a:p>
            <a:r>
              <a:rPr lang="en-GB" altLang="en-US" sz="2000">
                <a:solidFill>
                  <a:srgbClr val="0000FF"/>
                </a:solidFill>
              </a:rPr>
              <a:t>Networks and Communications (Wireless Multi-hop Networks (WMN), Mobile Ad-hoc Networks (MANET), Wireless Sensor Networks (WSN))</a:t>
            </a:r>
            <a:r>
              <a:rPr lang="en-GB" altLang="en-US" sz="2000"/>
              <a:t> </a:t>
            </a:r>
          </a:p>
          <a:p>
            <a:r>
              <a:rPr lang="en-GB" altLang="en-US" sz="2000">
                <a:solidFill>
                  <a:srgbClr val="0000FF"/>
                </a:solidFill>
              </a:rPr>
              <a:t>Reliability, Security, Privacy and Trust issues and solutions</a:t>
            </a:r>
            <a:br>
              <a:rPr lang="en-GB" altLang="en-US" sz="2000">
                <a:solidFill>
                  <a:srgbClr val="0000FF"/>
                </a:solidFill>
              </a:rPr>
            </a:br>
            <a:r>
              <a:rPr lang="en-GB" altLang="en-US" sz="2000">
                <a:solidFill>
                  <a:srgbClr val="0000FF"/>
                </a:solidFill>
              </a:rPr>
              <a:t> </a:t>
            </a:r>
            <a:endParaRPr lang="en-GB" altLang="en-US" sz="2000"/>
          </a:p>
          <a:p>
            <a:r>
              <a:rPr lang="en-GB" altLang="en-US" sz="2000">
                <a:solidFill>
                  <a:srgbClr val="006600"/>
                </a:solidFill>
              </a:rPr>
              <a:t>Software platforms and services </a:t>
            </a:r>
          </a:p>
          <a:p>
            <a:r>
              <a:rPr lang="en-GB" altLang="en-US" sz="2000">
                <a:solidFill>
                  <a:srgbClr val="006600"/>
                </a:solidFill>
              </a:rPr>
              <a:t>Intelligent Data Processing and Semantic technologies </a:t>
            </a:r>
          </a:p>
          <a:p>
            <a:r>
              <a:rPr lang="en-GB" altLang="en-US" sz="2000">
                <a:solidFill>
                  <a:srgbClr val="006600"/>
                </a:solidFill>
              </a:rPr>
              <a:t>Connecting Things to the Web (Web of Things)</a:t>
            </a:r>
          </a:p>
          <a:p>
            <a:r>
              <a:rPr lang="en-GB" altLang="en-US" sz="2000">
                <a:solidFill>
                  <a:srgbClr val="006600"/>
                </a:solidFill>
              </a:rPr>
              <a:t>Applications, system models, Standards, and Physical-Cyber-Social systems (invited industry speaker?)</a:t>
            </a:r>
          </a:p>
        </p:txBody>
      </p:sp>
      <p:sp>
        <p:nvSpPr>
          <p:cNvPr id="40964" name="Slide Number Placeholder 3">
            <a:extLst>
              <a:ext uri="{FF2B5EF4-FFF2-40B4-BE49-F238E27FC236}">
                <a16:creationId xmlns:a16="http://schemas.microsoft.com/office/drawing/2014/main" id="{7C135C3E-E7FB-48AF-B6AB-E4C9A09A23E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22A5C5F8-CF7F-4FE7-895D-4F01107C1DC3}" type="slidenum">
              <a:rPr lang="en-GB" altLang="en-US" sz="1400"/>
              <a:pPr>
                <a:spcBef>
                  <a:spcPct val="0"/>
                </a:spcBef>
                <a:buFontTx/>
                <a:buNone/>
              </a:pPr>
              <a:t>5</a:t>
            </a:fld>
            <a:endParaRPr lang="en-GB" altLang="en-US" sz="1400"/>
          </a:p>
        </p:txBody>
      </p:sp>
    </p:spTree>
    <p:extLst>
      <p:ext uri="{BB962C8B-B14F-4D97-AF65-F5344CB8AC3E}">
        <p14:creationId xmlns:p14="http://schemas.microsoft.com/office/powerpoint/2010/main" val="38473677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 Placeholder 3">
            <a:extLst>
              <a:ext uri="{FF2B5EF4-FFF2-40B4-BE49-F238E27FC236}">
                <a16:creationId xmlns:a16="http://schemas.microsoft.com/office/drawing/2014/main" id="{1857104F-1326-41FF-AC2C-C8879B70FE64}"/>
              </a:ext>
            </a:extLst>
          </p:cNvPr>
          <p:cNvSpPr>
            <a:spLocks noGrp="1"/>
          </p:cNvSpPr>
          <p:nvPr>
            <p:ph type="body" idx="22"/>
          </p:nvPr>
        </p:nvSpPr>
        <p:spPr>
          <a:xfrm>
            <a:off x="357188" y="333375"/>
            <a:ext cx="8429625" cy="503238"/>
          </a:xfrm>
        </p:spPr>
        <p:txBody>
          <a:bodyPr/>
          <a:lstStyle/>
          <a:p>
            <a:pPr algn="ctr" eaLnBrk="1" hangingPunct="1"/>
            <a:r>
              <a:rPr lang="en-US" altLang="en-US" dirty="0"/>
              <a:t>Five key challenges on IoT</a:t>
            </a:r>
            <a:endParaRPr lang="en-GB" altLang="en-US" dirty="0"/>
          </a:p>
        </p:txBody>
      </p:sp>
      <p:graphicFrame>
        <p:nvGraphicFramePr>
          <p:cNvPr id="7" name="Diagram 6">
            <a:extLst>
              <a:ext uri="{FF2B5EF4-FFF2-40B4-BE49-F238E27FC236}">
                <a16:creationId xmlns:a16="http://schemas.microsoft.com/office/drawing/2014/main" id="{BE003F0D-7C88-4FD2-88A6-847C728AD427}"/>
              </a:ext>
            </a:extLst>
          </p:cNvPr>
          <p:cNvGraphicFramePr/>
          <p:nvPr/>
        </p:nvGraphicFramePr>
        <p:xfrm>
          <a:off x="611560" y="908720"/>
          <a:ext cx="7776864" cy="49685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1509" name="Picture 15">
            <a:extLst>
              <a:ext uri="{FF2B5EF4-FFF2-40B4-BE49-F238E27FC236}">
                <a16:creationId xmlns:a16="http://schemas.microsoft.com/office/drawing/2014/main" id="{71878552-63B3-4C37-B7F6-A14B96EB0D5F}"/>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2343150"/>
            <a:ext cx="658813" cy="4619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73566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Number Placeholder 4">
            <a:extLst>
              <a:ext uri="{FF2B5EF4-FFF2-40B4-BE49-F238E27FC236}">
                <a16:creationId xmlns:a16="http://schemas.microsoft.com/office/drawing/2014/main" id="{51768C8A-5D4F-4DBC-810E-40BA7F93664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B6CD04C0-F7E8-47EB-9FCB-BE48AC91A83C}" type="slidenum">
              <a:rPr lang="en-GB" altLang="en-US" sz="1400">
                <a:ea typeface="MS PGothic" panose="020B0600070205080204" pitchFamily="34" charset="-128"/>
              </a:rPr>
              <a:pPr>
                <a:spcBef>
                  <a:spcPct val="0"/>
                </a:spcBef>
                <a:buFontTx/>
                <a:buNone/>
              </a:pPr>
              <a:t>51</a:t>
            </a:fld>
            <a:endParaRPr lang="en-GB" altLang="en-US" sz="1400">
              <a:ea typeface="MS PGothic" panose="020B0600070205080204" pitchFamily="34" charset="-128"/>
            </a:endParaRPr>
          </a:p>
        </p:txBody>
      </p:sp>
      <p:pic>
        <p:nvPicPr>
          <p:cNvPr id="66564" name="Picture 5" descr="3">
            <a:extLst>
              <a:ext uri="{FF2B5EF4-FFF2-40B4-BE49-F238E27FC236}">
                <a16:creationId xmlns:a16="http://schemas.microsoft.com/office/drawing/2014/main" id="{FD9F5924-11B4-437C-9D2C-E00B10157F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125538"/>
            <a:ext cx="7058025"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7590" name="Text Box 6">
            <a:extLst>
              <a:ext uri="{FF2B5EF4-FFF2-40B4-BE49-F238E27FC236}">
                <a16:creationId xmlns:a16="http://schemas.microsoft.com/office/drawing/2014/main" id="{99A2B75C-EF04-436E-8077-BC86F5DBC0A1}"/>
              </a:ext>
            </a:extLst>
          </p:cNvPr>
          <p:cNvSpPr txBox="1">
            <a:spLocks noChangeArrowheads="1"/>
          </p:cNvSpPr>
          <p:nvPr/>
        </p:nvSpPr>
        <p:spPr bwMode="auto">
          <a:xfrm>
            <a:off x="684213" y="6237288"/>
            <a:ext cx="1889125" cy="366712"/>
          </a:xfrm>
          <a:prstGeom prst="rect">
            <a:avLst/>
          </a:prstGeom>
          <a:noFill/>
          <a:ln>
            <a:noFill/>
          </a:ln>
          <a:effectLst/>
        </p:spPr>
        <p:txBody>
          <a:bodyPr wrap="none">
            <a:spAutoFit/>
          </a:bodyPr>
          <a:lstStyle/>
          <a:p>
            <a:pPr eaLnBrk="1" hangingPunct="1">
              <a:defRPr/>
            </a:pPr>
            <a:r>
              <a:rPr lang="en-US" sz="800">
                <a:latin typeface="Verdana" charset="0"/>
                <a:ea typeface="ＭＳ Ｐゴシック" charset="0"/>
                <a:cs typeface="Arial" charset="0"/>
              </a:rPr>
              <a:t>Image courtesy: IEEE Spectrum</a:t>
            </a:r>
            <a:r>
              <a:rPr lang="en-US">
                <a:latin typeface="Arial" charset="0"/>
                <a:ea typeface="ＭＳ Ｐゴシック" charset="0"/>
                <a:cs typeface="Arial" charset="0"/>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0876E7C-B1A3-405C-A5DC-6EBCA6909227}"/>
              </a:ext>
            </a:extLst>
          </p:cNvPr>
          <p:cNvSpPr>
            <a:spLocks noGrp="1"/>
          </p:cNvSpPr>
          <p:nvPr>
            <p:ph type="ctrTitle"/>
          </p:nvPr>
        </p:nvSpPr>
        <p:spPr/>
        <p:txBody>
          <a:bodyPr/>
          <a:lstStyle/>
          <a:p>
            <a:r>
              <a:rPr lang="en-US" dirty="0"/>
              <a:t>Some numbers</a:t>
            </a:r>
          </a:p>
        </p:txBody>
      </p:sp>
      <p:sp>
        <p:nvSpPr>
          <p:cNvPr id="3" name="Υπότιτλος 2">
            <a:extLst>
              <a:ext uri="{FF2B5EF4-FFF2-40B4-BE49-F238E27FC236}">
                <a16:creationId xmlns:a16="http://schemas.microsoft.com/office/drawing/2014/main" id="{47BB226C-368D-4382-95AA-5005E7D67BB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75332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4C5A1E6E-4EAF-49AA-960E-FEDDE11561DE}"/>
              </a:ext>
            </a:extLst>
          </p:cNvPr>
          <p:cNvSpPr>
            <a:spLocks noGrp="1" noChangeArrowheads="1"/>
          </p:cNvSpPr>
          <p:nvPr>
            <p:ph type="title"/>
          </p:nvPr>
        </p:nvSpPr>
        <p:spPr/>
        <p:txBody>
          <a:bodyPr/>
          <a:lstStyle/>
          <a:p>
            <a:r>
              <a:rPr lang="en-GB" altLang="en-US">
                <a:latin typeface="Gill Sans MT" panose="020B0502020104020203" pitchFamily="34" charset="0"/>
                <a:ea typeface="MS PGothic" panose="020B0600070205080204" pitchFamily="34" charset="-128"/>
                <a:cs typeface="Gill Sans MT" panose="020B0502020104020203" pitchFamily="34" charset="0"/>
              </a:rPr>
              <a:t>Computing Power</a:t>
            </a:r>
          </a:p>
        </p:txBody>
      </p:sp>
      <p:sp>
        <p:nvSpPr>
          <p:cNvPr id="12291" name="Slide Number Placeholder 2">
            <a:extLst>
              <a:ext uri="{FF2B5EF4-FFF2-40B4-BE49-F238E27FC236}">
                <a16:creationId xmlns:a16="http://schemas.microsoft.com/office/drawing/2014/main" id="{19E1354F-68B8-4A80-B1FD-6CCDA9C245E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F214BCBC-789C-4518-ABEC-DCBD4D815BA2}" type="slidenum">
              <a:rPr lang="en-GB" altLang="en-US" sz="1000">
                <a:solidFill>
                  <a:srgbClr val="FFFFFF"/>
                </a:solidFill>
                <a:latin typeface="Gill Sans MT" panose="020B0502020104020203" pitchFamily="34" charset="0"/>
                <a:ea typeface="MS PGothic" panose="020B0600070205080204" pitchFamily="34" charset="-128"/>
                <a:cs typeface="Gill Sans MT" panose="020B0502020104020203" pitchFamily="34" charset="0"/>
              </a:rPr>
              <a:pPr>
                <a:spcBef>
                  <a:spcPct val="0"/>
                </a:spcBef>
                <a:buFontTx/>
                <a:buNone/>
              </a:pPr>
              <a:t>7</a:t>
            </a:fld>
            <a:endParaRPr lang="en-GB" altLang="en-US" sz="1000">
              <a:solidFill>
                <a:srgbClr val="FFFFFF"/>
              </a:solidFill>
              <a:latin typeface="Gill Sans MT" panose="020B0502020104020203" pitchFamily="34" charset="0"/>
              <a:ea typeface="MS PGothic" panose="020B0600070205080204" pitchFamily="34" charset="-128"/>
              <a:cs typeface="Gill Sans MT" panose="020B0502020104020203" pitchFamily="34" charset="0"/>
            </a:endParaRPr>
          </a:p>
        </p:txBody>
      </p:sp>
      <p:sp>
        <p:nvSpPr>
          <p:cNvPr id="12292" name="Content Placeholder 3">
            <a:extLst>
              <a:ext uri="{FF2B5EF4-FFF2-40B4-BE49-F238E27FC236}">
                <a16:creationId xmlns:a16="http://schemas.microsoft.com/office/drawing/2014/main" id="{565242EB-C3C2-4330-B6FA-866AC1E8823A}"/>
              </a:ext>
            </a:extLst>
          </p:cNvPr>
          <p:cNvSpPr>
            <a:spLocks noGrp="1" noChangeArrowheads="1"/>
          </p:cNvSpPr>
          <p:nvPr>
            <p:ph idx="1"/>
          </p:nvPr>
        </p:nvSpPr>
        <p:spPr/>
        <p:txBody>
          <a:bodyPr/>
          <a:lstStyle/>
          <a:p>
            <a:r>
              <a:rPr lang="en-GB" altLang="en-US" sz="2800">
                <a:latin typeface="Gill Sans MT" panose="020B0502020104020203" pitchFamily="34" charset="0"/>
                <a:ea typeface="MS PGothic" panose="020B0600070205080204" pitchFamily="34" charset="-128"/>
                <a:cs typeface="Gill Sans MT" panose="020B0502020104020203" pitchFamily="34" charset="0"/>
              </a:rPr>
              <a:t>Smaller size</a:t>
            </a:r>
          </a:p>
          <a:p>
            <a:r>
              <a:rPr lang="en-GB" altLang="en-US" sz="2800">
                <a:latin typeface="Gill Sans MT" panose="020B0502020104020203" pitchFamily="34" charset="0"/>
                <a:ea typeface="MS PGothic" panose="020B0600070205080204" pitchFamily="34" charset="-128"/>
                <a:cs typeface="Gill Sans MT" panose="020B0502020104020203" pitchFamily="34" charset="0"/>
              </a:rPr>
              <a:t>More Powerful</a:t>
            </a:r>
          </a:p>
          <a:p>
            <a:r>
              <a:rPr lang="en-GB" altLang="en-US" sz="2800">
                <a:latin typeface="Gill Sans MT" panose="020B0502020104020203" pitchFamily="34" charset="0"/>
                <a:ea typeface="MS PGothic" panose="020B0600070205080204" pitchFamily="34" charset="-128"/>
                <a:cs typeface="Gill Sans MT" panose="020B0502020104020203" pitchFamily="34" charset="0"/>
              </a:rPr>
              <a:t>More memory and more storage</a:t>
            </a:r>
          </a:p>
          <a:p>
            <a:endParaRPr lang="en-GB" altLang="en-US" sz="2800">
              <a:latin typeface="Gill Sans MT" panose="020B0502020104020203" pitchFamily="34" charset="0"/>
              <a:ea typeface="MS PGothic" panose="020B0600070205080204" pitchFamily="34" charset="-128"/>
              <a:cs typeface="Gill Sans MT" panose="020B0502020104020203" pitchFamily="34" charset="0"/>
            </a:endParaRPr>
          </a:p>
          <a:p>
            <a:r>
              <a:rPr lang="en-GB" altLang="en-US" sz="2800">
                <a:latin typeface="Gill Sans MT" panose="020B0502020104020203" pitchFamily="34" charset="0"/>
                <a:ea typeface="MS PGothic" panose="020B0600070205080204" pitchFamily="34" charset="-128"/>
                <a:cs typeface="Gill Sans MT" panose="020B0502020104020203" pitchFamily="34" charset="0"/>
              </a:rPr>
              <a:t>"Moore's law" over the history of computing, the number of transistors in a dense integrated circuit has doubled approximately every two years.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5662A259-8DAC-4F29-A229-B1D07C22B9E7}"/>
              </a:ext>
            </a:extLst>
          </p:cNvPr>
          <p:cNvSpPr>
            <a:spLocks noGrp="1" noChangeArrowheads="1"/>
          </p:cNvSpPr>
          <p:nvPr>
            <p:ph type="title"/>
          </p:nvPr>
        </p:nvSpPr>
        <p:spPr/>
        <p:txBody>
          <a:bodyPr/>
          <a:lstStyle/>
          <a:p>
            <a:r>
              <a:rPr lang="en-US" altLang="en-US"/>
              <a:t>Cyber-Physical-Social Data</a:t>
            </a:r>
          </a:p>
        </p:txBody>
      </p:sp>
      <p:sp>
        <p:nvSpPr>
          <p:cNvPr id="13315" name="Slide Number Placeholder 2">
            <a:extLst>
              <a:ext uri="{FF2B5EF4-FFF2-40B4-BE49-F238E27FC236}">
                <a16:creationId xmlns:a16="http://schemas.microsoft.com/office/drawing/2014/main" id="{5F994659-DF2C-426F-BD95-94B4A0EF32D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E881A21E-0378-48DA-AE9C-4D1044E73D6D}" type="slidenum">
              <a:rPr lang="en-GB" altLang="en-US" sz="1000">
                <a:latin typeface="Gill Sans MT" panose="020B0502020104020203" pitchFamily="34" charset="0"/>
                <a:ea typeface="MS PGothic" panose="020B0600070205080204" pitchFamily="34" charset="-128"/>
                <a:cs typeface="Gill Sans MT" panose="020B0502020104020203" pitchFamily="34" charset="0"/>
              </a:rPr>
              <a:pPr>
                <a:spcBef>
                  <a:spcPct val="0"/>
                </a:spcBef>
                <a:buFontTx/>
                <a:buNone/>
              </a:pPr>
              <a:t>8</a:t>
            </a:fld>
            <a:endParaRPr lang="en-GB" altLang="en-US" sz="1000">
              <a:latin typeface="Gill Sans MT" panose="020B0502020104020203" pitchFamily="34" charset="0"/>
              <a:ea typeface="MS PGothic" panose="020B0600070205080204" pitchFamily="34" charset="-128"/>
              <a:cs typeface="Gill Sans MT" panose="020B0502020104020203" pitchFamily="34" charset="0"/>
            </a:endParaRPr>
          </a:p>
        </p:txBody>
      </p:sp>
      <p:pic>
        <p:nvPicPr>
          <p:cNvPr id="13316" name="Picture 3" descr="Screen Shot 2015-06-20 at 13.59.21.png">
            <a:extLst>
              <a:ext uri="{FF2B5EF4-FFF2-40B4-BE49-F238E27FC236}">
                <a16:creationId xmlns:a16="http://schemas.microsoft.com/office/drawing/2014/main" id="{4C104D21-FDBE-495C-BC93-3E8E74BE654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196975"/>
            <a:ext cx="6770687"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15EAB510-262C-4006-875F-1A1F7A3A6D6E}"/>
              </a:ext>
            </a:extLst>
          </p:cNvPr>
          <p:cNvSpPr/>
          <p:nvPr/>
        </p:nvSpPr>
        <p:spPr>
          <a:xfrm>
            <a:off x="179388" y="6351588"/>
            <a:ext cx="8280400" cy="415925"/>
          </a:xfrm>
          <a:prstGeom prst="rect">
            <a:avLst/>
          </a:prstGeom>
        </p:spPr>
        <p:txBody>
          <a:bodyPr>
            <a:spAutoFit/>
          </a:bodyPr>
          <a:lstStyle/>
          <a:p>
            <a:pPr eaLnBrk="1" hangingPunct="1">
              <a:defRPr/>
            </a:pPr>
            <a:r>
              <a:rPr lang="en-GB" sz="1050" dirty="0">
                <a:latin typeface="+mj-lt"/>
                <a:ea typeface="ＭＳ Ｐゴシック" charset="0"/>
                <a:cs typeface="ＭＳ Ｐゴシック" charset="0"/>
              </a:rPr>
              <a:t>P. Barnaghi </a:t>
            </a:r>
            <a:r>
              <a:rPr lang="en-GB" sz="1050" i="1" dirty="0">
                <a:latin typeface="+mj-lt"/>
                <a:ea typeface="ＭＳ Ｐゴシック" charset="0"/>
                <a:cs typeface="ＭＳ Ｐゴシック" charset="0"/>
              </a:rPr>
              <a:t>et al.</a:t>
            </a:r>
            <a:r>
              <a:rPr lang="en-GB" sz="1050" dirty="0">
                <a:latin typeface="+mj-lt"/>
                <a:ea typeface="ＭＳ Ｐゴシック" charset="0"/>
                <a:cs typeface="ＭＳ Ｐゴシック" charset="0"/>
              </a:rPr>
              <a:t>, "Digital Technology Adoption in the Smart Built Environment", IET Sector Technical Briefing, The Institution of Engineering and Technology (IET),  I. </a:t>
            </a:r>
            <a:r>
              <a:rPr lang="en-GB" sz="1050" dirty="0" err="1">
                <a:latin typeface="+mj-lt"/>
                <a:ea typeface="ＭＳ Ｐゴシック" charset="0"/>
                <a:cs typeface="ＭＳ Ｐゴシック" charset="0"/>
              </a:rPr>
              <a:t>Borthwick</a:t>
            </a:r>
            <a:r>
              <a:rPr lang="en-GB" sz="1050" dirty="0">
                <a:latin typeface="+mj-lt"/>
                <a:ea typeface="ＭＳ Ｐゴシック" charset="0"/>
                <a:cs typeface="ＭＳ Ｐゴシック" charset="0"/>
              </a:rPr>
              <a:t> (editor), March 2015.</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3">
            <a:extLst>
              <a:ext uri="{FF2B5EF4-FFF2-40B4-BE49-F238E27FC236}">
                <a16:creationId xmlns:a16="http://schemas.microsoft.com/office/drawing/2014/main" id="{2426AD8B-0FAD-46B6-9880-BF49E6705C8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Verdana" panose="020B0604030504040204" pitchFamily="34" charset="0"/>
              <a:buChar char="−"/>
              <a:defRPr sz="2400">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sz="1600">
                <a:solidFill>
                  <a:schemeClr val="tx1"/>
                </a:solidFill>
                <a:latin typeface="Verdana" panose="020B0604030504040204" pitchFamily="34" charset="0"/>
                <a:cs typeface="Arial" panose="020B0604020202020204" pitchFamily="34" charset="0"/>
              </a:defRPr>
            </a:lvl9pPr>
          </a:lstStyle>
          <a:p>
            <a:pPr>
              <a:spcBef>
                <a:spcPct val="0"/>
              </a:spcBef>
              <a:buFontTx/>
              <a:buNone/>
            </a:pPr>
            <a:fld id="{F6940E52-82CE-43D8-B42B-85F309C0BD3A}" type="slidenum">
              <a:rPr lang="en-GB" altLang="en-US" sz="1400"/>
              <a:pPr>
                <a:spcBef>
                  <a:spcPct val="0"/>
                </a:spcBef>
                <a:buFontTx/>
                <a:buNone/>
              </a:pPr>
              <a:t>9</a:t>
            </a:fld>
            <a:endParaRPr lang="en-GB" altLang="en-US" sz="1400"/>
          </a:p>
        </p:txBody>
      </p:sp>
      <p:sp>
        <p:nvSpPr>
          <p:cNvPr id="14339" name="Rectangle 4">
            <a:extLst>
              <a:ext uri="{FF2B5EF4-FFF2-40B4-BE49-F238E27FC236}">
                <a16:creationId xmlns:a16="http://schemas.microsoft.com/office/drawing/2014/main" id="{E1C247D2-F6F0-4869-8DD9-699F7DC80F52}"/>
              </a:ext>
            </a:extLst>
          </p:cNvPr>
          <p:cNvSpPr>
            <a:spLocks noGrp="1" noChangeArrowheads="1"/>
          </p:cNvSpPr>
          <p:nvPr>
            <p:ph type="title" idx="4294967295"/>
          </p:nvPr>
        </p:nvSpPr>
        <p:spPr>
          <a:xfrm>
            <a:off x="609600" y="228600"/>
            <a:ext cx="8153400" cy="990600"/>
          </a:xfrm>
        </p:spPr>
        <p:txBody>
          <a:bodyPr/>
          <a:lstStyle/>
          <a:p>
            <a:endParaRPr lang="en-US" altLang="en-US" sz="3200">
              <a:solidFill>
                <a:schemeClr val="tx2"/>
              </a:solidFill>
            </a:endParaRPr>
          </a:p>
        </p:txBody>
      </p:sp>
      <p:pic>
        <p:nvPicPr>
          <p:cNvPr id="14340" name="Picture 5">
            <a:extLst>
              <a:ext uri="{FF2B5EF4-FFF2-40B4-BE49-F238E27FC236}">
                <a16:creationId xmlns:a16="http://schemas.microsoft.com/office/drawing/2014/main" id="{3A447597-48E7-4858-8E3A-2C33CE1F29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CCSR">
  <a:themeElements>
    <a:clrScheme name="CCS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CSR">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CS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CS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CS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CS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CS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CS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CS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CS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CS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CS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CS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CS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520</TotalTime>
  <Words>2428</Words>
  <Application>Microsoft Office PowerPoint</Application>
  <PresentationFormat>Προβολή στην οθόνη (4:3)</PresentationFormat>
  <Paragraphs>378</Paragraphs>
  <Slides>51</Slides>
  <Notes>15</Notes>
  <HiddenSlides>0</HiddenSlides>
  <MMClips>0</MMClips>
  <ScaleCrop>false</ScaleCrop>
  <HeadingPairs>
    <vt:vector size="8" baseType="variant">
      <vt:variant>
        <vt:lpstr>Γραμματοσειρές που χρησιμοποιούνται</vt:lpstr>
      </vt:variant>
      <vt:variant>
        <vt:i4>9</vt:i4>
      </vt:variant>
      <vt:variant>
        <vt:lpstr>Θέμα</vt:lpstr>
      </vt:variant>
      <vt:variant>
        <vt:i4>1</vt:i4>
      </vt:variant>
      <vt:variant>
        <vt:lpstr>Τίτλοι διαφανειών</vt:lpstr>
      </vt:variant>
      <vt:variant>
        <vt:i4>51</vt:i4>
      </vt:variant>
      <vt:variant>
        <vt:lpstr>Προσαρμοσμένες προβολές</vt:lpstr>
      </vt:variant>
      <vt:variant>
        <vt:i4>1</vt:i4>
      </vt:variant>
    </vt:vector>
  </HeadingPairs>
  <TitlesOfParts>
    <vt:vector size="62" baseType="lpstr">
      <vt:lpstr>Arial</vt:lpstr>
      <vt:lpstr>Calibri</vt:lpstr>
      <vt:lpstr>Comic Sans MS</vt:lpstr>
      <vt:lpstr>Courier New</vt:lpstr>
      <vt:lpstr>Garamond</vt:lpstr>
      <vt:lpstr>Gill Sans MT</vt:lpstr>
      <vt:lpstr>Tw Cen MT</vt:lpstr>
      <vt:lpstr>Verdana</vt:lpstr>
      <vt:lpstr>Wingdings</vt:lpstr>
      <vt:lpstr>CCSR</vt:lpstr>
      <vt:lpstr>Παρουσίαση του PowerPoint</vt:lpstr>
      <vt:lpstr>Παρουσίαση του PowerPoint</vt:lpstr>
      <vt:lpstr>Internet of Things</vt:lpstr>
      <vt:lpstr>Aims</vt:lpstr>
      <vt:lpstr>Topics</vt:lpstr>
      <vt:lpstr>Some numbers</vt:lpstr>
      <vt:lpstr>Computing Power</vt:lpstr>
      <vt:lpstr>Cyber-Physical-Social Data</vt:lpstr>
      <vt:lpstr>Παρουσίαση του PowerPoint</vt:lpstr>
      <vt:lpstr>Sensor devices are becoming widely available</vt:lpstr>
      <vt:lpstr>More “Things” are being connected </vt:lpstr>
      <vt:lpstr>People Connecting to Things</vt:lpstr>
      <vt:lpstr>Things Connecting to Things</vt:lpstr>
      <vt:lpstr>Wireless Sensor Networks (WSN)</vt:lpstr>
      <vt:lpstr>How are the networks changing?</vt:lpstr>
      <vt:lpstr>“Thing” connected to the internet</vt:lpstr>
      <vt:lpstr>Internet of Things (IoT)</vt:lpstr>
      <vt:lpstr>Why should I learn about IoT? </vt:lpstr>
      <vt:lpstr>Opportunities</vt:lpstr>
      <vt:lpstr>Technology trend</vt:lpstr>
      <vt:lpstr>Smart product sales</vt:lpstr>
      <vt:lpstr>Internet Connected devices</vt:lpstr>
      <vt:lpstr>Global Data Generation</vt:lpstr>
      <vt:lpstr>Data Generation</vt:lpstr>
      <vt:lpstr>Παρουσίαση του PowerPoint</vt:lpstr>
      <vt:lpstr>Παρουσίαση του PowerPoint</vt:lpstr>
      <vt:lpstr>Παρουσίαση του PowerPoint</vt:lpstr>
      <vt:lpstr>IoT ecosystem</vt:lpstr>
      <vt:lpstr>Παρουσίαση του PowerPoint</vt:lpstr>
      <vt:lpstr>Παρουσίαση του PowerPoint</vt:lpstr>
      <vt:lpstr>Data Lifecycle – the M-D-E cycle </vt:lpstr>
      <vt:lpstr>Overview: Hardware Platform</vt:lpstr>
      <vt:lpstr>Sensors &amp; Actuators</vt:lpstr>
      <vt:lpstr>Things</vt:lpstr>
      <vt:lpstr>Communications</vt:lpstr>
      <vt:lpstr>Networks</vt:lpstr>
      <vt:lpstr>The Internet</vt:lpstr>
      <vt:lpstr>Protocol Stack</vt:lpstr>
      <vt:lpstr>Example: Type of Services in IoT</vt:lpstr>
      <vt:lpstr>Observation and measurement data</vt:lpstr>
      <vt:lpstr>Security &amp; Privacy</vt:lpstr>
      <vt:lpstr>Intelligent Data Processing</vt:lpstr>
      <vt:lpstr>Παρουσίαση του PowerPoint</vt:lpstr>
      <vt:lpstr> IoT Data- Challenges</vt:lpstr>
      <vt:lpstr>Παρουσίαση του PowerPoint</vt:lpstr>
      <vt:lpstr>Semantic technologies and connecting Things to the Web</vt:lpstr>
      <vt:lpstr>Device/Data interoperability</vt:lpstr>
      <vt:lpstr>System models, Applications and  Standards</vt:lpstr>
      <vt:lpstr>Παρουσίαση του PowerPoint</vt:lpstr>
      <vt:lpstr>Παρουσίαση του PowerPoint</vt:lpstr>
      <vt:lpstr>Παρουσίαση του PowerPoint</vt:lpstr>
      <vt:lpstr>Custom Show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Barnaghi P  Dr (Elec Electronic Eng)</dc:creator>
  <cp:lastModifiedBy>spyros panagiotakis</cp:lastModifiedBy>
  <cp:revision>35</cp:revision>
  <dcterms:created xsi:type="dcterms:W3CDTF">2015-10-05T13:27:19Z</dcterms:created>
  <dcterms:modified xsi:type="dcterms:W3CDTF">2022-03-04T19:00:14Z</dcterms:modified>
</cp:coreProperties>
</file>