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256" r:id="rId5"/>
    <p:sldId id="257" r:id="rId6"/>
    <p:sldId id="258" r:id="rId7"/>
    <p:sldId id="261" r:id="rId8"/>
    <p:sldId id="286" r:id="rId9"/>
    <p:sldId id="287" r:id="rId10"/>
    <p:sldId id="288" r:id="rId11"/>
    <p:sldId id="260" r:id="rId12"/>
    <p:sldId id="289" r:id="rId13"/>
    <p:sldId id="290" r:id="rId14"/>
    <p:sldId id="291" r:id="rId15"/>
    <p:sldId id="292" r:id="rId16"/>
    <p:sldId id="293" r:id="rId17"/>
    <p:sldId id="294" r:id="rId18"/>
    <p:sldId id="295" r:id="rId19"/>
    <p:sldId id="296" r:id="rId20"/>
    <p:sldId id="298" r:id="rId21"/>
    <p:sldId id="303" r:id="rId22"/>
    <p:sldId id="297" r:id="rId23"/>
    <p:sldId id="299" r:id="rId24"/>
    <p:sldId id="300" r:id="rId25"/>
    <p:sldId id="301" r:id="rId26"/>
    <p:sldId id="302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3350"/>
    <a:srgbClr val="0C4360"/>
    <a:srgbClr val="1B6872"/>
    <a:srgbClr val="63B7C6"/>
    <a:srgbClr val="002136"/>
    <a:srgbClr val="0C75AC"/>
    <a:srgbClr val="0024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3" autoAdjust="0"/>
    <p:restoredTop sz="94660"/>
  </p:normalViewPr>
  <p:slideViewPr>
    <p:cSldViewPr snapToGrid="0">
      <p:cViewPr>
        <p:scale>
          <a:sx n="75" d="100"/>
          <a:sy n="75" d="100"/>
        </p:scale>
        <p:origin x="-282" y="-9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E62FF6B6-4F8A-40F7-B5F4-FC3996824D7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8910A999-F365-48DF-976A-0517FE04544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A5457B-CDAE-4DEB-AEC8-C82DE2312E37}" type="datetimeFigureOut">
              <a:rPr lang="en-US" smtClean="0"/>
              <a:t>3/24/2023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8735C90-ADBF-4B9E-BE88-E1C8F83EB4D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2506A01-6D0A-45EF-A584-05A3361D66F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31430A-4AA4-45C8-AC23-CD6B61C41A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9009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0B78EA-28CE-41D8-9043-90E391E5F567}" type="datetimeFigureOut">
              <a:rPr lang="en-US" noProof="0" smtClean="0"/>
              <a:t>3/24/2023</a:t>
            </a:fld>
            <a:endParaRPr lang="en-US" noProof="0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34D747-9380-41EE-9946-EC9EC0CA5D1E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27727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6E739168-A5E8-443A-B392-7AD4CF8977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4CA15AFD-4983-47DD-9ED0-D3B27E5A096F}"/>
              </a:ext>
            </a:extLst>
          </p:cNvPr>
          <p:cNvGrpSpPr/>
          <p:nvPr userDrawn="1"/>
        </p:nvGrpSpPr>
        <p:grpSpPr>
          <a:xfrm>
            <a:off x="-1604709" y="-3756"/>
            <a:ext cx="13796710" cy="6861756"/>
            <a:chOff x="-1604709" y="-3756"/>
            <a:chExt cx="13796710" cy="686175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xmlns="" id="{2222D5E2-E9B4-4180-98B8-4E514C9ADB28}"/>
                </a:ext>
              </a:extLst>
            </p:cNvPr>
            <p:cNvGrpSpPr/>
            <p:nvPr/>
          </p:nvGrpSpPr>
          <p:grpSpPr>
            <a:xfrm>
              <a:off x="-16298" y="0"/>
              <a:ext cx="12208299" cy="6858000"/>
              <a:chOff x="-16298" y="0"/>
              <a:chExt cx="12208299" cy="6858000"/>
            </a:xfrm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xmlns="" id="{41E10E1E-5268-4F03-BA64-07E19DE26739}"/>
                  </a:ext>
                </a:extLst>
              </p:cNvPr>
              <p:cNvSpPr/>
              <p:nvPr/>
            </p:nvSpPr>
            <p:spPr>
              <a:xfrm flipH="1">
                <a:off x="-16297" y="0"/>
                <a:ext cx="12208298" cy="6858000"/>
              </a:xfrm>
              <a:custGeom>
                <a:avLst/>
                <a:gdLst>
                  <a:gd name="connsiteX0" fmla="*/ 8574289 w 12208298"/>
                  <a:gd name="connsiteY0" fmla="*/ 0 h 6858000"/>
                  <a:gd name="connsiteX1" fmla="*/ 0 w 12208298"/>
                  <a:gd name="connsiteY1" fmla="*/ 0 h 6858000"/>
                  <a:gd name="connsiteX2" fmla="*/ 0 w 12208298"/>
                  <a:gd name="connsiteY2" fmla="*/ 6858000 h 6858000"/>
                  <a:gd name="connsiteX3" fmla="*/ 532109 w 12208298"/>
                  <a:gd name="connsiteY3" fmla="*/ 6858000 h 6858000"/>
                  <a:gd name="connsiteX4" fmla="*/ 11495317 w 12208298"/>
                  <a:gd name="connsiteY4" fmla="*/ 6858000 h 6858000"/>
                  <a:gd name="connsiteX5" fmla="*/ 12208298 w 12208298"/>
                  <a:gd name="connsiteY5" fmla="*/ 6858000 h 6858000"/>
                  <a:gd name="connsiteX6" fmla="*/ 12208298 w 12208298"/>
                  <a:gd name="connsiteY6" fmla="*/ 3146781 h 6858000"/>
                  <a:gd name="connsiteX7" fmla="*/ 10353284 w 12208298"/>
                  <a:gd name="connsiteY7" fmla="*/ 1291767 h 6858000"/>
                  <a:gd name="connsiteX8" fmla="*/ 9866056 w 12208298"/>
                  <a:gd name="connsiteY8" fmla="*/ 1291767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08298" h="6858000">
                    <a:moveTo>
                      <a:pt x="8574289" y="0"/>
                    </a:moveTo>
                    <a:lnTo>
                      <a:pt x="0" y="0"/>
                    </a:lnTo>
                    <a:lnTo>
                      <a:pt x="0" y="6858000"/>
                    </a:lnTo>
                    <a:lnTo>
                      <a:pt x="532109" y="6858000"/>
                    </a:lnTo>
                    <a:lnTo>
                      <a:pt x="11495317" y="6858000"/>
                    </a:lnTo>
                    <a:lnTo>
                      <a:pt x="12208298" y="6858000"/>
                    </a:lnTo>
                    <a:lnTo>
                      <a:pt x="12208298" y="3146781"/>
                    </a:lnTo>
                    <a:lnTo>
                      <a:pt x="10353284" y="1291767"/>
                    </a:lnTo>
                    <a:lnTo>
                      <a:pt x="9866056" y="1291767"/>
                    </a:lnTo>
                    <a:close/>
                  </a:path>
                </a:pathLst>
              </a:custGeom>
              <a:solidFill>
                <a:schemeClr val="accent2">
                  <a:alpha val="7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xmlns="" id="{B989C45D-BDFF-418F-BE79-03FF70015770}"/>
                  </a:ext>
                </a:extLst>
              </p:cNvPr>
              <p:cNvSpPr/>
              <p:nvPr/>
            </p:nvSpPr>
            <p:spPr>
              <a:xfrm rot="5400000" flipH="1" flipV="1">
                <a:off x="2667000" y="-2667001"/>
                <a:ext cx="6858000" cy="12192002"/>
              </a:xfrm>
              <a:custGeom>
                <a:avLst/>
                <a:gdLst>
                  <a:gd name="connsiteX0" fmla="*/ 6858000 w 6858000"/>
                  <a:gd name="connsiteY0" fmla="*/ 3871658 h 12192002"/>
                  <a:gd name="connsiteX1" fmla="*/ 6858000 w 6858000"/>
                  <a:gd name="connsiteY1" fmla="*/ 12192002 h 12192002"/>
                  <a:gd name="connsiteX2" fmla="*/ 5363029 w 6858000"/>
                  <a:gd name="connsiteY2" fmla="*/ 12192002 h 12192002"/>
                  <a:gd name="connsiteX3" fmla="*/ 5363029 w 6858000"/>
                  <a:gd name="connsiteY3" fmla="*/ 12192000 h 12192002"/>
                  <a:gd name="connsiteX4" fmla="*/ 0 w 6858000"/>
                  <a:gd name="connsiteY4" fmla="*/ 12192000 h 12192002"/>
                  <a:gd name="connsiteX5" fmla="*/ 0 w 6858000"/>
                  <a:gd name="connsiteY5" fmla="*/ 0 h 12192002"/>
                  <a:gd name="connsiteX6" fmla="*/ 3539398 w 6858000"/>
                  <a:gd name="connsiteY6" fmla="*/ 0 h 12192002"/>
                  <a:gd name="connsiteX7" fmla="*/ 5566229 w 6858000"/>
                  <a:gd name="connsiteY7" fmla="*/ 2026831 h 12192002"/>
                  <a:gd name="connsiteX8" fmla="*/ 5566229 w 6858000"/>
                  <a:gd name="connsiteY8" fmla="*/ 2575538 h 12192002"/>
                  <a:gd name="connsiteX9" fmla="*/ 6858000 w 6858000"/>
                  <a:gd name="connsiteY9" fmla="*/ 3871657 h 12192002"/>
                  <a:gd name="connsiteX10" fmla="*/ 5566229 w 6858000"/>
                  <a:gd name="connsiteY10" fmla="*/ 3871657 h 12192002"/>
                  <a:gd name="connsiteX11" fmla="*/ 5566229 w 6858000"/>
                  <a:gd name="connsiteY11" fmla="*/ 3871658 h 12192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858000" h="12192002">
                    <a:moveTo>
                      <a:pt x="6858000" y="3871658"/>
                    </a:moveTo>
                    <a:lnTo>
                      <a:pt x="6858000" y="12192002"/>
                    </a:lnTo>
                    <a:lnTo>
                      <a:pt x="5363029" y="12192002"/>
                    </a:lnTo>
                    <a:lnTo>
                      <a:pt x="5363029" y="12192000"/>
                    </a:lnTo>
                    <a:lnTo>
                      <a:pt x="0" y="12192000"/>
                    </a:lnTo>
                    <a:lnTo>
                      <a:pt x="0" y="0"/>
                    </a:lnTo>
                    <a:lnTo>
                      <a:pt x="3539398" y="0"/>
                    </a:lnTo>
                    <a:lnTo>
                      <a:pt x="5566229" y="2026831"/>
                    </a:lnTo>
                    <a:lnTo>
                      <a:pt x="5566229" y="2575538"/>
                    </a:lnTo>
                    <a:lnTo>
                      <a:pt x="6858000" y="3871657"/>
                    </a:lnTo>
                    <a:lnTo>
                      <a:pt x="5566229" y="3871657"/>
                    </a:lnTo>
                    <a:lnTo>
                      <a:pt x="5566229" y="3871658"/>
                    </a:lnTo>
                    <a:close/>
                  </a:path>
                </a:pathLst>
              </a:custGeom>
              <a:pattFill prst="wdDnDiag">
                <a:fgClr>
                  <a:schemeClr val="accent1"/>
                </a:fgClr>
                <a:bgClr>
                  <a:schemeClr val="accent2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7" name="Right Triangle 16">
                <a:extLst>
                  <a:ext uri="{FF2B5EF4-FFF2-40B4-BE49-F238E27FC236}">
                    <a16:creationId xmlns:a16="http://schemas.microsoft.com/office/drawing/2014/main" xmlns="" id="{8DCD5806-2A2F-4ABF-8057-245681C498E6}"/>
                  </a:ext>
                </a:extLst>
              </p:cNvPr>
              <p:cNvSpPr/>
              <p:nvPr/>
            </p:nvSpPr>
            <p:spPr>
              <a:xfrm rot="16200000" flipH="1" flipV="1">
                <a:off x="24625" y="-4746"/>
                <a:ext cx="2819399" cy="2828891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8" name="Right Triangle 17">
                <a:extLst>
                  <a:ext uri="{FF2B5EF4-FFF2-40B4-BE49-F238E27FC236}">
                    <a16:creationId xmlns:a16="http://schemas.microsoft.com/office/drawing/2014/main" xmlns="" id="{3A93038F-E9E4-4FFD-B3DF-28DB7C2C1490}"/>
                  </a:ext>
                </a:extLst>
              </p:cNvPr>
              <p:cNvSpPr/>
              <p:nvPr/>
            </p:nvSpPr>
            <p:spPr>
              <a:xfrm rot="16200000" flipH="1" flipV="1">
                <a:off x="4418" y="-4422"/>
                <a:ext cx="2627088" cy="2635933"/>
              </a:xfrm>
              <a:prstGeom prst="rtTriangle">
                <a:avLst/>
              </a:prstGeom>
              <a:pattFill prst="dkHorz">
                <a:fgClr>
                  <a:schemeClr val="accent1"/>
                </a:fgClr>
                <a:bgClr>
                  <a:schemeClr val="accent2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9" name="Right Triangle 18">
                <a:extLst>
                  <a:ext uri="{FF2B5EF4-FFF2-40B4-BE49-F238E27FC236}">
                    <a16:creationId xmlns:a16="http://schemas.microsoft.com/office/drawing/2014/main" xmlns="" id="{5DEA1E02-BBD0-4AE3-AF22-433B90272178}"/>
                  </a:ext>
                </a:extLst>
              </p:cNvPr>
              <p:cNvSpPr/>
              <p:nvPr/>
            </p:nvSpPr>
            <p:spPr>
              <a:xfrm rot="16200000" flipH="1" flipV="1">
                <a:off x="-12263" y="-4034"/>
                <a:ext cx="2397087" cy="2405158"/>
              </a:xfrm>
              <a:prstGeom prst="rtTriangle">
                <a:avLst/>
              </a:prstGeom>
              <a:solidFill>
                <a:schemeClr val="accent2"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xmlns="" id="{0027A677-9ACB-4264-B148-4806678FB83F}"/>
                  </a:ext>
                </a:extLst>
              </p:cNvPr>
              <p:cNvSpPr/>
              <p:nvPr/>
            </p:nvSpPr>
            <p:spPr>
              <a:xfrm rot="5400000" flipH="1" flipV="1">
                <a:off x="2667000" y="-2667001"/>
                <a:ext cx="6858000" cy="12192002"/>
              </a:xfrm>
              <a:custGeom>
                <a:avLst/>
                <a:gdLst>
                  <a:gd name="connsiteX0" fmla="*/ 6858000 w 6858000"/>
                  <a:gd name="connsiteY0" fmla="*/ 3871658 h 12192002"/>
                  <a:gd name="connsiteX1" fmla="*/ 6858000 w 6858000"/>
                  <a:gd name="connsiteY1" fmla="*/ 12192002 h 12192002"/>
                  <a:gd name="connsiteX2" fmla="*/ 5363029 w 6858000"/>
                  <a:gd name="connsiteY2" fmla="*/ 12192002 h 12192002"/>
                  <a:gd name="connsiteX3" fmla="*/ 5363029 w 6858000"/>
                  <a:gd name="connsiteY3" fmla="*/ 12192000 h 12192002"/>
                  <a:gd name="connsiteX4" fmla="*/ 0 w 6858000"/>
                  <a:gd name="connsiteY4" fmla="*/ 12192000 h 12192002"/>
                  <a:gd name="connsiteX5" fmla="*/ 0 w 6858000"/>
                  <a:gd name="connsiteY5" fmla="*/ 0 h 12192002"/>
                  <a:gd name="connsiteX6" fmla="*/ 3539398 w 6858000"/>
                  <a:gd name="connsiteY6" fmla="*/ 0 h 12192002"/>
                  <a:gd name="connsiteX7" fmla="*/ 5566229 w 6858000"/>
                  <a:gd name="connsiteY7" fmla="*/ 2026831 h 12192002"/>
                  <a:gd name="connsiteX8" fmla="*/ 5566229 w 6858000"/>
                  <a:gd name="connsiteY8" fmla="*/ 2575538 h 12192002"/>
                  <a:gd name="connsiteX9" fmla="*/ 6858000 w 6858000"/>
                  <a:gd name="connsiteY9" fmla="*/ 3871657 h 12192002"/>
                  <a:gd name="connsiteX10" fmla="*/ 5566229 w 6858000"/>
                  <a:gd name="connsiteY10" fmla="*/ 3871657 h 12192002"/>
                  <a:gd name="connsiteX11" fmla="*/ 5566229 w 6858000"/>
                  <a:gd name="connsiteY11" fmla="*/ 3871658 h 12192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858000" h="12192002">
                    <a:moveTo>
                      <a:pt x="6858000" y="3871658"/>
                    </a:moveTo>
                    <a:lnTo>
                      <a:pt x="6858000" y="12192002"/>
                    </a:lnTo>
                    <a:lnTo>
                      <a:pt x="5363029" y="12192002"/>
                    </a:lnTo>
                    <a:lnTo>
                      <a:pt x="5363029" y="12192000"/>
                    </a:lnTo>
                    <a:lnTo>
                      <a:pt x="0" y="12192000"/>
                    </a:lnTo>
                    <a:lnTo>
                      <a:pt x="0" y="0"/>
                    </a:lnTo>
                    <a:lnTo>
                      <a:pt x="3539398" y="0"/>
                    </a:lnTo>
                    <a:lnTo>
                      <a:pt x="5566229" y="2026831"/>
                    </a:lnTo>
                    <a:lnTo>
                      <a:pt x="5566229" y="2575538"/>
                    </a:lnTo>
                    <a:lnTo>
                      <a:pt x="6858000" y="3871657"/>
                    </a:lnTo>
                    <a:lnTo>
                      <a:pt x="5566229" y="3871657"/>
                    </a:lnTo>
                    <a:lnTo>
                      <a:pt x="5566229" y="3871658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</p:grpSp>
        <p:sp>
          <p:nvSpPr>
            <p:cNvPr id="9" name="Freeform: Shape 12">
              <a:extLst>
                <a:ext uri="{FF2B5EF4-FFF2-40B4-BE49-F238E27FC236}">
                  <a16:creationId xmlns:a16="http://schemas.microsoft.com/office/drawing/2014/main" xmlns="" id="{E3AAB79D-382D-4A95-965E-526B6A681DA7}"/>
                </a:ext>
              </a:extLst>
            </p:cNvPr>
            <p:cNvSpPr/>
            <p:nvPr/>
          </p:nvSpPr>
          <p:spPr>
            <a:xfrm rot="18900000" flipH="1">
              <a:off x="-1604709" y="1397837"/>
              <a:ext cx="3211378" cy="3211378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C0A22127-2B4A-4B15-B0A9-F019A30347A1}"/>
                </a:ext>
              </a:extLst>
            </p:cNvPr>
            <p:cNvSpPr/>
            <p:nvPr/>
          </p:nvSpPr>
          <p:spPr>
            <a:xfrm rot="18900000">
              <a:off x="-861777" y="-3756"/>
              <a:ext cx="2676646" cy="1356876"/>
            </a:xfrm>
            <a:custGeom>
              <a:avLst/>
              <a:gdLst>
                <a:gd name="connsiteX0" fmla="*/ 1319770 w 2676646"/>
                <a:gd name="connsiteY0" fmla="*/ 0 h 1356876"/>
                <a:gd name="connsiteX1" fmla="*/ 2676646 w 2676646"/>
                <a:gd name="connsiteY1" fmla="*/ 1356876 h 1356876"/>
                <a:gd name="connsiteX2" fmla="*/ 0 w 2676646"/>
                <a:gd name="connsiteY2" fmla="*/ 1356876 h 1356876"/>
                <a:gd name="connsiteX3" fmla="*/ 0 w 2676646"/>
                <a:gd name="connsiteY3" fmla="*/ 1319770 h 1356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6646" h="1356876">
                  <a:moveTo>
                    <a:pt x="1319770" y="0"/>
                  </a:moveTo>
                  <a:lnTo>
                    <a:pt x="2676646" y="1356876"/>
                  </a:lnTo>
                  <a:lnTo>
                    <a:pt x="0" y="1356876"/>
                  </a:lnTo>
                  <a:lnTo>
                    <a:pt x="0" y="1319770"/>
                  </a:lnTo>
                  <a:close/>
                </a:path>
              </a:pathLst>
            </a:custGeom>
            <a:pattFill prst="wdUpDiag">
              <a:fgClr>
                <a:schemeClr val="accent2"/>
              </a:fgClr>
              <a:bgClr>
                <a:schemeClr val="accent1"/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noProof="0" dirty="0"/>
            </a:p>
          </p:txBody>
        </p:sp>
        <p:sp>
          <p:nvSpPr>
            <p:cNvPr id="11" name="Freeform: Shape 12">
              <a:extLst>
                <a:ext uri="{FF2B5EF4-FFF2-40B4-BE49-F238E27FC236}">
                  <a16:creationId xmlns:a16="http://schemas.microsoft.com/office/drawing/2014/main" xmlns="" id="{F04D9FDC-1B67-4254-9535-CD32E81F0C3E}"/>
                </a:ext>
              </a:extLst>
            </p:cNvPr>
            <p:cNvSpPr/>
            <p:nvPr/>
          </p:nvSpPr>
          <p:spPr>
            <a:xfrm rot="13500000">
              <a:off x="-1226102" y="1737462"/>
              <a:ext cx="2416016" cy="2416016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wdDnDiag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xmlns="" id="{0A86C4EA-4CF8-4531-845D-4FCB1E2F7422}"/>
                </a:ext>
              </a:extLst>
            </p:cNvPr>
            <p:cNvGrpSpPr/>
            <p:nvPr/>
          </p:nvGrpSpPr>
          <p:grpSpPr>
            <a:xfrm>
              <a:off x="-760406" y="4672937"/>
              <a:ext cx="1520812" cy="1520812"/>
              <a:chOff x="-1604709" y="3012880"/>
              <a:chExt cx="3211378" cy="3211378"/>
            </a:xfrm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xmlns="" id="{1101B195-C112-4D20-8D19-4D22479B150D}"/>
                  </a:ext>
                </a:extLst>
              </p:cNvPr>
              <p:cNvSpPr/>
              <p:nvPr/>
            </p:nvSpPr>
            <p:spPr>
              <a:xfrm rot="18900000" flipH="1">
                <a:off x="-1604709" y="3012880"/>
                <a:ext cx="3211378" cy="3211378"/>
              </a:xfrm>
              <a:custGeom>
                <a:avLst/>
                <a:gdLst>
                  <a:gd name="connsiteX0" fmla="*/ 754341 w 754341"/>
                  <a:gd name="connsiteY0" fmla="*/ 754341 h 754341"/>
                  <a:gd name="connsiteX1" fmla="*/ 0 w 754341"/>
                  <a:gd name="connsiteY1" fmla="*/ 754341 h 754341"/>
                  <a:gd name="connsiteX2" fmla="*/ 0 w 754341"/>
                  <a:gd name="connsiteY2" fmla="*/ 0 h 754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54341" h="754341">
                    <a:moveTo>
                      <a:pt x="754341" y="754341"/>
                    </a:moveTo>
                    <a:lnTo>
                      <a:pt x="0" y="7543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4" name="Freeform: Shape 12">
                <a:extLst>
                  <a:ext uri="{FF2B5EF4-FFF2-40B4-BE49-F238E27FC236}">
                    <a16:creationId xmlns:a16="http://schemas.microsoft.com/office/drawing/2014/main" xmlns="" id="{CA755F1F-9955-4CBB-8F34-F7801CA44CE7}"/>
                  </a:ext>
                </a:extLst>
              </p:cNvPr>
              <p:cNvSpPr/>
              <p:nvPr/>
            </p:nvSpPr>
            <p:spPr>
              <a:xfrm rot="13500000">
                <a:off x="-1226102" y="3352505"/>
                <a:ext cx="2416016" cy="2416016"/>
              </a:xfrm>
              <a:custGeom>
                <a:avLst/>
                <a:gdLst>
                  <a:gd name="connsiteX0" fmla="*/ 754341 w 754341"/>
                  <a:gd name="connsiteY0" fmla="*/ 754341 h 754341"/>
                  <a:gd name="connsiteX1" fmla="*/ 0 w 754341"/>
                  <a:gd name="connsiteY1" fmla="*/ 754341 h 754341"/>
                  <a:gd name="connsiteX2" fmla="*/ 0 w 754341"/>
                  <a:gd name="connsiteY2" fmla="*/ 0 h 754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54341" h="754341">
                    <a:moveTo>
                      <a:pt x="754341" y="754341"/>
                    </a:moveTo>
                    <a:lnTo>
                      <a:pt x="0" y="754341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wdDnDiag">
                <a:fgClr>
                  <a:schemeClr val="accent1">
                    <a:lumMod val="60000"/>
                    <a:lumOff val="40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9E597736-C478-4C26-9BAF-205FE31E977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761488" y="2395728"/>
            <a:ext cx="7077456" cy="1243584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defRPr lang="en-GB" sz="6600" b="1" dirty="0">
                <a:solidFill>
                  <a:schemeClr val="accent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noProof="0"/>
              <a:t>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3D2DEF0-A0B0-4CFE-B67D-A9D75E2368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61488" y="3721608"/>
            <a:ext cx="7077456" cy="86868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GB" sz="1800" spc="300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228600" lvl="0" indent="-228600"/>
            <a:r>
              <a:rPr lang="el-GR" noProof="0"/>
              <a:t>Κάντε κλικ για να επεξεργαστείτε τον υπότιτλο του υποδείγματος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36959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Δύο περιεχόμενα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l-GR" noProof="0"/>
              <a:t>Κάντε κλικ για να επεξεργαστείτε τον τίτλο υποδείγματος</a:t>
            </a:r>
            <a:endParaRPr lang="en-US" noProof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xmlns="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xmlns="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:a16="http://schemas.microsoft.com/office/drawing/2014/main" xmlns="" id="{18103E00-7E4A-44CD-81AC-06433CAE1110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xmlns="" id="{FE796BFF-6E5F-4DE7-B193-F501FC094D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3365" y="1517715"/>
            <a:ext cx="5184437" cy="4659248"/>
          </a:xfrm>
        </p:spPr>
        <p:txBody>
          <a:bodyPr>
            <a:normAutofit/>
          </a:bodyPr>
          <a:lstStyle>
            <a:lvl1pPr marL="457200" indent="-457200"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 sz="1800">
                <a:solidFill>
                  <a:schemeClr val="bg1"/>
                </a:solidFill>
              </a:defRPr>
            </a:lvl2pPr>
            <a:lvl3pPr marL="1257300" indent="-34290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3pPr>
            <a:lvl4pPr marL="1657350" indent="-285750">
              <a:buFont typeface="Arial" panose="020B0604020202020204" pitchFamily="34" charset="0"/>
              <a:buChar char="•"/>
              <a:defRPr sz="1400">
                <a:solidFill>
                  <a:schemeClr val="bg1"/>
                </a:solidFill>
              </a:defRPr>
            </a:lvl4pPr>
            <a:lvl5pPr marL="2114550" indent="-285750">
              <a:buFont typeface="Arial" panose="020B0604020202020204" pitchFamily="34" charset="0"/>
              <a:buChar char="•"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l-GR" noProof="0"/>
              <a:t>Στυλ κειμένου υποδείγματος</a:t>
            </a:r>
          </a:p>
          <a:p>
            <a:pPr lvl="1"/>
            <a:r>
              <a:rPr lang="el-GR" noProof="0"/>
              <a:t>Δεύτερο επίπεδο</a:t>
            </a:r>
          </a:p>
          <a:p>
            <a:pPr lvl="2"/>
            <a:r>
              <a:rPr lang="el-GR" noProof="0"/>
              <a:t>Τρίτο επίπεδο</a:t>
            </a:r>
          </a:p>
          <a:p>
            <a:pPr lvl="3"/>
            <a:r>
              <a:rPr lang="el-GR" noProof="0"/>
              <a:t>Τέταρτο επίπεδο</a:t>
            </a:r>
          </a:p>
          <a:p>
            <a:pPr lvl="4"/>
            <a:r>
              <a:rPr lang="el-GR" noProof="0"/>
              <a:t>Πέμπτο επίπεδο</a:t>
            </a:r>
            <a:endParaRPr lang="en-US" noProof="0"/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xmlns="" id="{78622754-CA4D-4C27-A37F-B26E7B4C9C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74163" y="1517715"/>
            <a:ext cx="5184437" cy="465924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l-GR" noProof="0"/>
              <a:t>Στυλ κειμένου υποδείγματος</a:t>
            </a:r>
          </a:p>
          <a:p>
            <a:pPr lvl="1"/>
            <a:r>
              <a:rPr lang="el-GR" noProof="0"/>
              <a:t>Δεύτερο επίπεδο</a:t>
            </a:r>
          </a:p>
          <a:p>
            <a:pPr lvl="2"/>
            <a:r>
              <a:rPr lang="el-GR" noProof="0"/>
              <a:t>Τρίτο επίπεδο</a:t>
            </a:r>
          </a:p>
          <a:p>
            <a:pPr lvl="3"/>
            <a:r>
              <a:rPr lang="el-GR" noProof="0"/>
              <a:t>Τέταρτο επίπεδο</a:t>
            </a:r>
          </a:p>
          <a:p>
            <a:pPr lvl="4"/>
            <a:r>
              <a:rPr lang="el-GR" noProof="0"/>
              <a:t>Πέμπτο επίπεδο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99597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Categor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l-GR" noProof="0"/>
              <a:t>Κάντε κλικ για να επεξεργαστείτε τον τίτλο υποδείγματος</a:t>
            </a:r>
            <a:endParaRPr lang="en-US" noProof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xmlns="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xmlns="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0" name="Picture Placeholder 8">
            <a:extLst>
              <a:ext uri="{FF2B5EF4-FFF2-40B4-BE49-F238E27FC236}">
                <a16:creationId xmlns:a16="http://schemas.microsoft.com/office/drawing/2014/main" xmlns="" id="{6D00E6B4-1CBE-404E-B943-5F1832320C1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78212" y="2096716"/>
            <a:ext cx="1259505" cy="1259505"/>
          </a:xfrm>
          <a:prstGeom prst="ellipse">
            <a:avLst/>
          </a:prstGeom>
          <a:pattFill prst="wdUpDiag">
            <a:fgClr>
              <a:srgbClr val="0C4360"/>
            </a:fgClr>
            <a:bgClr>
              <a:schemeClr val="accent1">
                <a:lumMod val="50000"/>
              </a:schemeClr>
            </a:bgClr>
          </a:pattFill>
          <a:ln w="38100">
            <a:solidFill>
              <a:schemeClr val="accent2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l-GR" noProof="0"/>
              <a:t>Κάντε κλικ στο εικονίδιο για να προσθέσετε εικόνα</a:t>
            </a:r>
            <a:endParaRPr lang="en-US" noProof="0" dirty="0"/>
          </a:p>
        </p:txBody>
      </p:sp>
      <p:sp>
        <p:nvSpPr>
          <p:cNvPr id="21" name="Picture Placeholder 8">
            <a:extLst>
              <a:ext uri="{FF2B5EF4-FFF2-40B4-BE49-F238E27FC236}">
                <a16:creationId xmlns:a16="http://schemas.microsoft.com/office/drawing/2014/main" xmlns="" id="{7CD59BFD-62BE-4E33-92A5-B84A2A9A8D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222230" y="2096716"/>
            <a:ext cx="1259505" cy="1259505"/>
          </a:xfrm>
          <a:prstGeom prst="ellipse">
            <a:avLst/>
          </a:prstGeom>
          <a:pattFill prst="wdUpDiag">
            <a:fgClr>
              <a:srgbClr val="0C4360"/>
            </a:fgClr>
            <a:bgClr>
              <a:schemeClr val="accent1">
                <a:lumMod val="50000"/>
              </a:schemeClr>
            </a:bgClr>
          </a:pattFill>
          <a:ln w="38100">
            <a:solidFill>
              <a:schemeClr val="accent2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l-GR" noProof="0"/>
              <a:t>Κάντε κλικ στο εικονίδιο για να προσθέσετε εικόνα</a:t>
            </a:r>
            <a:endParaRPr lang="en-US" noProof="0" dirty="0"/>
          </a:p>
        </p:txBody>
      </p:sp>
      <p:sp>
        <p:nvSpPr>
          <p:cNvPr id="22" name="Picture Placeholder 8">
            <a:extLst>
              <a:ext uri="{FF2B5EF4-FFF2-40B4-BE49-F238E27FC236}">
                <a16:creationId xmlns:a16="http://schemas.microsoft.com/office/drawing/2014/main" xmlns="" id="{60DC5978-55B8-421D-91B4-29F8210A7B2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466248" y="2096716"/>
            <a:ext cx="1259505" cy="1259505"/>
          </a:xfrm>
          <a:prstGeom prst="ellipse">
            <a:avLst/>
          </a:prstGeom>
          <a:pattFill prst="wdUpDiag">
            <a:fgClr>
              <a:srgbClr val="0C4360"/>
            </a:fgClr>
            <a:bgClr>
              <a:schemeClr val="accent1">
                <a:lumMod val="50000"/>
              </a:schemeClr>
            </a:bgClr>
          </a:pattFill>
          <a:ln w="38100">
            <a:solidFill>
              <a:schemeClr val="accent2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l-GR" noProof="0"/>
              <a:t>Κάντε κλικ στο εικονίδιο για να προσθέσετε εικόνα</a:t>
            </a:r>
            <a:endParaRPr lang="en-US" noProof="0" dirty="0"/>
          </a:p>
        </p:txBody>
      </p:sp>
      <p:sp>
        <p:nvSpPr>
          <p:cNvPr id="23" name="Picture Placeholder 8">
            <a:extLst>
              <a:ext uri="{FF2B5EF4-FFF2-40B4-BE49-F238E27FC236}">
                <a16:creationId xmlns:a16="http://schemas.microsoft.com/office/drawing/2014/main" xmlns="" id="{BE3FB8C3-2C7E-4C59-8BD5-53FA2772DB5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710266" y="2096716"/>
            <a:ext cx="1259505" cy="1259505"/>
          </a:xfrm>
          <a:prstGeom prst="ellipse">
            <a:avLst/>
          </a:prstGeom>
          <a:pattFill prst="wdUpDiag">
            <a:fgClr>
              <a:srgbClr val="0C4360"/>
            </a:fgClr>
            <a:bgClr>
              <a:schemeClr val="accent1">
                <a:lumMod val="50000"/>
              </a:schemeClr>
            </a:bgClr>
          </a:pattFill>
          <a:ln w="38100">
            <a:solidFill>
              <a:schemeClr val="accent2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l-GR" noProof="0"/>
              <a:t>Κάντε κλικ στο εικονίδιο για να προσθέσετε εικόνα</a:t>
            </a:r>
            <a:endParaRPr lang="en-US" noProof="0" dirty="0"/>
          </a:p>
        </p:txBody>
      </p:sp>
      <p:sp>
        <p:nvSpPr>
          <p:cNvPr id="24" name="Picture Placeholder 8">
            <a:extLst>
              <a:ext uri="{FF2B5EF4-FFF2-40B4-BE49-F238E27FC236}">
                <a16:creationId xmlns:a16="http://schemas.microsoft.com/office/drawing/2014/main" xmlns="" id="{FD8FA9DA-C36B-4889-B88F-28B5829E53E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954283" y="2096716"/>
            <a:ext cx="1259505" cy="1259505"/>
          </a:xfrm>
          <a:prstGeom prst="ellipse">
            <a:avLst/>
          </a:prstGeom>
          <a:pattFill prst="wdUpDiag">
            <a:fgClr>
              <a:srgbClr val="0C4360"/>
            </a:fgClr>
            <a:bgClr>
              <a:schemeClr val="accent1">
                <a:lumMod val="50000"/>
              </a:schemeClr>
            </a:bgClr>
          </a:pattFill>
          <a:ln w="38100">
            <a:solidFill>
              <a:schemeClr val="accent2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l-GR" noProof="0"/>
              <a:t>Κάντε κλικ στο εικονίδιο για να προσθέσετε εικόνα</a:t>
            </a:r>
            <a:endParaRPr lang="en-US" noProof="0" dirty="0"/>
          </a:p>
        </p:txBody>
      </p:sp>
      <p:sp>
        <p:nvSpPr>
          <p:cNvPr id="26" name="Text Placeholder 22">
            <a:extLst>
              <a:ext uri="{FF2B5EF4-FFF2-40B4-BE49-F238E27FC236}">
                <a16:creationId xmlns:a16="http://schemas.microsoft.com/office/drawing/2014/main" xmlns="" id="{2A19101D-7C37-42BF-8167-5391EA65EC3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19894" y="4240093"/>
            <a:ext cx="1776140" cy="1463040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l-GR" noProof="0"/>
              <a:t>Στυλ κειμένου υποδείγματος</a:t>
            </a:r>
          </a:p>
        </p:txBody>
      </p:sp>
      <p:sp>
        <p:nvSpPr>
          <p:cNvPr id="27" name="Text Placeholder 22">
            <a:extLst>
              <a:ext uri="{FF2B5EF4-FFF2-40B4-BE49-F238E27FC236}">
                <a16:creationId xmlns:a16="http://schemas.microsoft.com/office/drawing/2014/main" xmlns="" id="{05F72315-51A9-431C-B80A-45E4FB1D6BD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963912" y="4240093"/>
            <a:ext cx="1776140" cy="1463040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l-GR" noProof="0"/>
              <a:t>Στυλ κειμένου υποδείγματος</a:t>
            </a:r>
          </a:p>
        </p:txBody>
      </p:sp>
      <p:sp>
        <p:nvSpPr>
          <p:cNvPr id="28" name="Text Placeholder 22">
            <a:extLst>
              <a:ext uri="{FF2B5EF4-FFF2-40B4-BE49-F238E27FC236}">
                <a16:creationId xmlns:a16="http://schemas.microsoft.com/office/drawing/2014/main" xmlns="" id="{883D1F0C-34F1-46E1-B178-E4AB82B1463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207930" y="4240093"/>
            <a:ext cx="1776140" cy="1463040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l-GR" noProof="0"/>
              <a:t>Στυλ κειμένου υποδείγματος</a:t>
            </a:r>
          </a:p>
        </p:txBody>
      </p:sp>
      <p:sp>
        <p:nvSpPr>
          <p:cNvPr id="29" name="Text Placeholder 22">
            <a:extLst>
              <a:ext uri="{FF2B5EF4-FFF2-40B4-BE49-F238E27FC236}">
                <a16:creationId xmlns:a16="http://schemas.microsoft.com/office/drawing/2014/main" xmlns="" id="{7202A849-DF14-40E7-B38D-1185F72603E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451948" y="4240093"/>
            <a:ext cx="1776140" cy="1463040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l-GR" noProof="0"/>
              <a:t>Στυλ κειμένου υποδείγματος</a:t>
            </a:r>
          </a:p>
        </p:txBody>
      </p:sp>
      <p:sp>
        <p:nvSpPr>
          <p:cNvPr id="30" name="Text Placeholder 22">
            <a:extLst>
              <a:ext uri="{FF2B5EF4-FFF2-40B4-BE49-F238E27FC236}">
                <a16:creationId xmlns:a16="http://schemas.microsoft.com/office/drawing/2014/main" xmlns="" id="{CCFC1ADF-AC11-4CCD-AC2D-478B6FFEA5E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695965" y="4240093"/>
            <a:ext cx="1776140" cy="1463040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l-GR" noProof="0"/>
              <a:t>Στυλ κειμένου υποδείγματος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xmlns="" id="{2B4CB326-DA0E-488E-B236-7017E8438FBB}"/>
              </a:ext>
            </a:extLst>
          </p:cNvPr>
          <p:cNvCxnSpPr/>
          <p:nvPr userDrawn="1"/>
        </p:nvCxnSpPr>
        <p:spPr>
          <a:xfrm>
            <a:off x="1242354" y="3825022"/>
            <a:ext cx="731221" cy="0"/>
          </a:xfrm>
          <a:prstGeom prst="line">
            <a:avLst/>
          </a:prstGeom>
          <a:ln w="381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xmlns="" id="{9366B533-7212-4A36-9CE2-D6302E721F8F}"/>
              </a:ext>
            </a:extLst>
          </p:cNvPr>
          <p:cNvCxnSpPr/>
          <p:nvPr userDrawn="1"/>
        </p:nvCxnSpPr>
        <p:spPr>
          <a:xfrm>
            <a:off x="3486372" y="3825022"/>
            <a:ext cx="731221" cy="0"/>
          </a:xfrm>
          <a:prstGeom prst="line">
            <a:avLst/>
          </a:prstGeom>
          <a:ln w="381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xmlns="" id="{AD7474CD-E230-4E14-8274-5E20F673F401}"/>
              </a:ext>
            </a:extLst>
          </p:cNvPr>
          <p:cNvCxnSpPr/>
          <p:nvPr userDrawn="1"/>
        </p:nvCxnSpPr>
        <p:spPr>
          <a:xfrm>
            <a:off x="5730390" y="3825022"/>
            <a:ext cx="731221" cy="0"/>
          </a:xfrm>
          <a:prstGeom prst="line">
            <a:avLst/>
          </a:prstGeom>
          <a:ln w="381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xmlns="" id="{6BF71FCE-6F39-4D2F-82BE-7D9F1D2ED59F}"/>
              </a:ext>
            </a:extLst>
          </p:cNvPr>
          <p:cNvCxnSpPr/>
          <p:nvPr userDrawn="1"/>
        </p:nvCxnSpPr>
        <p:spPr>
          <a:xfrm>
            <a:off x="7974408" y="3825022"/>
            <a:ext cx="731221" cy="0"/>
          </a:xfrm>
          <a:prstGeom prst="line">
            <a:avLst/>
          </a:prstGeom>
          <a:ln w="381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xmlns="" id="{AE97AC7A-17D9-4F42-9DD0-94FE4FC6BF19}"/>
              </a:ext>
            </a:extLst>
          </p:cNvPr>
          <p:cNvCxnSpPr/>
          <p:nvPr userDrawn="1"/>
        </p:nvCxnSpPr>
        <p:spPr>
          <a:xfrm>
            <a:off x="10218425" y="3825022"/>
            <a:ext cx="731221" cy="0"/>
          </a:xfrm>
          <a:prstGeom prst="line">
            <a:avLst/>
          </a:prstGeom>
          <a:ln w="381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reeform: Shape 34">
            <a:extLst>
              <a:ext uri="{FF2B5EF4-FFF2-40B4-BE49-F238E27FC236}">
                <a16:creationId xmlns:a16="http://schemas.microsoft.com/office/drawing/2014/main" xmlns="" id="{62EEBF51-DCAD-4335-85E9-52801031A1BF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76266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+ 3 Sectio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l-GR" noProof="0"/>
              <a:t>Κάντε κλικ για να επεξεργαστείτε τον τίτλο υποδείγματος</a:t>
            </a:r>
            <a:endParaRPr lang="en-US" noProof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xmlns="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xmlns="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6" name="Text Placeholder 22">
            <a:extLst>
              <a:ext uri="{FF2B5EF4-FFF2-40B4-BE49-F238E27FC236}">
                <a16:creationId xmlns:a16="http://schemas.microsoft.com/office/drawing/2014/main" xmlns="" id="{2A19101D-7C37-42BF-8167-5391EA65EC3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42094" y="4240093"/>
            <a:ext cx="3293306" cy="146304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l-GR" noProof="0"/>
              <a:t>Στυλ κειμένου υποδείγματος</a:t>
            </a: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xmlns="" id="{62EEBF51-DCAD-4335-85E9-52801031A1BF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xmlns="" id="{231B97CF-FD24-4932-8459-893B1AC73D3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-2" y="1352575"/>
            <a:ext cx="12192002" cy="228989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2"/>
                </a:solidFill>
                <a:latin typeface="Trade Gothic LT Pro" panose="020B0503040303020004" pitchFamily="34" charset="0"/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36" name="Text Placeholder 22">
            <a:extLst>
              <a:ext uri="{FF2B5EF4-FFF2-40B4-BE49-F238E27FC236}">
                <a16:creationId xmlns:a16="http://schemas.microsoft.com/office/drawing/2014/main" xmlns="" id="{642D3CE0-C3B4-4F3F-A650-AB452B3AD4B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444169" y="4240093"/>
            <a:ext cx="3293306" cy="146304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l-GR" noProof="0"/>
              <a:t>Στυλ κειμένου υποδείγματος</a:t>
            </a:r>
          </a:p>
        </p:txBody>
      </p:sp>
      <p:sp>
        <p:nvSpPr>
          <p:cNvPr id="37" name="Text Placeholder 22">
            <a:extLst>
              <a:ext uri="{FF2B5EF4-FFF2-40B4-BE49-F238E27FC236}">
                <a16:creationId xmlns:a16="http://schemas.microsoft.com/office/drawing/2014/main" xmlns="" id="{DBED2BB0-CDAD-40EE-8B35-C66DF45EE29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346244" y="4240093"/>
            <a:ext cx="3293306" cy="146304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l-GR" noProof="0"/>
              <a:t>Στυλ κειμένου υποδείγματος</a:t>
            </a:r>
          </a:p>
        </p:txBody>
      </p:sp>
    </p:spTree>
    <p:extLst>
      <p:ext uri="{BB962C8B-B14F-4D97-AF65-F5344CB8AC3E}">
        <p14:creationId xmlns:p14="http://schemas.microsoft.com/office/powerpoint/2010/main" val="15447457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+ Tex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l-GR" noProof="0"/>
              <a:t>Κάντε κλικ για να επεξεργαστείτε τον τίτλο υποδείγματος</a:t>
            </a:r>
            <a:endParaRPr lang="en-US" noProof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xmlns="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xmlns="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6" name="Text Placeholder 22">
            <a:extLst>
              <a:ext uri="{FF2B5EF4-FFF2-40B4-BE49-F238E27FC236}">
                <a16:creationId xmlns:a16="http://schemas.microsoft.com/office/drawing/2014/main" xmlns="" id="{2A19101D-7C37-42BF-8167-5391EA65EC3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42094" y="4240093"/>
            <a:ext cx="9402006" cy="146304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l-GR" noProof="0"/>
              <a:t>Στυλ κειμένου υποδείγματος</a:t>
            </a: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xmlns="" id="{62EEBF51-DCAD-4335-85E9-52801031A1BF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xmlns="" id="{231B97CF-FD24-4932-8459-893B1AC73D3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-2" y="1352575"/>
            <a:ext cx="12192002" cy="228989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2"/>
                </a:solidFill>
                <a:latin typeface="Trade Gothic LT Pro" panose="020B0503040303020004" pitchFamily="34" charset="0"/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2486826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Εικόνα με λεζάντα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l-GR" noProof="0"/>
              <a:t>Κάντε κλικ για να επεξεργαστείτε τον τίτλο υποδείγματος</a:t>
            </a:r>
            <a:endParaRPr lang="en-US" noProof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xmlns="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xmlns="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35" name="Freeform: Shape 34">
            <a:extLst>
              <a:ext uri="{FF2B5EF4-FFF2-40B4-BE49-F238E27FC236}">
                <a16:creationId xmlns:a16="http://schemas.microsoft.com/office/drawing/2014/main" xmlns="" id="{62EEBF51-DCAD-4335-85E9-52801031A1BF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0" name="Picture Placeholder 2">
            <a:extLst>
              <a:ext uri="{FF2B5EF4-FFF2-40B4-BE49-F238E27FC236}">
                <a16:creationId xmlns:a16="http://schemas.microsoft.com/office/drawing/2014/main" xmlns="" id="{30B3A574-7940-4E35-857E-5CA35A5910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110087" y="1444649"/>
            <a:ext cx="7548513" cy="4579079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 noProof="0"/>
              <a:t>Κάντε κλικ στο εικονίδιο για να προσθέσετε εικόνα</a:t>
            </a:r>
            <a:endParaRPr lang="en-US" noProof="0" dirty="0"/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xmlns="" id="{912B51EA-3E6F-4BF6-BE48-62128AF32B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43366" y="1444649"/>
            <a:ext cx="3365063" cy="4579079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noProof="0"/>
              <a:t>Στυλ κειμένου υποδείγματος</a:t>
            </a:r>
          </a:p>
        </p:txBody>
      </p:sp>
    </p:spTree>
    <p:extLst>
      <p:ext uri="{BB962C8B-B14F-4D97-AF65-F5344CB8AC3E}">
        <p14:creationId xmlns:p14="http://schemas.microsoft.com/office/powerpoint/2010/main" val="15406501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Περιεχόμενο με λεζάντα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l-GR" noProof="0"/>
              <a:t>Κάντε κλικ για να επεξεργαστείτε τον τίτλο υποδείγματος</a:t>
            </a:r>
            <a:endParaRPr lang="en-US" noProof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xmlns="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xmlns="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35" name="Freeform: Shape 34">
            <a:extLst>
              <a:ext uri="{FF2B5EF4-FFF2-40B4-BE49-F238E27FC236}">
                <a16:creationId xmlns:a16="http://schemas.microsoft.com/office/drawing/2014/main" xmlns="" id="{62EEBF51-DCAD-4335-85E9-52801031A1BF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xmlns="" id="{912B51EA-3E6F-4BF6-BE48-62128AF32B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43366" y="1444649"/>
            <a:ext cx="3365063" cy="4579079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noProof="0"/>
              <a:t>Στυλ κειμένου υποδείγματος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xmlns="" id="{A015C605-1D30-48BC-A0D6-3B11AF56CC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4290" y="1444649"/>
            <a:ext cx="7694310" cy="4579079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noProof="0"/>
              <a:t>Στυλ κειμένου υποδείγματος</a:t>
            </a:r>
          </a:p>
          <a:p>
            <a:pPr lvl="1"/>
            <a:r>
              <a:rPr lang="el-GR" noProof="0"/>
              <a:t>Δεύτερο επίπεδο</a:t>
            </a:r>
          </a:p>
          <a:p>
            <a:pPr lvl="2"/>
            <a:r>
              <a:rPr lang="el-GR" noProof="0"/>
              <a:t>Τρίτο επίπεδο</a:t>
            </a:r>
          </a:p>
          <a:p>
            <a:pPr lvl="3"/>
            <a:r>
              <a:rPr lang="el-GR" noProof="0"/>
              <a:t>Τέταρτο επίπεδο</a:t>
            </a:r>
          </a:p>
          <a:p>
            <a:pPr lvl="4"/>
            <a:r>
              <a:rPr lang="el-GR" noProof="0"/>
              <a:t>Πέμπτο επίπεδο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2129895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D4494CD2-CCDD-0248-96F8-741002C44255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9" name="Freeform: Shape 9">
            <a:extLst>
              <a:ext uri="{FF2B5EF4-FFF2-40B4-BE49-F238E27FC236}">
                <a16:creationId xmlns:a16="http://schemas.microsoft.com/office/drawing/2014/main" xmlns="" id="{07077B00-C1EE-7241-B441-7814F92A7EDF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20" name="Freeform: Shape 17">
            <a:extLst>
              <a:ext uri="{FF2B5EF4-FFF2-40B4-BE49-F238E27FC236}">
                <a16:creationId xmlns:a16="http://schemas.microsoft.com/office/drawing/2014/main" xmlns="" id="{3A1AEBC4-637E-F64C-9192-69AC4BB26D0C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21" name="Freeform: Shape 11">
            <a:extLst>
              <a:ext uri="{FF2B5EF4-FFF2-40B4-BE49-F238E27FC236}">
                <a16:creationId xmlns:a16="http://schemas.microsoft.com/office/drawing/2014/main" xmlns="" id="{669A7039-C54C-8E46-9A8B-DDB2547D989C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2" name="Freeform: Shape 7">
            <a:extLst>
              <a:ext uri="{FF2B5EF4-FFF2-40B4-BE49-F238E27FC236}">
                <a16:creationId xmlns:a16="http://schemas.microsoft.com/office/drawing/2014/main" xmlns="" id="{4F173B32-87BB-9A40-8C91-4C1EED2B7ABF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4AC87F4E-12B5-1B42-AFD2-4DB39B7645C9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25" name="Freeform: Shape 15">
              <a:extLst>
                <a:ext uri="{FF2B5EF4-FFF2-40B4-BE49-F238E27FC236}">
                  <a16:creationId xmlns:a16="http://schemas.microsoft.com/office/drawing/2014/main" xmlns="" id="{03DD8765-59DF-A045-ADB5-E39FAEE153A0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26" name="Freeform: Shape 16">
              <a:extLst>
                <a:ext uri="{FF2B5EF4-FFF2-40B4-BE49-F238E27FC236}">
                  <a16:creationId xmlns:a16="http://schemas.microsoft.com/office/drawing/2014/main" xmlns="" id="{B34B796C-A407-7B4D-B4F0-E58A44FE8DB4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30" name="Freeform: Shape 23">
            <a:extLst>
              <a:ext uri="{FF2B5EF4-FFF2-40B4-BE49-F238E27FC236}">
                <a16:creationId xmlns:a16="http://schemas.microsoft.com/office/drawing/2014/main" xmlns="" id="{CBE3FDC9-67CB-FA42-B127-A36BFF4678BB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1" name="Slide Number Placeholder 4">
            <a:extLst>
              <a:ext uri="{FF2B5EF4-FFF2-40B4-BE49-F238E27FC236}">
                <a16:creationId xmlns:a16="http://schemas.microsoft.com/office/drawing/2014/main" xmlns="" id="{1E902BFF-CA8F-D745-A819-A7BB38B30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723047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6E739168-A5E8-443A-B392-7AD4CF8977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xmlns="" id="{41E10E1E-5268-4F03-BA64-07E19DE26739}"/>
              </a:ext>
            </a:extLst>
          </p:cNvPr>
          <p:cNvSpPr/>
          <p:nvPr/>
        </p:nvSpPr>
        <p:spPr>
          <a:xfrm flipH="1">
            <a:off x="-16297" y="0"/>
            <a:ext cx="12208298" cy="6858000"/>
          </a:xfrm>
          <a:custGeom>
            <a:avLst/>
            <a:gdLst>
              <a:gd name="connsiteX0" fmla="*/ 8574289 w 12208298"/>
              <a:gd name="connsiteY0" fmla="*/ 0 h 6858000"/>
              <a:gd name="connsiteX1" fmla="*/ 0 w 12208298"/>
              <a:gd name="connsiteY1" fmla="*/ 0 h 6858000"/>
              <a:gd name="connsiteX2" fmla="*/ 0 w 12208298"/>
              <a:gd name="connsiteY2" fmla="*/ 6858000 h 6858000"/>
              <a:gd name="connsiteX3" fmla="*/ 532109 w 12208298"/>
              <a:gd name="connsiteY3" fmla="*/ 6858000 h 6858000"/>
              <a:gd name="connsiteX4" fmla="*/ 11495317 w 12208298"/>
              <a:gd name="connsiteY4" fmla="*/ 6858000 h 6858000"/>
              <a:gd name="connsiteX5" fmla="*/ 12208298 w 12208298"/>
              <a:gd name="connsiteY5" fmla="*/ 6858000 h 6858000"/>
              <a:gd name="connsiteX6" fmla="*/ 12208298 w 12208298"/>
              <a:gd name="connsiteY6" fmla="*/ 3146781 h 6858000"/>
              <a:gd name="connsiteX7" fmla="*/ 10353284 w 12208298"/>
              <a:gd name="connsiteY7" fmla="*/ 1291767 h 6858000"/>
              <a:gd name="connsiteX8" fmla="*/ 9866056 w 12208298"/>
              <a:gd name="connsiteY8" fmla="*/ 129176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08298" h="6858000">
                <a:moveTo>
                  <a:pt x="8574289" y="0"/>
                </a:moveTo>
                <a:lnTo>
                  <a:pt x="0" y="0"/>
                </a:lnTo>
                <a:lnTo>
                  <a:pt x="0" y="6858000"/>
                </a:lnTo>
                <a:lnTo>
                  <a:pt x="532109" y="6858000"/>
                </a:lnTo>
                <a:lnTo>
                  <a:pt x="11495317" y="6858000"/>
                </a:lnTo>
                <a:lnTo>
                  <a:pt x="12208298" y="6858000"/>
                </a:lnTo>
                <a:lnTo>
                  <a:pt x="12208298" y="3146781"/>
                </a:lnTo>
                <a:lnTo>
                  <a:pt x="10353284" y="1291767"/>
                </a:lnTo>
                <a:lnTo>
                  <a:pt x="9866056" y="1291767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xmlns="" id="{B989C45D-BDFF-418F-BE79-03FF70015770}"/>
              </a:ext>
            </a:extLst>
          </p:cNvPr>
          <p:cNvSpPr/>
          <p:nvPr/>
        </p:nvSpPr>
        <p:spPr>
          <a:xfrm rot="5400000" flipH="1" flipV="1">
            <a:off x="2667000" y="-2667001"/>
            <a:ext cx="6858000" cy="12192002"/>
          </a:xfrm>
          <a:custGeom>
            <a:avLst/>
            <a:gdLst>
              <a:gd name="connsiteX0" fmla="*/ 6858000 w 6858000"/>
              <a:gd name="connsiteY0" fmla="*/ 3871658 h 12192002"/>
              <a:gd name="connsiteX1" fmla="*/ 6858000 w 6858000"/>
              <a:gd name="connsiteY1" fmla="*/ 12192002 h 12192002"/>
              <a:gd name="connsiteX2" fmla="*/ 5363029 w 6858000"/>
              <a:gd name="connsiteY2" fmla="*/ 12192002 h 12192002"/>
              <a:gd name="connsiteX3" fmla="*/ 5363029 w 6858000"/>
              <a:gd name="connsiteY3" fmla="*/ 12192000 h 12192002"/>
              <a:gd name="connsiteX4" fmla="*/ 0 w 6858000"/>
              <a:gd name="connsiteY4" fmla="*/ 12192000 h 12192002"/>
              <a:gd name="connsiteX5" fmla="*/ 0 w 6858000"/>
              <a:gd name="connsiteY5" fmla="*/ 0 h 12192002"/>
              <a:gd name="connsiteX6" fmla="*/ 3539398 w 6858000"/>
              <a:gd name="connsiteY6" fmla="*/ 0 h 12192002"/>
              <a:gd name="connsiteX7" fmla="*/ 5566229 w 6858000"/>
              <a:gd name="connsiteY7" fmla="*/ 2026831 h 12192002"/>
              <a:gd name="connsiteX8" fmla="*/ 5566229 w 6858000"/>
              <a:gd name="connsiteY8" fmla="*/ 2575538 h 12192002"/>
              <a:gd name="connsiteX9" fmla="*/ 6858000 w 6858000"/>
              <a:gd name="connsiteY9" fmla="*/ 3871657 h 12192002"/>
              <a:gd name="connsiteX10" fmla="*/ 5566229 w 6858000"/>
              <a:gd name="connsiteY10" fmla="*/ 3871657 h 12192002"/>
              <a:gd name="connsiteX11" fmla="*/ 5566229 w 6858000"/>
              <a:gd name="connsiteY11" fmla="*/ 3871658 h 12192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58000" h="12192002">
                <a:moveTo>
                  <a:pt x="6858000" y="3871658"/>
                </a:moveTo>
                <a:lnTo>
                  <a:pt x="6858000" y="12192002"/>
                </a:lnTo>
                <a:lnTo>
                  <a:pt x="5363029" y="12192002"/>
                </a:lnTo>
                <a:lnTo>
                  <a:pt x="5363029" y="12192000"/>
                </a:lnTo>
                <a:lnTo>
                  <a:pt x="0" y="12192000"/>
                </a:lnTo>
                <a:lnTo>
                  <a:pt x="0" y="0"/>
                </a:lnTo>
                <a:lnTo>
                  <a:pt x="3539398" y="0"/>
                </a:lnTo>
                <a:lnTo>
                  <a:pt x="5566229" y="2026831"/>
                </a:lnTo>
                <a:lnTo>
                  <a:pt x="5566229" y="2575538"/>
                </a:lnTo>
                <a:lnTo>
                  <a:pt x="6858000" y="3871657"/>
                </a:lnTo>
                <a:lnTo>
                  <a:pt x="5566229" y="3871657"/>
                </a:lnTo>
                <a:lnTo>
                  <a:pt x="5566229" y="3871658"/>
                </a:lnTo>
                <a:close/>
              </a:path>
            </a:pathLst>
          </a:custGeom>
          <a:pattFill prst="wdDnDiag">
            <a:fgClr>
              <a:schemeClr val="accent1"/>
            </a:fgClr>
            <a:bgClr>
              <a:schemeClr val="accent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xmlns="" id="{0027A677-9ACB-4264-B148-4806678FB83F}"/>
              </a:ext>
            </a:extLst>
          </p:cNvPr>
          <p:cNvSpPr/>
          <p:nvPr/>
        </p:nvSpPr>
        <p:spPr>
          <a:xfrm rot="5400000" flipH="1" flipV="1">
            <a:off x="2667000" y="-2667001"/>
            <a:ext cx="6858000" cy="12192002"/>
          </a:xfrm>
          <a:custGeom>
            <a:avLst/>
            <a:gdLst>
              <a:gd name="connsiteX0" fmla="*/ 6858000 w 6858000"/>
              <a:gd name="connsiteY0" fmla="*/ 3871658 h 12192002"/>
              <a:gd name="connsiteX1" fmla="*/ 6858000 w 6858000"/>
              <a:gd name="connsiteY1" fmla="*/ 12192002 h 12192002"/>
              <a:gd name="connsiteX2" fmla="*/ 5363029 w 6858000"/>
              <a:gd name="connsiteY2" fmla="*/ 12192002 h 12192002"/>
              <a:gd name="connsiteX3" fmla="*/ 5363029 w 6858000"/>
              <a:gd name="connsiteY3" fmla="*/ 12192000 h 12192002"/>
              <a:gd name="connsiteX4" fmla="*/ 0 w 6858000"/>
              <a:gd name="connsiteY4" fmla="*/ 12192000 h 12192002"/>
              <a:gd name="connsiteX5" fmla="*/ 0 w 6858000"/>
              <a:gd name="connsiteY5" fmla="*/ 0 h 12192002"/>
              <a:gd name="connsiteX6" fmla="*/ 3539398 w 6858000"/>
              <a:gd name="connsiteY6" fmla="*/ 0 h 12192002"/>
              <a:gd name="connsiteX7" fmla="*/ 5566229 w 6858000"/>
              <a:gd name="connsiteY7" fmla="*/ 2026831 h 12192002"/>
              <a:gd name="connsiteX8" fmla="*/ 5566229 w 6858000"/>
              <a:gd name="connsiteY8" fmla="*/ 2575538 h 12192002"/>
              <a:gd name="connsiteX9" fmla="*/ 6858000 w 6858000"/>
              <a:gd name="connsiteY9" fmla="*/ 3871657 h 12192002"/>
              <a:gd name="connsiteX10" fmla="*/ 5566229 w 6858000"/>
              <a:gd name="connsiteY10" fmla="*/ 3871657 h 12192002"/>
              <a:gd name="connsiteX11" fmla="*/ 5566229 w 6858000"/>
              <a:gd name="connsiteY11" fmla="*/ 3871658 h 12192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58000" h="12192002">
                <a:moveTo>
                  <a:pt x="6858000" y="3871658"/>
                </a:moveTo>
                <a:lnTo>
                  <a:pt x="6858000" y="12192002"/>
                </a:lnTo>
                <a:lnTo>
                  <a:pt x="5363029" y="12192002"/>
                </a:lnTo>
                <a:lnTo>
                  <a:pt x="5363029" y="12192000"/>
                </a:lnTo>
                <a:lnTo>
                  <a:pt x="0" y="12192000"/>
                </a:lnTo>
                <a:lnTo>
                  <a:pt x="0" y="0"/>
                </a:lnTo>
                <a:lnTo>
                  <a:pt x="3539398" y="0"/>
                </a:lnTo>
                <a:lnTo>
                  <a:pt x="5566229" y="2026831"/>
                </a:lnTo>
                <a:lnTo>
                  <a:pt x="5566229" y="2575538"/>
                </a:lnTo>
                <a:lnTo>
                  <a:pt x="6858000" y="3871657"/>
                </a:lnTo>
                <a:lnTo>
                  <a:pt x="5566229" y="3871657"/>
                </a:lnTo>
                <a:lnTo>
                  <a:pt x="5566229" y="3871658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EA7FF9D7-8545-4547-AC77-A0421EEB9B99}"/>
              </a:ext>
            </a:extLst>
          </p:cNvPr>
          <p:cNvGrpSpPr/>
          <p:nvPr userDrawn="1"/>
        </p:nvGrpSpPr>
        <p:grpSpPr>
          <a:xfrm>
            <a:off x="0" y="0"/>
            <a:ext cx="6881966" cy="6858876"/>
            <a:chOff x="-5321" y="1096"/>
            <a:chExt cx="5924073" cy="5904197"/>
          </a:xfrm>
        </p:grpSpPr>
        <p:sp>
          <p:nvSpPr>
            <p:cNvPr id="17" name="Right Triangle 16">
              <a:extLst>
                <a:ext uri="{FF2B5EF4-FFF2-40B4-BE49-F238E27FC236}">
                  <a16:creationId xmlns:a16="http://schemas.microsoft.com/office/drawing/2014/main" xmlns="" id="{8DCD5806-2A2F-4ABF-8057-245681C498E6}"/>
                </a:ext>
              </a:extLst>
            </p:cNvPr>
            <p:cNvSpPr/>
            <p:nvPr userDrawn="1"/>
          </p:nvSpPr>
          <p:spPr>
            <a:xfrm rot="16200000" flipH="1" flipV="1">
              <a:off x="4618" y="-8842"/>
              <a:ext cx="5904196" cy="5924073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8" name="Right Triangle 17">
              <a:extLst>
                <a:ext uri="{FF2B5EF4-FFF2-40B4-BE49-F238E27FC236}">
                  <a16:creationId xmlns:a16="http://schemas.microsoft.com/office/drawing/2014/main" xmlns="" id="{3A93038F-E9E4-4FFD-B3DF-28DB7C2C1490}"/>
                </a:ext>
              </a:extLst>
            </p:cNvPr>
            <p:cNvSpPr/>
            <p:nvPr userDrawn="1"/>
          </p:nvSpPr>
          <p:spPr>
            <a:xfrm rot="16200000" flipH="1" flipV="1">
              <a:off x="3941" y="-8164"/>
              <a:ext cx="5501471" cy="5519993"/>
            </a:xfrm>
            <a:prstGeom prst="rtTriangle">
              <a:avLst/>
            </a:prstGeom>
            <a:pattFill prst="dkHorz">
              <a:fgClr>
                <a:schemeClr val="accent1"/>
              </a:fgClr>
              <a:bgClr>
                <a:schemeClr val="accent2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xmlns="" id="{5DEA1E02-BBD0-4AE3-AF22-433B90272178}"/>
                </a:ext>
              </a:extLst>
            </p:cNvPr>
            <p:cNvSpPr/>
            <p:nvPr userDrawn="1"/>
          </p:nvSpPr>
          <p:spPr>
            <a:xfrm rot="16200000" flipH="1" flipV="1">
              <a:off x="3131" y="-7355"/>
              <a:ext cx="5019818" cy="5036720"/>
            </a:xfrm>
            <a:prstGeom prst="rtTriangl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9E597736-C478-4C26-9BAF-205FE31E977C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5217242" y="2807208"/>
            <a:ext cx="4945598" cy="1243584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defRPr lang="en-GB" sz="5400" b="1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noProof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2363861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6E739168-A5E8-443A-B392-7AD4CF8977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xmlns="" id="{41E10E1E-5268-4F03-BA64-07E19DE26739}"/>
              </a:ext>
            </a:extLst>
          </p:cNvPr>
          <p:cNvSpPr/>
          <p:nvPr/>
        </p:nvSpPr>
        <p:spPr>
          <a:xfrm flipH="1">
            <a:off x="-16297" y="0"/>
            <a:ext cx="12208298" cy="6858000"/>
          </a:xfrm>
          <a:custGeom>
            <a:avLst/>
            <a:gdLst>
              <a:gd name="connsiteX0" fmla="*/ 8574289 w 12208298"/>
              <a:gd name="connsiteY0" fmla="*/ 0 h 6858000"/>
              <a:gd name="connsiteX1" fmla="*/ 0 w 12208298"/>
              <a:gd name="connsiteY1" fmla="*/ 0 h 6858000"/>
              <a:gd name="connsiteX2" fmla="*/ 0 w 12208298"/>
              <a:gd name="connsiteY2" fmla="*/ 6858000 h 6858000"/>
              <a:gd name="connsiteX3" fmla="*/ 532109 w 12208298"/>
              <a:gd name="connsiteY3" fmla="*/ 6858000 h 6858000"/>
              <a:gd name="connsiteX4" fmla="*/ 11495317 w 12208298"/>
              <a:gd name="connsiteY4" fmla="*/ 6858000 h 6858000"/>
              <a:gd name="connsiteX5" fmla="*/ 12208298 w 12208298"/>
              <a:gd name="connsiteY5" fmla="*/ 6858000 h 6858000"/>
              <a:gd name="connsiteX6" fmla="*/ 12208298 w 12208298"/>
              <a:gd name="connsiteY6" fmla="*/ 3146781 h 6858000"/>
              <a:gd name="connsiteX7" fmla="*/ 10353284 w 12208298"/>
              <a:gd name="connsiteY7" fmla="*/ 1291767 h 6858000"/>
              <a:gd name="connsiteX8" fmla="*/ 9866056 w 12208298"/>
              <a:gd name="connsiteY8" fmla="*/ 129176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08298" h="6858000">
                <a:moveTo>
                  <a:pt x="8574289" y="0"/>
                </a:moveTo>
                <a:lnTo>
                  <a:pt x="0" y="0"/>
                </a:lnTo>
                <a:lnTo>
                  <a:pt x="0" y="6858000"/>
                </a:lnTo>
                <a:lnTo>
                  <a:pt x="532109" y="6858000"/>
                </a:lnTo>
                <a:lnTo>
                  <a:pt x="11495317" y="6858000"/>
                </a:lnTo>
                <a:lnTo>
                  <a:pt x="12208298" y="6858000"/>
                </a:lnTo>
                <a:lnTo>
                  <a:pt x="12208298" y="3146781"/>
                </a:lnTo>
                <a:lnTo>
                  <a:pt x="10353284" y="1291767"/>
                </a:lnTo>
                <a:lnTo>
                  <a:pt x="9866056" y="1291767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xmlns="" id="{B989C45D-BDFF-418F-BE79-03FF70015770}"/>
              </a:ext>
            </a:extLst>
          </p:cNvPr>
          <p:cNvSpPr/>
          <p:nvPr/>
        </p:nvSpPr>
        <p:spPr>
          <a:xfrm rot="5400000" flipH="1" flipV="1">
            <a:off x="2667000" y="-2667001"/>
            <a:ext cx="6858000" cy="12192002"/>
          </a:xfrm>
          <a:custGeom>
            <a:avLst/>
            <a:gdLst>
              <a:gd name="connsiteX0" fmla="*/ 6858000 w 6858000"/>
              <a:gd name="connsiteY0" fmla="*/ 3871658 h 12192002"/>
              <a:gd name="connsiteX1" fmla="*/ 6858000 w 6858000"/>
              <a:gd name="connsiteY1" fmla="*/ 12192002 h 12192002"/>
              <a:gd name="connsiteX2" fmla="*/ 5363029 w 6858000"/>
              <a:gd name="connsiteY2" fmla="*/ 12192002 h 12192002"/>
              <a:gd name="connsiteX3" fmla="*/ 5363029 w 6858000"/>
              <a:gd name="connsiteY3" fmla="*/ 12192000 h 12192002"/>
              <a:gd name="connsiteX4" fmla="*/ 0 w 6858000"/>
              <a:gd name="connsiteY4" fmla="*/ 12192000 h 12192002"/>
              <a:gd name="connsiteX5" fmla="*/ 0 w 6858000"/>
              <a:gd name="connsiteY5" fmla="*/ 0 h 12192002"/>
              <a:gd name="connsiteX6" fmla="*/ 3539398 w 6858000"/>
              <a:gd name="connsiteY6" fmla="*/ 0 h 12192002"/>
              <a:gd name="connsiteX7" fmla="*/ 5566229 w 6858000"/>
              <a:gd name="connsiteY7" fmla="*/ 2026831 h 12192002"/>
              <a:gd name="connsiteX8" fmla="*/ 5566229 w 6858000"/>
              <a:gd name="connsiteY8" fmla="*/ 2575538 h 12192002"/>
              <a:gd name="connsiteX9" fmla="*/ 6858000 w 6858000"/>
              <a:gd name="connsiteY9" fmla="*/ 3871657 h 12192002"/>
              <a:gd name="connsiteX10" fmla="*/ 5566229 w 6858000"/>
              <a:gd name="connsiteY10" fmla="*/ 3871657 h 12192002"/>
              <a:gd name="connsiteX11" fmla="*/ 5566229 w 6858000"/>
              <a:gd name="connsiteY11" fmla="*/ 3871658 h 12192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58000" h="12192002">
                <a:moveTo>
                  <a:pt x="6858000" y="3871658"/>
                </a:moveTo>
                <a:lnTo>
                  <a:pt x="6858000" y="12192002"/>
                </a:lnTo>
                <a:lnTo>
                  <a:pt x="5363029" y="12192002"/>
                </a:lnTo>
                <a:lnTo>
                  <a:pt x="5363029" y="12192000"/>
                </a:lnTo>
                <a:lnTo>
                  <a:pt x="0" y="12192000"/>
                </a:lnTo>
                <a:lnTo>
                  <a:pt x="0" y="0"/>
                </a:lnTo>
                <a:lnTo>
                  <a:pt x="3539398" y="0"/>
                </a:lnTo>
                <a:lnTo>
                  <a:pt x="5566229" y="2026831"/>
                </a:lnTo>
                <a:lnTo>
                  <a:pt x="5566229" y="2575538"/>
                </a:lnTo>
                <a:lnTo>
                  <a:pt x="6858000" y="3871657"/>
                </a:lnTo>
                <a:lnTo>
                  <a:pt x="5566229" y="3871657"/>
                </a:lnTo>
                <a:lnTo>
                  <a:pt x="5566229" y="3871658"/>
                </a:lnTo>
                <a:close/>
              </a:path>
            </a:pathLst>
          </a:custGeom>
          <a:pattFill prst="wdDnDiag">
            <a:fgClr>
              <a:schemeClr val="accent1"/>
            </a:fgClr>
            <a:bgClr>
              <a:schemeClr val="accent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xmlns="" id="{0027A677-9ACB-4264-B148-4806678FB83F}"/>
              </a:ext>
            </a:extLst>
          </p:cNvPr>
          <p:cNvSpPr/>
          <p:nvPr/>
        </p:nvSpPr>
        <p:spPr>
          <a:xfrm rot="5400000" flipH="1" flipV="1">
            <a:off x="2667000" y="-2667001"/>
            <a:ext cx="6858000" cy="12192002"/>
          </a:xfrm>
          <a:custGeom>
            <a:avLst/>
            <a:gdLst>
              <a:gd name="connsiteX0" fmla="*/ 6858000 w 6858000"/>
              <a:gd name="connsiteY0" fmla="*/ 3871658 h 12192002"/>
              <a:gd name="connsiteX1" fmla="*/ 6858000 w 6858000"/>
              <a:gd name="connsiteY1" fmla="*/ 12192002 h 12192002"/>
              <a:gd name="connsiteX2" fmla="*/ 5363029 w 6858000"/>
              <a:gd name="connsiteY2" fmla="*/ 12192002 h 12192002"/>
              <a:gd name="connsiteX3" fmla="*/ 5363029 w 6858000"/>
              <a:gd name="connsiteY3" fmla="*/ 12192000 h 12192002"/>
              <a:gd name="connsiteX4" fmla="*/ 0 w 6858000"/>
              <a:gd name="connsiteY4" fmla="*/ 12192000 h 12192002"/>
              <a:gd name="connsiteX5" fmla="*/ 0 w 6858000"/>
              <a:gd name="connsiteY5" fmla="*/ 0 h 12192002"/>
              <a:gd name="connsiteX6" fmla="*/ 3539398 w 6858000"/>
              <a:gd name="connsiteY6" fmla="*/ 0 h 12192002"/>
              <a:gd name="connsiteX7" fmla="*/ 5566229 w 6858000"/>
              <a:gd name="connsiteY7" fmla="*/ 2026831 h 12192002"/>
              <a:gd name="connsiteX8" fmla="*/ 5566229 w 6858000"/>
              <a:gd name="connsiteY8" fmla="*/ 2575538 h 12192002"/>
              <a:gd name="connsiteX9" fmla="*/ 6858000 w 6858000"/>
              <a:gd name="connsiteY9" fmla="*/ 3871657 h 12192002"/>
              <a:gd name="connsiteX10" fmla="*/ 5566229 w 6858000"/>
              <a:gd name="connsiteY10" fmla="*/ 3871657 h 12192002"/>
              <a:gd name="connsiteX11" fmla="*/ 5566229 w 6858000"/>
              <a:gd name="connsiteY11" fmla="*/ 3871658 h 12192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58000" h="12192002">
                <a:moveTo>
                  <a:pt x="6858000" y="3871658"/>
                </a:moveTo>
                <a:lnTo>
                  <a:pt x="6858000" y="12192002"/>
                </a:lnTo>
                <a:lnTo>
                  <a:pt x="5363029" y="12192002"/>
                </a:lnTo>
                <a:lnTo>
                  <a:pt x="5363029" y="12192000"/>
                </a:lnTo>
                <a:lnTo>
                  <a:pt x="0" y="12192000"/>
                </a:lnTo>
                <a:lnTo>
                  <a:pt x="0" y="0"/>
                </a:lnTo>
                <a:lnTo>
                  <a:pt x="3539398" y="0"/>
                </a:lnTo>
                <a:lnTo>
                  <a:pt x="5566229" y="2026831"/>
                </a:lnTo>
                <a:lnTo>
                  <a:pt x="5566229" y="2575538"/>
                </a:lnTo>
                <a:lnTo>
                  <a:pt x="6858000" y="3871657"/>
                </a:lnTo>
                <a:lnTo>
                  <a:pt x="5566229" y="3871657"/>
                </a:lnTo>
                <a:lnTo>
                  <a:pt x="5566229" y="3871658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9E597736-C478-4C26-9BAF-205FE31E977C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360242" y="3429000"/>
            <a:ext cx="4945598" cy="1243584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defRPr lang="en-GB" sz="5400" b="1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noProof="0"/>
              <a:t>Thank You</a:t>
            </a: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xmlns="" id="{C024DCDB-C6BF-455E-AAB8-EAF9DAB302A1}"/>
              </a:ext>
            </a:extLst>
          </p:cNvPr>
          <p:cNvSpPr/>
          <p:nvPr userDrawn="1"/>
        </p:nvSpPr>
        <p:spPr>
          <a:xfrm rot="13500000">
            <a:off x="-729899" y="-1215856"/>
            <a:ext cx="6043521" cy="8427077"/>
          </a:xfrm>
          <a:custGeom>
            <a:avLst/>
            <a:gdLst>
              <a:gd name="connsiteX0" fmla="*/ 6043521 w 6043521"/>
              <a:gd name="connsiteY0" fmla="*/ 4267535 h 8427077"/>
              <a:gd name="connsiteX1" fmla="*/ 1883979 w 6043521"/>
              <a:gd name="connsiteY1" fmla="*/ 8427077 h 8427077"/>
              <a:gd name="connsiteX2" fmla="*/ 0 w 6043521"/>
              <a:gd name="connsiteY2" fmla="*/ 8427077 h 8427077"/>
              <a:gd name="connsiteX3" fmla="*/ 0 w 6043521"/>
              <a:gd name="connsiteY3" fmla="*/ 1775986 h 8427077"/>
              <a:gd name="connsiteX4" fmla="*/ 1775985 w 6043521"/>
              <a:gd name="connsiteY4" fmla="*/ 0 h 8427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43521" h="8427077">
                <a:moveTo>
                  <a:pt x="6043521" y="4267535"/>
                </a:moveTo>
                <a:lnTo>
                  <a:pt x="1883979" y="8427077"/>
                </a:lnTo>
                <a:lnTo>
                  <a:pt x="0" y="8427077"/>
                </a:lnTo>
                <a:lnTo>
                  <a:pt x="0" y="1775986"/>
                </a:lnTo>
                <a:lnTo>
                  <a:pt x="1775985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xmlns="" id="{26AFB47A-5D51-4F9C-B01B-977CE5E3C093}"/>
              </a:ext>
            </a:extLst>
          </p:cNvPr>
          <p:cNvSpPr/>
          <p:nvPr userDrawn="1"/>
        </p:nvSpPr>
        <p:spPr>
          <a:xfrm rot="13500000">
            <a:off x="-1145231" y="-2123853"/>
            <a:ext cx="6043521" cy="9008880"/>
          </a:xfrm>
          <a:custGeom>
            <a:avLst/>
            <a:gdLst>
              <a:gd name="connsiteX0" fmla="*/ 6043521 w 6043521"/>
              <a:gd name="connsiteY0" fmla="*/ 4849338 h 9008880"/>
              <a:gd name="connsiteX1" fmla="*/ 1883979 w 6043521"/>
              <a:gd name="connsiteY1" fmla="*/ 9008880 h 9008880"/>
              <a:gd name="connsiteX2" fmla="*/ 0 w 6043521"/>
              <a:gd name="connsiteY2" fmla="*/ 9008880 h 9008880"/>
              <a:gd name="connsiteX3" fmla="*/ 0 w 6043521"/>
              <a:gd name="connsiteY3" fmla="*/ 1194182 h 9008880"/>
              <a:gd name="connsiteX4" fmla="*/ 1194182 w 6043521"/>
              <a:gd name="connsiteY4" fmla="*/ 0 h 9008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43521" h="9008880">
                <a:moveTo>
                  <a:pt x="6043521" y="4849338"/>
                </a:moveTo>
                <a:lnTo>
                  <a:pt x="1883979" y="9008880"/>
                </a:lnTo>
                <a:lnTo>
                  <a:pt x="0" y="9008880"/>
                </a:lnTo>
                <a:lnTo>
                  <a:pt x="0" y="1194182"/>
                </a:lnTo>
                <a:lnTo>
                  <a:pt x="1194182" y="0"/>
                </a:lnTo>
                <a:close/>
              </a:path>
            </a:pathLst>
          </a:custGeom>
          <a:pattFill prst="wdDnDiag">
            <a:fgClr>
              <a:schemeClr val="accent1">
                <a:lumMod val="60000"/>
                <a:lumOff val="40000"/>
              </a:schemeClr>
            </a:fgClr>
            <a:bgClr>
              <a:schemeClr val="accent2">
                <a:lumMod val="5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xmlns="" id="{6997A4FF-7390-4173-8ACD-6CF7145AACEC}"/>
              </a:ext>
            </a:extLst>
          </p:cNvPr>
          <p:cNvSpPr/>
          <p:nvPr userDrawn="1"/>
        </p:nvSpPr>
        <p:spPr>
          <a:xfrm rot="18900000" flipH="1">
            <a:off x="-2681153" y="-465959"/>
            <a:ext cx="8639119" cy="5739762"/>
          </a:xfrm>
          <a:custGeom>
            <a:avLst/>
            <a:gdLst>
              <a:gd name="connsiteX0" fmla="*/ 3789781 w 8639119"/>
              <a:gd name="connsiteY0" fmla="*/ 0 h 5739762"/>
              <a:gd name="connsiteX1" fmla="*/ 0 w 8639119"/>
              <a:gd name="connsiteY1" fmla="*/ 3789782 h 5739762"/>
              <a:gd name="connsiteX2" fmla="*/ 0 w 8639119"/>
              <a:gd name="connsiteY2" fmla="*/ 5739761 h 5739762"/>
              <a:gd name="connsiteX3" fmla="*/ 7748695 w 8639119"/>
              <a:gd name="connsiteY3" fmla="*/ 5739762 h 5739762"/>
              <a:gd name="connsiteX4" fmla="*/ 8639119 w 8639119"/>
              <a:gd name="connsiteY4" fmla="*/ 4849338 h 5739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9119" h="5739762">
                <a:moveTo>
                  <a:pt x="3789781" y="0"/>
                </a:moveTo>
                <a:lnTo>
                  <a:pt x="0" y="3789782"/>
                </a:lnTo>
                <a:lnTo>
                  <a:pt x="0" y="5739761"/>
                </a:lnTo>
                <a:lnTo>
                  <a:pt x="7748695" y="5739762"/>
                </a:lnTo>
                <a:lnTo>
                  <a:pt x="8639119" y="4849338"/>
                </a:lnTo>
                <a:close/>
              </a:path>
            </a:pathLst>
          </a:custGeom>
          <a:solidFill>
            <a:schemeClr val="accent1">
              <a:lumMod val="50000"/>
              <a:alpha val="5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18518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B2838D16-809E-4EB1-8C0C-0E63D813911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C4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01FEB333-94B4-4E53-9019-D584810903BB}"/>
              </a:ext>
            </a:extLst>
          </p:cNvPr>
          <p:cNvSpPr/>
          <p:nvPr userDrawn="1"/>
        </p:nvSpPr>
        <p:spPr>
          <a:xfrm>
            <a:off x="0" y="0"/>
            <a:ext cx="12192000" cy="6862745"/>
          </a:xfrm>
          <a:custGeom>
            <a:avLst/>
            <a:gdLst>
              <a:gd name="connsiteX0" fmla="*/ 0 w 12192000"/>
              <a:gd name="connsiteY0" fmla="*/ 0 h 6849743"/>
              <a:gd name="connsiteX1" fmla="*/ 7554712 w 12192000"/>
              <a:gd name="connsiteY1" fmla="*/ 0 h 6849743"/>
              <a:gd name="connsiteX2" fmla="*/ 10266645 w 12192000"/>
              <a:gd name="connsiteY2" fmla="*/ 2711934 h 6849743"/>
              <a:gd name="connsiteX3" fmla="*/ 11289529 w 12192000"/>
              <a:gd name="connsiteY3" fmla="*/ 2711934 h 6849743"/>
              <a:gd name="connsiteX4" fmla="*/ 12191999 w 12192000"/>
              <a:gd name="connsiteY4" fmla="*/ 3614404 h 6849743"/>
              <a:gd name="connsiteX5" fmla="*/ 12192000 w 12192000"/>
              <a:gd name="connsiteY5" fmla="*/ 6849743 h 6849743"/>
              <a:gd name="connsiteX6" fmla="*/ 0 w 12192000"/>
              <a:gd name="connsiteY6" fmla="*/ 6849743 h 6849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849743">
                <a:moveTo>
                  <a:pt x="0" y="0"/>
                </a:moveTo>
                <a:lnTo>
                  <a:pt x="7554712" y="0"/>
                </a:lnTo>
                <a:lnTo>
                  <a:pt x="10266645" y="2711934"/>
                </a:lnTo>
                <a:lnTo>
                  <a:pt x="11289529" y="2711934"/>
                </a:lnTo>
                <a:lnTo>
                  <a:pt x="12191999" y="3614404"/>
                </a:lnTo>
                <a:lnTo>
                  <a:pt x="12192000" y="6849743"/>
                </a:lnTo>
                <a:lnTo>
                  <a:pt x="0" y="6849743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xmlns="" id="{A59B9489-0CD9-4DB7-AC82-6E7867F91403}"/>
              </a:ext>
            </a:extLst>
          </p:cNvPr>
          <p:cNvSpPr/>
          <p:nvPr userDrawn="1"/>
        </p:nvSpPr>
        <p:spPr>
          <a:xfrm rot="16200000" flipV="1">
            <a:off x="2626805" y="-2626805"/>
            <a:ext cx="6862743" cy="12116353"/>
          </a:xfrm>
          <a:custGeom>
            <a:avLst/>
            <a:gdLst>
              <a:gd name="connsiteX0" fmla="*/ 6853871 w 6853871"/>
              <a:gd name="connsiteY0" fmla="*/ 12116353 h 12116353"/>
              <a:gd name="connsiteX1" fmla="*/ 6853871 w 6853871"/>
              <a:gd name="connsiteY1" fmla="*/ 8014954 h 12116353"/>
              <a:gd name="connsiteX2" fmla="*/ 4141930 w 6853871"/>
              <a:gd name="connsiteY2" fmla="*/ 8014954 h 12116353"/>
              <a:gd name="connsiteX3" fmla="*/ 4141930 w 6853871"/>
              <a:gd name="connsiteY3" fmla="*/ 8014952 h 12116353"/>
              <a:gd name="connsiteX4" fmla="*/ 6853871 w 6853871"/>
              <a:gd name="connsiteY4" fmla="*/ 8014952 h 12116353"/>
              <a:gd name="connsiteX5" fmla="*/ 4141930 w 6853871"/>
              <a:gd name="connsiteY5" fmla="*/ 5293882 h 12116353"/>
              <a:gd name="connsiteX6" fmla="*/ 4141930 w 6853871"/>
              <a:gd name="connsiteY6" fmla="*/ 4141928 h 12116353"/>
              <a:gd name="connsiteX7" fmla="*/ 0 w 6853871"/>
              <a:gd name="connsiteY7" fmla="*/ 0 h 12116353"/>
              <a:gd name="connsiteX8" fmla="*/ 0 w 6853871"/>
              <a:gd name="connsiteY8" fmla="*/ 12116353 h 12116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3871" h="12116353">
                <a:moveTo>
                  <a:pt x="6853871" y="12116353"/>
                </a:moveTo>
                <a:lnTo>
                  <a:pt x="6853871" y="8014954"/>
                </a:lnTo>
                <a:lnTo>
                  <a:pt x="4141930" y="8014954"/>
                </a:lnTo>
                <a:lnTo>
                  <a:pt x="4141930" y="8014952"/>
                </a:lnTo>
                <a:lnTo>
                  <a:pt x="6853871" y="8014952"/>
                </a:lnTo>
                <a:lnTo>
                  <a:pt x="4141930" y="5293882"/>
                </a:lnTo>
                <a:lnTo>
                  <a:pt x="4141930" y="4141928"/>
                </a:lnTo>
                <a:lnTo>
                  <a:pt x="0" y="0"/>
                </a:lnTo>
                <a:lnTo>
                  <a:pt x="0" y="12116353"/>
                </a:lnTo>
                <a:close/>
              </a:path>
            </a:pathLst>
          </a:custGeom>
          <a:pattFill prst="wdDnDiag">
            <a:fgClr>
              <a:schemeClr val="accent1"/>
            </a:fgClr>
            <a:bgClr>
              <a:schemeClr val="accent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xmlns="" id="{A55D1C76-C591-4FA5-9780-87AB6B37C0FA}"/>
              </a:ext>
            </a:extLst>
          </p:cNvPr>
          <p:cNvSpPr/>
          <p:nvPr userDrawn="1"/>
        </p:nvSpPr>
        <p:spPr>
          <a:xfrm rot="5400000" flipV="1">
            <a:off x="5851010" y="-10649"/>
            <a:ext cx="6326154" cy="6347453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xmlns="" id="{A7DC1D12-670F-4235-8791-FA8C2B330871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859569CF-FDAC-47C4-A0F5-296F7117C398}"/>
              </a:ext>
            </a:extLst>
          </p:cNvPr>
          <p:cNvSpPr/>
          <p:nvPr userDrawn="1"/>
        </p:nvSpPr>
        <p:spPr>
          <a:xfrm rot="2700000">
            <a:off x="9668984" y="1404392"/>
            <a:ext cx="4406148" cy="5299239"/>
          </a:xfrm>
          <a:custGeom>
            <a:avLst/>
            <a:gdLst>
              <a:gd name="connsiteX0" fmla="*/ 0 w 4406148"/>
              <a:gd name="connsiteY0" fmla="*/ 0 h 5299239"/>
              <a:gd name="connsiteX1" fmla="*/ 4406148 w 4406148"/>
              <a:gd name="connsiteY1" fmla="*/ 4406147 h 5299239"/>
              <a:gd name="connsiteX2" fmla="*/ 3513056 w 4406148"/>
              <a:gd name="connsiteY2" fmla="*/ 5299239 h 5299239"/>
              <a:gd name="connsiteX3" fmla="*/ 1 w 4406148"/>
              <a:gd name="connsiteY3" fmla="*/ 5299239 h 5299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06148" h="5299239">
                <a:moveTo>
                  <a:pt x="0" y="0"/>
                </a:moveTo>
                <a:lnTo>
                  <a:pt x="4406148" y="4406147"/>
                </a:lnTo>
                <a:lnTo>
                  <a:pt x="3513056" y="5299239"/>
                </a:lnTo>
                <a:lnTo>
                  <a:pt x="1" y="529923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xmlns="" id="{D68D0C72-2B2C-4C85-A091-157853C71784}"/>
              </a:ext>
            </a:extLst>
          </p:cNvPr>
          <p:cNvSpPr/>
          <p:nvPr userDrawn="1"/>
        </p:nvSpPr>
        <p:spPr>
          <a:xfrm rot="8100000" flipH="1">
            <a:off x="9583575" y="1088097"/>
            <a:ext cx="5072180" cy="4843502"/>
          </a:xfrm>
          <a:custGeom>
            <a:avLst/>
            <a:gdLst>
              <a:gd name="connsiteX0" fmla="*/ 5072180 w 5072180"/>
              <a:gd name="connsiteY0" fmla="*/ 4843501 h 4843502"/>
              <a:gd name="connsiteX1" fmla="*/ 228679 w 5072180"/>
              <a:gd name="connsiteY1" fmla="*/ 0 h 4843502"/>
              <a:gd name="connsiteX2" fmla="*/ 1 w 5072180"/>
              <a:gd name="connsiteY2" fmla="*/ 228678 h 4843502"/>
              <a:gd name="connsiteX3" fmla="*/ 0 w 5072180"/>
              <a:gd name="connsiteY3" fmla="*/ 4843502 h 4843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2180" h="4843502">
                <a:moveTo>
                  <a:pt x="5072180" y="4843501"/>
                </a:moveTo>
                <a:lnTo>
                  <a:pt x="228679" y="0"/>
                </a:lnTo>
                <a:lnTo>
                  <a:pt x="1" y="228678"/>
                </a:lnTo>
                <a:lnTo>
                  <a:pt x="0" y="4843502"/>
                </a:lnTo>
                <a:close/>
              </a:path>
            </a:pathLst>
          </a:custGeom>
          <a:pattFill prst="wdDnDiag">
            <a:fgClr>
              <a:schemeClr val="accent1">
                <a:lumMod val="60000"/>
                <a:lumOff val="40000"/>
              </a:schemeClr>
            </a:fgClr>
            <a:bgClr>
              <a:schemeClr val="accent2">
                <a:lumMod val="5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xmlns="" id="{8E25334A-5FE3-4DDA-8D32-4796CCFCAA74}"/>
              </a:ext>
            </a:extLst>
          </p:cNvPr>
          <p:cNvSpPr/>
          <p:nvPr userDrawn="1"/>
        </p:nvSpPr>
        <p:spPr>
          <a:xfrm rot="2700000">
            <a:off x="11438585" y="5665752"/>
            <a:ext cx="877778" cy="1755556"/>
          </a:xfrm>
          <a:custGeom>
            <a:avLst/>
            <a:gdLst>
              <a:gd name="connsiteX0" fmla="*/ 0 w 877778"/>
              <a:gd name="connsiteY0" fmla="*/ 0 h 1755556"/>
              <a:gd name="connsiteX1" fmla="*/ 877778 w 877778"/>
              <a:gd name="connsiteY1" fmla="*/ 877778 h 1755556"/>
              <a:gd name="connsiteX2" fmla="*/ 0 w 877778"/>
              <a:gd name="connsiteY2" fmla="*/ 1755556 h 1755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77778" h="1755556">
                <a:moveTo>
                  <a:pt x="0" y="0"/>
                </a:moveTo>
                <a:lnTo>
                  <a:pt x="877778" y="877778"/>
                </a:lnTo>
                <a:lnTo>
                  <a:pt x="0" y="175555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xmlns="" id="{18818DF1-D7FD-4C0F-875D-7A07E8F75C06}"/>
              </a:ext>
            </a:extLst>
          </p:cNvPr>
          <p:cNvSpPr/>
          <p:nvPr userDrawn="1"/>
        </p:nvSpPr>
        <p:spPr>
          <a:xfrm rot="8100000" flipH="1">
            <a:off x="10582265" y="5841410"/>
            <a:ext cx="2372348" cy="1186174"/>
          </a:xfrm>
          <a:custGeom>
            <a:avLst/>
            <a:gdLst>
              <a:gd name="connsiteX0" fmla="*/ 2372348 w 2372348"/>
              <a:gd name="connsiteY0" fmla="*/ 1186174 h 1186174"/>
              <a:gd name="connsiteX1" fmla="*/ 1186174 w 2372348"/>
              <a:gd name="connsiteY1" fmla="*/ 0 h 1186174"/>
              <a:gd name="connsiteX2" fmla="*/ 0 w 2372348"/>
              <a:gd name="connsiteY2" fmla="*/ 1186174 h 1186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72348" h="1186174">
                <a:moveTo>
                  <a:pt x="2372348" y="1186174"/>
                </a:moveTo>
                <a:lnTo>
                  <a:pt x="1186174" y="0"/>
                </a:lnTo>
                <a:lnTo>
                  <a:pt x="0" y="1186174"/>
                </a:lnTo>
                <a:close/>
              </a:path>
            </a:pathLst>
          </a:custGeom>
          <a:pattFill prst="wdUpDiag">
            <a:fgClr>
              <a:schemeClr val="accent1">
                <a:lumMod val="60000"/>
                <a:lumOff val="40000"/>
              </a:schemeClr>
            </a:fgClr>
            <a:bgClr>
              <a:schemeClr val="accent2">
                <a:lumMod val="5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8F9BB384-9E14-4CEA-82C1-21837229D3EF}"/>
              </a:ext>
            </a:extLst>
          </p:cNvPr>
          <p:cNvGrpSpPr/>
          <p:nvPr userDrawn="1"/>
        </p:nvGrpSpPr>
        <p:grpSpPr>
          <a:xfrm rot="16200000">
            <a:off x="431651" y="-917359"/>
            <a:ext cx="1532001" cy="1826463"/>
            <a:chOff x="10800164" y="7142066"/>
            <a:chExt cx="2775293" cy="3308724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0862A81A-959D-4EAB-90ED-DB20759BB397}"/>
                </a:ext>
              </a:extLst>
            </p:cNvPr>
            <p:cNvSpPr/>
            <p:nvPr/>
          </p:nvSpPr>
          <p:spPr>
            <a:xfrm rot="2700000">
              <a:off x="10800164" y="7675497"/>
              <a:ext cx="2775293" cy="2775293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AAB9E28C-9422-42BD-AECE-29B44B5D63E2}"/>
                </a:ext>
              </a:extLst>
            </p:cNvPr>
            <p:cNvSpPr/>
            <p:nvPr/>
          </p:nvSpPr>
          <p:spPr>
            <a:xfrm rot="8100000" flipH="1">
              <a:off x="10811837" y="7142066"/>
              <a:ext cx="2751954" cy="2751955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wdDnDiag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2772239B-C46D-4458-BB4B-DDB12FAB0172}"/>
              </a:ext>
            </a:extLst>
          </p:cNvPr>
          <p:cNvGrpSpPr/>
          <p:nvPr userDrawn="1"/>
        </p:nvGrpSpPr>
        <p:grpSpPr>
          <a:xfrm rot="16200000">
            <a:off x="1992859" y="-497210"/>
            <a:ext cx="818398" cy="986162"/>
            <a:chOff x="10945855" y="7317026"/>
            <a:chExt cx="2483924" cy="2993104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3C8A2A1A-1FB9-4CA1-B74E-B293187E51AA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DF2B18BA-6B43-40FA-A23B-D894D6AB468B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E194264-A3F5-42E2-9A63-DCCED0457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754880"/>
            <a:ext cx="6803136" cy="36576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1600" spc="30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228600" lvl="0" indent="-228600"/>
            <a:r>
              <a:rPr lang="el-GR" noProof="0"/>
              <a:t>Στυλ κειμένου υποδείγματος</a:t>
            </a:r>
          </a:p>
        </p:txBody>
      </p:sp>
      <p:sp>
        <p:nvSpPr>
          <p:cNvPr id="22" name="Slide Number Placeholder 4">
            <a:extLst>
              <a:ext uri="{FF2B5EF4-FFF2-40B4-BE49-F238E27FC236}">
                <a16:creationId xmlns:a16="http://schemas.microsoft.com/office/drawing/2014/main" xmlns="" id="{0F332671-6296-47C8-BF26-B2D962F5D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xmlns="" id="{7772A652-7229-2B42-B87B-298C31D6F0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2104" y="3886200"/>
            <a:ext cx="7781544" cy="859055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GB" sz="5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Section Title 01</a:t>
            </a:r>
          </a:p>
        </p:txBody>
      </p:sp>
    </p:spTree>
    <p:extLst>
      <p:ext uri="{BB962C8B-B14F-4D97-AF65-F5344CB8AC3E}">
        <p14:creationId xmlns:p14="http://schemas.microsoft.com/office/powerpoint/2010/main" val="1675197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lt 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2CDBB6E5-B91E-4946-9390-E869385510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xmlns="" id="{0C3CC1C9-1FA0-4FE4-8984-4A8B3728D674}"/>
              </a:ext>
            </a:extLst>
          </p:cNvPr>
          <p:cNvSpPr/>
          <p:nvPr userDrawn="1"/>
        </p:nvSpPr>
        <p:spPr>
          <a:xfrm rot="16200000" flipV="1">
            <a:off x="2855762" y="-2473495"/>
            <a:ext cx="6862743" cy="11809733"/>
          </a:xfrm>
          <a:custGeom>
            <a:avLst/>
            <a:gdLst>
              <a:gd name="connsiteX0" fmla="*/ 6862743 w 6862743"/>
              <a:gd name="connsiteY0" fmla="*/ 11809733 h 11809733"/>
              <a:gd name="connsiteX1" fmla="*/ 6862743 w 6862743"/>
              <a:gd name="connsiteY1" fmla="*/ 7708334 h 11809733"/>
              <a:gd name="connsiteX2" fmla="*/ 4147292 w 6862743"/>
              <a:gd name="connsiteY2" fmla="*/ 7708334 h 11809733"/>
              <a:gd name="connsiteX3" fmla="*/ 4147292 w 6862743"/>
              <a:gd name="connsiteY3" fmla="*/ 7708332 h 11809733"/>
              <a:gd name="connsiteX4" fmla="*/ 6862743 w 6862743"/>
              <a:gd name="connsiteY4" fmla="*/ 7708332 h 11809733"/>
              <a:gd name="connsiteX5" fmla="*/ 4147291 w 6862743"/>
              <a:gd name="connsiteY5" fmla="*/ 4987262 h 11809733"/>
              <a:gd name="connsiteX6" fmla="*/ 4147291 w 6862743"/>
              <a:gd name="connsiteY6" fmla="*/ 3835308 h 11809733"/>
              <a:gd name="connsiteX7" fmla="*/ 307017 w 6862743"/>
              <a:gd name="connsiteY7" fmla="*/ 0 h 11809733"/>
              <a:gd name="connsiteX8" fmla="*/ 0 w 6862743"/>
              <a:gd name="connsiteY8" fmla="*/ 0 h 11809733"/>
              <a:gd name="connsiteX9" fmla="*/ 0 w 6862743"/>
              <a:gd name="connsiteY9" fmla="*/ 11809733 h 11809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3" h="11809733">
                <a:moveTo>
                  <a:pt x="6862743" y="11809733"/>
                </a:moveTo>
                <a:lnTo>
                  <a:pt x="6862743" y="7708334"/>
                </a:lnTo>
                <a:lnTo>
                  <a:pt x="4147292" y="7708334"/>
                </a:lnTo>
                <a:lnTo>
                  <a:pt x="4147292" y="7708332"/>
                </a:lnTo>
                <a:lnTo>
                  <a:pt x="6862743" y="7708332"/>
                </a:lnTo>
                <a:lnTo>
                  <a:pt x="4147291" y="4987262"/>
                </a:lnTo>
                <a:lnTo>
                  <a:pt x="4147291" y="3835308"/>
                </a:lnTo>
                <a:lnTo>
                  <a:pt x="307017" y="0"/>
                </a:lnTo>
                <a:lnTo>
                  <a:pt x="0" y="0"/>
                </a:lnTo>
                <a:lnTo>
                  <a:pt x="0" y="1180973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xmlns="" id="{8E049265-431E-48DE-B7F7-4959930171DC}"/>
              </a:ext>
            </a:extLst>
          </p:cNvPr>
          <p:cNvSpPr/>
          <p:nvPr userDrawn="1"/>
        </p:nvSpPr>
        <p:spPr>
          <a:xfrm rot="16200000" flipV="1">
            <a:off x="2626806" y="-2626805"/>
            <a:ext cx="6862743" cy="12116353"/>
          </a:xfrm>
          <a:custGeom>
            <a:avLst/>
            <a:gdLst>
              <a:gd name="connsiteX0" fmla="*/ 6853871 w 6853871"/>
              <a:gd name="connsiteY0" fmla="*/ 12116353 h 12116353"/>
              <a:gd name="connsiteX1" fmla="*/ 6853871 w 6853871"/>
              <a:gd name="connsiteY1" fmla="*/ 8014954 h 12116353"/>
              <a:gd name="connsiteX2" fmla="*/ 4141930 w 6853871"/>
              <a:gd name="connsiteY2" fmla="*/ 8014954 h 12116353"/>
              <a:gd name="connsiteX3" fmla="*/ 4141930 w 6853871"/>
              <a:gd name="connsiteY3" fmla="*/ 8014952 h 12116353"/>
              <a:gd name="connsiteX4" fmla="*/ 6853871 w 6853871"/>
              <a:gd name="connsiteY4" fmla="*/ 8014952 h 12116353"/>
              <a:gd name="connsiteX5" fmla="*/ 4141930 w 6853871"/>
              <a:gd name="connsiteY5" fmla="*/ 5293882 h 12116353"/>
              <a:gd name="connsiteX6" fmla="*/ 4141930 w 6853871"/>
              <a:gd name="connsiteY6" fmla="*/ 4141928 h 12116353"/>
              <a:gd name="connsiteX7" fmla="*/ 0 w 6853871"/>
              <a:gd name="connsiteY7" fmla="*/ 0 h 12116353"/>
              <a:gd name="connsiteX8" fmla="*/ 0 w 6853871"/>
              <a:gd name="connsiteY8" fmla="*/ 12116353 h 12116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3871" h="12116353">
                <a:moveTo>
                  <a:pt x="6853871" y="12116353"/>
                </a:moveTo>
                <a:lnTo>
                  <a:pt x="6853871" y="8014954"/>
                </a:lnTo>
                <a:lnTo>
                  <a:pt x="4141930" y="8014954"/>
                </a:lnTo>
                <a:lnTo>
                  <a:pt x="4141930" y="8014952"/>
                </a:lnTo>
                <a:lnTo>
                  <a:pt x="6853871" y="8014952"/>
                </a:lnTo>
                <a:lnTo>
                  <a:pt x="4141930" y="5293882"/>
                </a:lnTo>
                <a:lnTo>
                  <a:pt x="4141930" y="4141928"/>
                </a:lnTo>
                <a:lnTo>
                  <a:pt x="0" y="0"/>
                </a:lnTo>
                <a:lnTo>
                  <a:pt x="0" y="12116353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xmlns="" id="{173E5F2D-1F8E-4DCC-857F-932C6C6539BB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E9318B2B-E019-4078-9EF0-C9D6281AE31B}"/>
              </a:ext>
            </a:extLst>
          </p:cNvPr>
          <p:cNvGrpSpPr/>
          <p:nvPr userDrawn="1"/>
        </p:nvGrpSpPr>
        <p:grpSpPr>
          <a:xfrm>
            <a:off x="9776075" y="2057401"/>
            <a:ext cx="4413559" cy="3934444"/>
            <a:chOff x="9222437" y="1088097"/>
            <a:chExt cx="5433318" cy="4843502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D3E625C0-9656-421F-861F-67C8F93362ED}"/>
                </a:ext>
              </a:extLst>
            </p:cNvPr>
            <p:cNvSpPr/>
            <p:nvPr/>
          </p:nvSpPr>
          <p:spPr>
            <a:xfrm rot="2700000">
              <a:off x="9668983" y="1078460"/>
              <a:ext cx="4406148" cy="5299239"/>
            </a:xfrm>
            <a:custGeom>
              <a:avLst/>
              <a:gdLst>
                <a:gd name="connsiteX0" fmla="*/ 0 w 4406148"/>
                <a:gd name="connsiteY0" fmla="*/ 0 h 5299239"/>
                <a:gd name="connsiteX1" fmla="*/ 4406148 w 4406148"/>
                <a:gd name="connsiteY1" fmla="*/ 4406147 h 5299239"/>
                <a:gd name="connsiteX2" fmla="*/ 3513056 w 4406148"/>
                <a:gd name="connsiteY2" fmla="*/ 5299239 h 5299239"/>
                <a:gd name="connsiteX3" fmla="*/ 1 w 4406148"/>
                <a:gd name="connsiteY3" fmla="*/ 5299239 h 5299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06148" h="5299239">
                  <a:moveTo>
                    <a:pt x="0" y="0"/>
                  </a:moveTo>
                  <a:lnTo>
                    <a:pt x="4406148" y="4406147"/>
                  </a:lnTo>
                  <a:lnTo>
                    <a:pt x="3513056" y="5299239"/>
                  </a:lnTo>
                  <a:lnTo>
                    <a:pt x="1" y="5299239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noProof="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49F8E490-C6E3-4D00-866F-CD85DD88996E}"/>
                </a:ext>
              </a:extLst>
            </p:cNvPr>
            <p:cNvSpPr/>
            <p:nvPr/>
          </p:nvSpPr>
          <p:spPr>
            <a:xfrm rot="8100000" flipH="1">
              <a:off x="9583575" y="1088097"/>
              <a:ext cx="5072180" cy="4843502"/>
            </a:xfrm>
            <a:custGeom>
              <a:avLst/>
              <a:gdLst>
                <a:gd name="connsiteX0" fmla="*/ 5072180 w 5072180"/>
                <a:gd name="connsiteY0" fmla="*/ 4843501 h 4843502"/>
                <a:gd name="connsiteX1" fmla="*/ 228679 w 5072180"/>
                <a:gd name="connsiteY1" fmla="*/ 0 h 4843502"/>
                <a:gd name="connsiteX2" fmla="*/ 1 w 5072180"/>
                <a:gd name="connsiteY2" fmla="*/ 228678 h 4843502"/>
                <a:gd name="connsiteX3" fmla="*/ 0 w 5072180"/>
                <a:gd name="connsiteY3" fmla="*/ 4843502 h 4843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72180" h="4843502">
                  <a:moveTo>
                    <a:pt x="5072180" y="4843501"/>
                  </a:moveTo>
                  <a:lnTo>
                    <a:pt x="228679" y="0"/>
                  </a:lnTo>
                  <a:lnTo>
                    <a:pt x="1" y="228678"/>
                  </a:lnTo>
                  <a:lnTo>
                    <a:pt x="0" y="4843502"/>
                  </a:lnTo>
                  <a:close/>
                </a:path>
              </a:pathLst>
            </a:custGeom>
            <a:pattFill prst="wdDnDiag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noProof="0" dirty="0"/>
            </a:p>
          </p:txBody>
        </p:sp>
      </p:grpSp>
      <p:sp>
        <p:nvSpPr>
          <p:cNvPr id="29" name="Freeform: Shape 28">
            <a:extLst>
              <a:ext uri="{FF2B5EF4-FFF2-40B4-BE49-F238E27FC236}">
                <a16:creationId xmlns:a16="http://schemas.microsoft.com/office/drawing/2014/main" xmlns="" id="{EE8F5B31-1523-46AE-9455-C33DFC1BDDE0}"/>
              </a:ext>
            </a:extLst>
          </p:cNvPr>
          <p:cNvSpPr/>
          <p:nvPr userDrawn="1"/>
        </p:nvSpPr>
        <p:spPr>
          <a:xfrm rot="2700000">
            <a:off x="11438585" y="5665752"/>
            <a:ext cx="877778" cy="1755556"/>
          </a:xfrm>
          <a:custGeom>
            <a:avLst/>
            <a:gdLst>
              <a:gd name="connsiteX0" fmla="*/ 0 w 877778"/>
              <a:gd name="connsiteY0" fmla="*/ 0 h 1755556"/>
              <a:gd name="connsiteX1" fmla="*/ 877778 w 877778"/>
              <a:gd name="connsiteY1" fmla="*/ 877778 h 1755556"/>
              <a:gd name="connsiteX2" fmla="*/ 0 w 877778"/>
              <a:gd name="connsiteY2" fmla="*/ 1755556 h 1755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77778" h="1755556">
                <a:moveTo>
                  <a:pt x="0" y="0"/>
                </a:moveTo>
                <a:lnTo>
                  <a:pt x="877778" y="877778"/>
                </a:lnTo>
                <a:lnTo>
                  <a:pt x="0" y="175555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xmlns="" id="{5D17048F-C2E1-4775-BC32-50BD6219F89D}"/>
              </a:ext>
            </a:extLst>
          </p:cNvPr>
          <p:cNvSpPr/>
          <p:nvPr userDrawn="1"/>
        </p:nvSpPr>
        <p:spPr>
          <a:xfrm rot="8100000" flipH="1">
            <a:off x="10582265" y="5841410"/>
            <a:ext cx="2372348" cy="1186174"/>
          </a:xfrm>
          <a:custGeom>
            <a:avLst/>
            <a:gdLst>
              <a:gd name="connsiteX0" fmla="*/ 2372348 w 2372348"/>
              <a:gd name="connsiteY0" fmla="*/ 1186174 h 1186174"/>
              <a:gd name="connsiteX1" fmla="*/ 1186174 w 2372348"/>
              <a:gd name="connsiteY1" fmla="*/ 0 h 1186174"/>
              <a:gd name="connsiteX2" fmla="*/ 0 w 2372348"/>
              <a:gd name="connsiteY2" fmla="*/ 1186174 h 1186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72348" h="1186174">
                <a:moveTo>
                  <a:pt x="2372348" y="1186174"/>
                </a:moveTo>
                <a:lnTo>
                  <a:pt x="1186174" y="0"/>
                </a:lnTo>
                <a:lnTo>
                  <a:pt x="0" y="1186174"/>
                </a:lnTo>
                <a:close/>
              </a:path>
            </a:pathLst>
          </a:custGeom>
          <a:pattFill prst="wdUpDiag">
            <a:fgClr>
              <a:schemeClr val="accent1">
                <a:lumMod val="60000"/>
                <a:lumOff val="40000"/>
              </a:schemeClr>
            </a:fgClr>
            <a:bgClr>
              <a:schemeClr val="accent2">
                <a:lumMod val="5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EAB002AA-4848-49C8-A834-036F860C79A3}"/>
              </a:ext>
            </a:extLst>
          </p:cNvPr>
          <p:cNvGrpSpPr/>
          <p:nvPr userDrawn="1"/>
        </p:nvGrpSpPr>
        <p:grpSpPr>
          <a:xfrm rot="16200000" flipH="1">
            <a:off x="9913705" y="6257994"/>
            <a:ext cx="1052473" cy="1209445"/>
            <a:chOff x="10800165" y="7142066"/>
            <a:chExt cx="2775293" cy="3189215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14B187A8-7F8D-469D-A03B-4F835A5746DE}"/>
                </a:ext>
              </a:extLst>
            </p:cNvPr>
            <p:cNvSpPr/>
            <p:nvPr/>
          </p:nvSpPr>
          <p:spPr>
            <a:xfrm rot="2700000">
              <a:off x="10800166" y="7555988"/>
              <a:ext cx="2775292" cy="2775293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03D871D1-A11A-48FB-82A8-8D61AB5CB85C}"/>
                </a:ext>
              </a:extLst>
            </p:cNvPr>
            <p:cNvSpPr/>
            <p:nvPr/>
          </p:nvSpPr>
          <p:spPr>
            <a:xfrm rot="8100000" flipH="1">
              <a:off x="10811837" y="7142066"/>
              <a:ext cx="2751954" cy="2751955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wdDnDiag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2374B20-3E42-44AF-BEF1-8AB3306739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2104" y="3886200"/>
            <a:ext cx="7781544" cy="859055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GB" sz="5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Section Title 01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E194264-A3F5-42E2-9A63-DCCED0457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754880"/>
            <a:ext cx="6803136" cy="36576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1600" spc="30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228600" lvl="0" indent="-228600"/>
            <a:r>
              <a:rPr lang="el-GR" noProof="0"/>
              <a:t>Στυλ κειμένου υποδείγματος</a:t>
            </a:r>
          </a:p>
        </p:txBody>
      </p:sp>
      <p:sp>
        <p:nvSpPr>
          <p:cNvPr id="35" name="Slide Number Placeholder 4">
            <a:extLst>
              <a:ext uri="{FF2B5EF4-FFF2-40B4-BE49-F238E27FC236}">
                <a16:creationId xmlns:a16="http://schemas.microsoft.com/office/drawing/2014/main" xmlns="" id="{6F73F836-940E-4B65-A29C-D0869263C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11478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2CDBB6E5-B91E-4946-9390-E869385510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xmlns="" id="{0C3CC1C9-1FA0-4FE4-8984-4A8B3728D674}"/>
              </a:ext>
            </a:extLst>
          </p:cNvPr>
          <p:cNvSpPr/>
          <p:nvPr userDrawn="1"/>
        </p:nvSpPr>
        <p:spPr>
          <a:xfrm rot="16200000" flipV="1">
            <a:off x="2855762" y="-2473495"/>
            <a:ext cx="6862743" cy="11809733"/>
          </a:xfrm>
          <a:custGeom>
            <a:avLst/>
            <a:gdLst>
              <a:gd name="connsiteX0" fmla="*/ 6862743 w 6862743"/>
              <a:gd name="connsiteY0" fmla="*/ 11809733 h 11809733"/>
              <a:gd name="connsiteX1" fmla="*/ 6862743 w 6862743"/>
              <a:gd name="connsiteY1" fmla="*/ 7708334 h 11809733"/>
              <a:gd name="connsiteX2" fmla="*/ 4147292 w 6862743"/>
              <a:gd name="connsiteY2" fmla="*/ 7708334 h 11809733"/>
              <a:gd name="connsiteX3" fmla="*/ 4147292 w 6862743"/>
              <a:gd name="connsiteY3" fmla="*/ 7708332 h 11809733"/>
              <a:gd name="connsiteX4" fmla="*/ 6862743 w 6862743"/>
              <a:gd name="connsiteY4" fmla="*/ 7708332 h 11809733"/>
              <a:gd name="connsiteX5" fmla="*/ 4147291 w 6862743"/>
              <a:gd name="connsiteY5" fmla="*/ 4987262 h 11809733"/>
              <a:gd name="connsiteX6" fmla="*/ 4147291 w 6862743"/>
              <a:gd name="connsiteY6" fmla="*/ 3835308 h 11809733"/>
              <a:gd name="connsiteX7" fmla="*/ 307017 w 6862743"/>
              <a:gd name="connsiteY7" fmla="*/ 0 h 11809733"/>
              <a:gd name="connsiteX8" fmla="*/ 0 w 6862743"/>
              <a:gd name="connsiteY8" fmla="*/ 0 h 11809733"/>
              <a:gd name="connsiteX9" fmla="*/ 0 w 6862743"/>
              <a:gd name="connsiteY9" fmla="*/ 11809733 h 11809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3" h="11809733">
                <a:moveTo>
                  <a:pt x="6862743" y="11809733"/>
                </a:moveTo>
                <a:lnTo>
                  <a:pt x="6862743" y="7708334"/>
                </a:lnTo>
                <a:lnTo>
                  <a:pt x="4147292" y="7708334"/>
                </a:lnTo>
                <a:lnTo>
                  <a:pt x="4147292" y="7708332"/>
                </a:lnTo>
                <a:lnTo>
                  <a:pt x="6862743" y="7708332"/>
                </a:lnTo>
                <a:lnTo>
                  <a:pt x="4147291" y="4987262"/>
                </a:lnTo>
                <a:lnTo>
                  <a:pt x="4147291" y="3835308"/>
                </a:lnTo>
                <a:lnTo>
                  <a:pt x="307017" y="0"/>
                </a:lnTo>
                <a:lnTo>
                  <a:pt x="0" y="0"/>
                </a:lnTo>
                <a:lnTo>
                  <a:pt x="0" y="1180973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xmlns="" id="{8E049265-431E-48DE-B7F7-4959930171DC}"/>
              </a:ext>
            </a:extLst>
          </p:cNvPr>
          <p:cNvSpPr/>
          <p:nvPr userDrawn="1"/>
        </p:nvSpPr>
        <p:spPr>
          <a:xfrm rot="16200000" flipV="1">
            <a:off x="2626806" y="-2626805"/>
            <a:ext cx="6862743" cy="12116353"/>
          </a:xfrm>
          <a:custGeom>
            <a:avLst/>
            <a:gdLst>
              <a:gd name="connsiteX0" fmla="*/ 6853871 w 6853871"/>
              <a:gd name="connsiteY0" fmla="*/ 12116353 h 12116353"/>
              <a:gd name="connsiteX1" fmla="*/ 6853871 w 6853871"/>
              <a:gd name="connsiteY1" fmla="*/ 8014954 h 12116353"/>
              <a:gd name="connsiteX2" fmla="*/ 4141930 w 6853871"/>
              <a:gd name="connsiteY2" fmla="*/ 8014954 h 12116353"/>
              <a:gd name="connsiteX3" fmla="*/ 4141930 w 6853871"/>
              <a:gd name="connsiteY3" fmla="*/ 8014952 h 12116353"/>
              <a:gd name="connsiteX4" fmla="*/ 6853871 w 6853871"/>
              <a:gd name="connsiteY4" fmla="*/ 8014952 h 12116353"/>
              <a:gd name="connsiteX5" fmla="*/ 4141930 w 6853871"/>
              <a:gd name="connsiteY5" fmla="*/ 5293882 h 12116353"/>
              <a:gd name="connsiteX6" fmla="*/ 4141930 w 6853871"/>
              <a:gd name="connsiteY6" fmla="*/ 4141928 h 12116353"/>
              <a:gd name="connsiteX7" fmla="*/ 0 w 6853871"/>
              <a:gd name="connsiteY7" fmla="*/ 0 h 12116353"/>
              <a:gd name="connsiteX8" fmla="*/ 0 w 6853871"/>
              <a:gd name="connsiteY8" fmla="*/ 12116353 h 12116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3871" h="12116353">
                <a:moveTo>
                  <a:pt x="6853871" y="12116353"/>
                </a:moveTo>
                <a:lnTo>
                  <a:pt x="6853871" y="8014954"/>
                </a:lnTo>
                <a:lnTo>
                  <a:pt x="4141930" y="8014954"/>
                </a:lnTo>
                <a:lnTo>
                  <a:pt x="4141930" y="8014952"/>
                </a:lnTo>
                <a:lnTo>
                  <a:pt x="6853871" y="8014952"/>
                </a:lnTo>
                <a:lnTo>
                  <a:pt x="4141930" y="5293882"/>
                </a:lnTo>
                <a:lnTo>
                  <a:pt x="4141930" y="4141928"/>
                </a:lnTo>
                <a:lnTo>
                  <a:pt x="0" y="0"/>
                </a:lnTo>
                <a:lnTo>
                  <a:pt x="0" y="12116353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xmlns="" id="{173E5F2D-1F8E-4DCC-857F-932C6C6539BB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ECB4C115-EFF9-405C-98BE-F4077B9730D0}"/>
              </a:ext>
            </a:extLst>
          </p:cNvPr>
          <p:cNvSpPr/>
          <p:nvPr userDrawn="1"/>
        </p:nvSpPr>
        <p:spPr>
          <a:xfrm>
            <a:off x="533399" y="914400"/>
            <a:ext cx="1944914" cy="1944914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76200">
            <a:solidFill>
              <a:schemeClr val="accent1">
                <a:alpha val="5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xmlns="" id="{C9A300DD-BB54-44ED-A7E4-01CD41EC930F}"/>
              </a:ext>
            </a:extLst>
          </p:cNvPr>
          <p:cNvSpPr txBox="1">
            <a:spLocks/>
          </p:cNvSpPr>
          <p:nvPr userDrawn="1"/>
        </p:nvSpPr>
        <p:spPr>
          <a:xfrm>
            <a:off x="956993" y="923305"/>
            <a:ext cx="1005115" cy="285931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GB" sz="3600" b="0" i="0" kern="1200" dirty="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18400" noProof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“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2374B20-3E42-44AF-BEF1-8AB3306739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399" y="3200400"/>
            <a:ext cx="7551057" cy="2859313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lnSpc>
                <a:spcPct val="100000"/>
              </a:lnSpc>
              <a:defRPr lang="en-GB" sz="3200" b="0" i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Quote</a:t>
            </a:r>
          </a:p>
        </p:txBody>
      </p:sp>
      <p:sp>
        <p:nvSpPr>
          <p:cNvPr id="19" name="Slide Number Placeholder 4">
            <a:extLst>
              <a:ext uri="{FF2B5EF4-FFF2-40B4-BE49-F238E27FC236}">
                <a16:creationId xmlns:a16="http://schemas.microsoft.com/office/drawing/2014/main" xmlns="" id="{A4E6C1FF-5925-42B3-B7F9-0A0031BDA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53169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l-GR" noProof="0"/>
              <a:t>Κάντε κλικ για να επεξεργαστείτε τον τίτλο υποδείγματος</a:t>
            </a:r>
            <a:endParaRPr lang="en-US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3" name="Text Placeholder 22">
            <a:extLst>
              <a:ext uri="{FF2B5EF4-FFF2-40B4-BE49-F238E27FC236}">
                <a16:creationId xmlns:a16="http://schemas.microsoft.com/office/drawing/2014/main" xmlns="" id="{03618670-D1E4-466C-BDB5-FC890AC314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4500" y="1625385"/>
            <a:ext cx="6718300" cy="4093243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2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l-GR" noProof="0"/>
              <a:t>Στυλ κειμένου υποδείγματος</a:t>
            </a:r>
          </a:p>
          <a:p>
            <a:pPr lvl="1"/>
            <a:r>
              <a:rPr lang="el-GR" noProof="0"/>
              <a:t>Δεύτερο επίπεδο</a:t>
            </a:r>
          </a:p>
          <a:p>
            <a:pPr lvl="2"/>
            <a:r>
              <a:rPr lang="el-GR" noProof="0"/>
              <a:t>Τρίτο επίπεδο</a:t>
            </a:r>
          </a:p>
        </p:txBody>
      </p:sp>
    </p:spTree>
    <p:extLst>
      <p:ext uri="{BB962C8B-B14F-4D97-AF65-F5344CB8AC3E}">
        <p14:creationId xmlns:p14="http://schemas.microsoft.com/office/powerpoint/2010/main" val="274574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Μόνο τίτλος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l-GR" noProof="0"/>
              <a:t>Κάντε κλικ για να επεξεργαστείτε τον τίτλο υποδείγματος</a:t>
            </a:r>
            <a:endParaRPr lang="en-US" noProof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xmlns="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xmlns="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:a16="http://schemas.microsoft.com/office/drawing/2014/main" xmlns="" id="{18103E00-7E4A-44CD-81AC-06433CAE1110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073704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l-GR" noProof="0"/>
              <a:t>Κάντε κλικ για να επεξεργαστείτε τον τίτλο υποδείγματος</a:t>
            </a:r>
            <a:endParaRPr lang="en-US" noProof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xmlns="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xmlns="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:a16="http://schemas.microsoft.com/office/drawing/2014/main" xmlns="" id="{18103E00-7E4A-44CD-81AC-06433CAE1110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7E0C167E-2626-40DB-AACF-D02543E29BB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09700" y="1749570"/>
            <a:ext cx="9372600" cy="3358860"/>
          </a:xfrm>
        </p:spPr>
        <p:txBody>
          <a:bodyPr anchor="ctr">
            <a:normAutofit/>
          </a:bodyPr>
          <a:lstStyle>
            <a:lvl1pPr marL="0" indent="0" algn="ctr">
              <a:buNone/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el-GR" noProof="0"/>
              <a:t>Στυλ κειμένου υποδείγματος</a:t>
            </a:r>
          </a:p>
        </p:txBody>
      </p:sp>
    </p:spTree>
    <p:extLst>
      <p:ext uri="{BB962C8B-B14F-4D97-AF65-F5344CB8AC3E}">
        <p14:creationId xmlns:p14="http://schemas.microsoft.com/office/powerpoint/2010/main" val="2904744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Τίτλος και περιεχόμενο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l-GR" noProof="0"/>
              <a:t>Κάντε κλικ για να επεξεργαστείτε τον τίτλο υποδείγματος</a:t>
            </a:r>
            <a:endParaRPr lang="en-US" noProof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xmlns="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xmlns="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:a16="http://schemas.microsoft.com/office/drawing/2014/main" xmlns="" id="{18103E00-7E4A-44CD-81AC-06433CAE1110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xmlns="" id="{0103A49C-32FF-49E6-86F3-FC2E19517B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365" y="1825625"/>
            <a:ext cx="11215235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l-GR" noProof="0"/>
              <a:t>Στυλ κειμένου υποδείγματος</a:t>
            </a:r>
          </a:p>
          <a:p>
            <a:pPr lvl="1"/>
            <a:r>
              <a:rPr lang="el-GR" noProof="0"/>
              <a:t>Δεύτερο επίπεδο</a:t>
            </a:r>
          </a:p>
          <a:p>
            <a:pPr lvl="2"/>
            <a:r>
              <a:rPr lang="el-GR" noProof="0"/>
              <a:t>Τρίτο επίπεδο</a:t>
            </a:r>
          </a:p>
          <a:p>
            <a:pPr lvl="3"/>
            <a:r>
              <a:rPr lang="el-GR" noProof="0"/>
              <a:t>Τέταρτο επίπεδο</a:t>
            </a:r>
          </a:p>
          <a:p>
            <a:pPr lvl="4"/>
            <a:r>
              <a:rPr lang="el-GR" noProof="0"/>
              <a:t>Πέμπτο επίπεδο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636708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Σύγκριση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l-GR" noProof="0"/>
              <a:t>Κάντε κλικ για να επεξεργαστείτε τον τίτλο υποδείγματος</a:t>
            </a:r>
            <a:endParaRPr lang="en-US" noProof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xmlns="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xmlns="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:a16="http://schemas.microsoft.com/office/drawing/2014/main" xmlns="" id="{18103E00-7E4A-44CD-81AC-06433CAE1110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xmlns="" id="{7FA80A70-18DE-4DB9-9982-BA75BE54CF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4500" y="1681163"/>
            <a:ext cx="5157787" cy="823912"/>
          </a:xfrm>
        </p:spPr>
        <p:txBody>
          <a:bodyPr anchor="t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noProof="0"/>
              <a:t>Στυλ κειμένου υποδείγματος</a:t>
            </a:r>
          </a:p>
        </p:txBody>
      </p:sp>
      <p:sp>
        <p:nvSpPr>
          <p:cNvPr id="26" name="Text Placeholder 4">
            <a:extLst>
              <a:ext uri="{FF2B5EF4-FFF2-40B4-BE49-F238E27FC236}">
                <a16:creationId xmlns:a16="http://schemas.microsoft.com/office/drawing/2014/main" xmlns="" id="{2801C0EF-C078-44B0-AD01-4850E9A65E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00812" y="1681163"/>
            <a:ext cx="5157788" cy="823912"/>
          </a:xfrm>
        </p:spPr>
        <p:txBody>
          <a:bodyPr anchor="t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noProof="0"/>
              <a:t>Στυλ κειμένου υποδείγματος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xmlns="" id="{7C9DED91-45F6-4308-A085-1EFACA6468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4500" y="2505075"/>
            <a:ext cx="5157787" cy="3684588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l-GR" noProof="0"/>
              <a:t>Στυλ κειμένου υποδείγματος</a:t>
            </a:r>
          </a:p>
          <a:p>
            <a:pPr lvl="1"/>
            <a:r>
              <a:rPr lang="el-GR" noProof="0"/>
              <a:t>Δεύτερο επίπεδο</a:t>
            </a:r>
          </a:p>
          <a:p>
            <a:pPr lvl="2"/>
            <a:r>
              <a:rPr lang="el-GR" noProof="0"/>
              <a:t>Τρίτο επίπεδο</a:t>
            </a:r>
          </a:p>
          <a:p>
            <a:pPr lvl="3"/>
            <a:r>
              <a:rPr lang="el-GR" noProof="0"/>
              <a:t>Τέταρτο επίπεδο</a:t>
            </a:r>
          </a:p>
          <a:p>
            <a:pPr lvl="4"/>
            <a:r>
              <a:rPr lang="el-GR" noProof="0"/>
              <a:t>Πέμπτο επίπεδο</a:t>
            </a:r>
            <a:endParaRPr lang="en-US" noProof="0"/>
          </a:p>
        </p:txBody>
      </p:sp>
      <p:sp>
        <p:nvSpPr>
          <p:cNvPr id="28" name="Content Placeholder 5">
            <a:extLst>
              <a:ext uri="{FF2B5EF4-FFF2-40B4-BE49-F238E27FC236}">
                <a16:creationId xmlns:a16="http://schemas.microsoft.com/office/drawing/2014/main" xmlns="" id="{0574B5E7-B666-439B-9278-67BE1EA6EB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75412" y="2505075"/>
            <a:ext cx="5183188" cy="3684588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l-GR" noProof="0"/>
              <a:t>Στυλ κειμένου υποδείγματος</a:t>
            </a:r>
          </a:p>
          <a:p>
            <a:pPr lvl="1"/>
            <a:r>
              <a:rPr lang="el-GR" noProof="0"/>
              <a:t>Δεύτερο επίπεδο</a:t>
            </a:r>
          </a:p>
          <a:p>
            <a:pPr lvl="2"/>
            <a:r>
              <a:rPr lang="el-GR" noProof="0"/>
              <a:t>Τρίτο επίπεδο</a:t>
            </a:r>
          </a:p>
          <a:p>
            <a:pPr lvl="3"/>
            <a:r>
              <a:rPr lang="el-GR" noProof="0"/>
              <a:t>Τέταρτο επίπεδο</a:t>
            </a:r>
          </a:p>
          <a:p>
            <a:pPr lvl="4"/>
            <a:r>
              <a:rPr lang="el-GR" noProof="0"/>
              <a:t>Πέμπτο επίπεδο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219167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761B0E15-6FC5-434E-8780-B186D9DB0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8204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noProof="0"/>
              <a:t>Κάντε κλικ για να επεξεργαστείτε τον τίτλο υποδείγματος</a:t>
            </a:r>
            <a:endParaRPr lang="en-US" noProof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9C7B128-34F3-405C-B601-8BAFDB4349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820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noProof="0"/>
              <a:t>Στυλ κειμένου υποδείγματος</a:t>
            </a:r>
          </a:p>
          <a:p>
            <a:pPr lvl="1"/>
            <a:r>
              <a:rPr lang="el-GR" noProof="0"/>
              <a:t>Δεύτερο επίπεδο</a:t>
            </a:r>
          </a:p>
          <a:p>
            <a:pPr lvl="2"/>
            <a:r>
              <a:rPr lang="el-GR" noProof="0"/>
              <a:t>Τρίτο επίπεδο</a:t>
            </a:r>
          </a:p>
          <a:p>
            <a:pPr lvl="3"/>
            <a:r>
              <a:rPr lang="el-GR" noProof="0"/>
              <a:t>Τέταρτο επίπεδο</a:t>
            </a:r>
          </a:p>
          <a:p>
            <a:pPr lvl="4"/>
            <a:r>
              <a:rPr lang="el-GR" noProof="0"/>
              <a:t>Πέμπτο επίπεδο</a:t>
            </a:r>
            <a:endParaRPr lang="en-US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F5A7754-E8C7-438B-922D-9027C6CF58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12500" y="6356350"/>
            <a:ext cx="66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3D6C4-4840-40CC-AC84-17E24B3B7BDE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7CDDDB7D-9189-9548-A2B9-81DC62C3C1A3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7" name="Freeform: Shape 9">
            <a:extLst>
              <a:ext uri="{FF2B5EF4-FFF2-40B4-BE49-F238E27FC236}">
                <a16:creationId xmlns:a16="http://schemas.microsoft.com/office/drawing/2014/main" xmlns="" id="{096D8877-6B4A-4540-8927-767DD7401718}"/>
              </a:ext>
            </a:extLst>
          </p:cNvPr>
          <p:cNvSpPr/>
          <p:nvPr userDrawn="1"/>
        </p:nvSpPr>
        <p:spPr>
          <a:xfrm>
            <a:off x="0" y="1"/>
            <a:ext cx="12192001" cy="6857999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8" name="Freeform: Shape 17">
            <a:extLst>
              <a:ext uri="{FF2B5EF4-FFF2-40B4-BE49-F238E27FC236}">
                <a16:creationId xmlns:a16="http://schemas.microsoft.com/office/drawing/2014/main" xmlns="" id="{5AF2E123-FE0F-8541-8E36-5030C450AA7E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9" name="Freeform: Shape 11">
            <a:extLst>
              <a:ext uri="{FF2B5EF4-FFF2-40B4-BE49-F238E27FC236}">
                <a16:creationId xmlns:a16="http://schemas.microsoft.com/office/drawing/2014/main" xmlns="" id="{E5519D99-3B68-924A-9CD0-14B911711CA8}"/>
              </a:ext>
            </a:extLst>
          </p:cNvPr>
          <p:cNvSpPr/>
          <p:nvPr userDrawn="1"/>
        </p:nvSpPr>
        <p:spPr>
          <a:xfrm rot="16200000" flipV="1">
            <a:off x="2664629" y="-2669372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7">
            <a:extLst>
              <a:ext uri="{FF2B5EF4-FFF2-40B4-BE49-F238E27FC236}">
                <a16:creationId xmlns:a16="http://schemas.microsoft.com/office/drawing/2014/main" xmlns="" id="{A09E21A9-FBEF-144C-A152-FE484F3C55C1}"/>
              </a:ext>
            </a:extLst>
          </p:cNvPr>
          <p:cNvSpPr/>
          <p:nvPr userDrawn="1"/>
        </p:nvSpPr>
        <p:spPr>
          <a:xfrm rot="16200000" flipV="1">
            <a:off x="2664629" y="-2669372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xmlns="" id="{70C7F2CB-A8CE-1545-A08D-93592C4BAEEA}"/>
              </a:ext>
            </a:extLst>
          </p:cNvPr>
          <p:cNvSpPr txBox="1">
            <a:spLocks/>
          </p:cNvSpPr>
          <p:nvPr userDrawn="1"/>
        </p:nvSpPr>
        <p:spPr>
          <a:xfrm>
            <a:off x="444500" y="542925"/>
            <a:ext cx="11214100" cy="535531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 spc="-70" baseline="0" dirty="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US" noProof="0" dirty="0">
                <a:latin typeface="+mj-lt"/>
              </a:rPr>
              <a:t>Click to edit Master title style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7068FCE4-1B47-3C4B-B091-013120A97D09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3" name="Freeform: Shape 15">
              <a:extLst>
                <a:ext uri="{FF2B5EF4-FFF2-40B4-BE49-F238E27FC236}">
                  <a16:creationId xmlns:a16="http://schemas.microsoft.com/office/drawing/2014/main" xmlns="" id="{FEC3FDE7-F27E-5E4E-8752-287CAB7792D4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4" name="Freeform: Shape 16">
              <a:extLst>
                <a:ext uri="{FF2B5EF4-FFF2-40B4-BE49-F238E27FC236}">
                  <a16:creationId xmlns:a16="http://schemas.microsoft.com/office/drawing/2014/main" xmlns="" id="{81C902DB-0D21-5044-82B6-9E7A70A1BF62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BE1E08A0-195D-694F-947B-986A76FBB93E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6" name="Rectangle: Single Corner Snipped 18">
              <a:extLst>
                <a:ext uri="{FF2B5EF4-FFF2-40B4-BE49-F238E27FC236}">
                  <a16:creationId xmlns:a16="http://schemas.microsoft.com/office/drawing/2014/main" xmlns="" id="{ED5DFFCD-1EE3-E64E-B51F-BD7D72413E0B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chemeClr val="accent5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 noProof="0" dirty="0"/>
            </a:p>
          </p:txBody>
        </p:sp>
        <p:sp>
          <p:nvSpPr>
            <p:cNvPr id="17" name="Rectangle: Single Corner Snipped 2">
              <a:extLst>
                <a:ext uri="{FF2B5EF4-FFF2-40B4-BE49-F238E27FC236}">
                  <a16:creationId xmlns:a16="http://schemas.microsoft.com/office/drawing/2014/main" xmlns="" id="{C12DB3CA-8E64-AA43-BFBE-A2CA9A816DBE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18" name="Freeform: Shape 23">
            <a:extLst>
              <a:ext uri="{FF2B5EF4-FFF2-40B4-BE49-F238E27FC236}">
                <a16:creationId xmlns:a16="http://schemas.microsoft.com/office/drawing/2014/main" xmlns="" id="{A587DEFD-D470-4142-8E0D-A71DDB147C92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9" name="Slide Number Placeholder 4">
            <a:extLst>
              <a:ext uri="{FF2B5EF4-FFF2-40B4-BE49-F238E27FC236}">
                <a16:creationId xmlns:a16="http://schemas.microsoft.com/office/drawing/2014/main" xmlns="" id="{7D9BF857-7910-734D-A217-5E3344220AA2}"/>
              </a:ext>
            </a:extLst>
          </p:cNvPr>
          <p:cNvSpPr txBox="1">
            <a:spLocks/>
          </p:cNvSpPr>
          <p:nvPr userDrawn="1"/>
        </p:nvSpPr>
        <p:spPr>
          <a:xfrm>
            <a:off x="11252200" y="6315075"/>
            <a:ext cx="406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Trade Gothic LT Pro" panose="020B05030403030200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66093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0" r:id="rId3"/>
    <p:sldLayoutId id="2147483666" r:id="rId4"/>
    <p:sldLayoutId id="2147483654" r:id="rId5"/>
    <p:sldLayoutId id="2147483661" r:id="rId6"/>
    <p:sldLayoutId id="2147483677" r:id="rId7"/>
    <p:sldLayoutId id="2147483674" r:id="rId8"/>
    <p:sldLayoutId id="2147483665" r:id="rId9"/>
    <p:sldLayoutId id="2147483673" r:id="rId10"/>
    <p:sldLayoutId id="2147483662" r:id="rId11"/>
    <p:sldLayoutId id="2147483663" r:id="rId12"/>
    <p:sldLayoutId id="2147483664" r:id="rId13"/>
    <p:sldLayoutId id="2147483675" r:id="rId14"/>
    <p:sldLayoutId id="2147483676" r:id="rId15"/>
    <p:sldLayoutId id="2147483672" r:id="rId16"/>
    <p:sldLayoutId id="2147483667" r:id="rId17"/>
    <p:sldLayoutId id="2147483668" r:id="rId1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36" userDrawn="1">
          <p15:clr>
            <a:srgbClr val="F26B43"/>
          </p15:clr>
        </p15:guide>
        <p15:guide id="4" orient="horz" pos="336" userDrawn="1">
          <p15:clr>
            <a:srgbClr val="F26B43"/>
          </p15:clr>
        </p15:guide>
        <p15:guide id="5" pos="7344" userDrawn="1">
          <p15:clr>
            <a:srgbClr val="F26B43"/>
          </p15:clr>
        </p15:guide>
        <p15:guide id="6" orient="horz" pos="398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me-no-dev/arduino-esp32fs-plugin/releases/" TargetMode="Externa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raw.githubusercontent.com/RuiSantosdotme/Random-Nerd-Tutorials/master/Projects/ESP32/AsyncElegantOTA/ESP32_ElegantOTA_Demo/ESP32_ElegantOTA_Demo.ino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randomnerdtutorials.com/esp32-save-data-permanently-preferences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randomnerdtutorials.com/install-esp32-filesystem-uploader-arduino-ide/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32BE5BF-9922-45FB-8F3F-4446D40A05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/>
              <a:t>Preferences/SPIFFS/OTA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0D537F64-4C96-4AA8-BB21-E8053A3186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l-GR" dirty="0"/>
              <a:t>Παρουσίαση</a:t>
            </a:r>
            <a:r>
              <a:rPr lang="en-US" dirty="0"/>
              <a:t> </a:t>
            </a:r>
            <a:r>
              <a:rPr lang="el-GR" dirty="0"/>
              <a:t>από τον Νικόλαο Βλάσση – ΤΠ4857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934594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A9A51FC4-8CD1-1C6F-8722-DACF4F320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343949"/>
            <a:ext cx="11214100" cy="978729"/>
          </a:xfrm>
        </p:spPr>
        <p:txBody>
          <a:bodyPr/>
          <a:lstStyle/>
          <a:p>
            <a:r>
              <a:rPr lang="en-US" dirty="0"/>
              <a:t>SPIFFS – </a:t>
            </a:r>
            <a:r>
              <a:rPr lang="el-GR" dirty="0"/>
              <a:t>Προαπαιτούμενα βήματα για την χρήση του με </a:t>
            </a:r>
            <a:r>
              <a:rPr lang="en-US" dirty="0"/>
              <a:t>Arduino IDE</a:t>
            </a:r>
          </a:p>
        </p:txBody>
      </p:sp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xmlns="" id="{BE601D61-5452-7F54-C8B4-339B82059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xmlns="" id="{0F99EC9E-6A63-99A9-44CD-DC8C6A2299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l-GR" sz="2000" dirty="0"/>
              <a:t>Το </a:t>
            </a:r>
            <a:r>
              <a:rPr lang="en-US" sz="2000" dirty="0"/>
              <a:t>Arduino IDE </a:t>
            </a:r>
            <a:r>
              <a:rPr lang="el-GR" sz="2000" dirty="0"/>
              <a:t>από μόνο του δεν μπορεί να κάνει </a:t>
            </a:r>
            <a:r>
              <a:rPr lang="en-US" sz="2000" dirty="0"/>
              <a:t>upload </a:t>
            </a:r>
            <a:r>
              <a:rPr lang="el-GR" sz="2000" dirty="0"/>
              <a:t>αρχεία στο </a:t>
            </a:r>
            <a:r>
              <a:rPr lang="en-US" sz="2000" dirty="0"/>
              <a:t>ESP32</a:t>
            </a:r>
            <a:r>
              <a:rPr lang="el-GR" sz="2000" dirty="0"/>
              <a:t>. Όμως αυτό το πρόβλημα μπορεί να λυθεί με την εγκατάσταση ενός </a:t>
            </a:r>
            <a:r>
              <a:rPr lang="en-US" sz="2000" dirty="0"/>
              <a:t>plugin </a:t>
            </a:r>
            <a:r>
              <a:rPr lang="el-GR" sz="2000" dirty="0"/>
              <a:t>στα αρχεία του </a:t>
            </a:r>
            <a:r>
              <a:rPr lang="en-US" sz="2000" dirty="0"/>
              <a:t>Arduino. </a:t>
            </a:r>
            <a:r>
              <a:rPr lang="el-GR" sz="2000" dirty="0"/>
              <a:t>Το </a:t>
            </a:r>
            <a:r>
              <a:rPr lang="en-US" sz="2000" dirty="0"/>
              <a:t>plugin </a:t>
            </a:r>
            <a:r>
              <a:rPr lang="el-GR" sz="2000" dirty="0"/>
              <a:t>αυτό ονομάζεται </a:t>
            </a:r>
            <a:r>
              <a:rPr lang="en-US" sz="2000" dirty="0"/>
              <a:t>“ESP32FS.jar”</a:t>
            </a:r>
            <a:r>
              <a:rPr lang="el-GR" sz="2000" dirty="0"/>
              <a:t> .</a:t>
            </a:r>
            <a:r>
              <a:rPr lang="en-US" sz="2000" dirty="0"/>
              <a:t> </a:t>
            </a:r>
            <a:r>
              <a:rPr lang="el-GR" sz="2000" dirty="0"/>
              <a:t>Για την εγκατάσταση αυτού του </a:t>
            </a:r>
            <a:r>
              <a:rPr lang="en-US" sz="2000" dirty="0"/>
              <a:t>plugin </a:t>
            </a:r>
            <a:r>
              <a:rPr lang="el-GR" sz="2000" dirty="0"/>
              <a:t>πρέπει να γίνουν τα εξής βήματα: </a:t>
            </a:r>
          </a:p>
          <a:p>
            <a:pPr marL="0" indent="0">
              <a:buNone/>
            </a:pPr>
            <a:endParaRPr lang="el-GR" sz="2000" dirty="0"/>
          </a:p>
          <a:p>
            <a:pPr marL="457200" indent="-457200">
              <a:buFont typeface="+mj-lt"/>
              <a:buAutoNum type="arabicPeriod"/>
            </a:pPr>
            <a:r>
              <a:rPr lang="el-GR" sz="2000" dirty="0"/>
              <a:t> Λήψη αρχείου </a:t>
            </a:r>
            <a:r>
              <a:rPr lang="en-US" sz="2000" dirty="0"/>
              <a:t>zip </a:t>
            </a:r>
            <a:r>
              <a:rPr lang="el-GR" sz="2000" dirty="0"/>
              <a:t>από </a:t>
            </a:r>
            <a:r>
              <a:rPr lang="en-US" sz="2000" dirty="0">
                <a:hlinkClick r:id="rId2"/>
              </a:rPr>
              <a:t>https://github.com/me-no-dev/arduino-esp32fs-plugin/releases/</a:t>
            </a:r>
            <a:r>
              <a:rPr lang="el-GR" sz="2000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l-GR" sz="2000" dirty="0"/>
              <a:t>Εύρεση του </a:t>
            </a:r>
            <a:r>
              <a:rPr lang="en-US" sz="2000" dirty="0"/>
              <a:t>Sketchbook location </a:t>
            </a:r>
            <a:r>
              <a:rPr lang="el-GR" sz="2000" dirty="0"/>
              <a:t>(μπορεί να βρεθεί στο </a:t>
            </a:r>
            <a:r>
              <a:rPr lang="en-US" sz="2000" b="1" dirty="0"/>
              <a:t>File</a:t>
            </a:r>
            <a:r>
              <a:rPr lang="en-US" sz="2000" dirty="0"/>
              <a:t> &gt; </a:t>
            </a:r>
            <a:r>
              <a:rPr lang="en-US" sz="2000" b="1" dirty="0"/>
              <a:t>Preferences</a:t>
            </a:r>
            <a:r>
              <a:rPr lang="el-GR" sz="2000" b="1" dirty="0"/>
              <a:t> )</a:t>
            </a:r>
            <a:r>
              <a:rPr lang="en-US" sz="2000" b="1" dirty="0"/>
              <a:t> </a:t>
            </a:r>
            <a:r>
              <a:rPr lang="el-GR" sz="2000" b="1" dirty="0"/>
              <a:t>του </a:t>
            </a:r>
            <a:r>
              <a:rPr lang="en-US" sz="2000" b="1" dirty="0"/>
              <a:t>Arduino IDE</a:t>
            </a:r>
            <a:r>
              <a:rPr lang="el-GR" sz="2000" b="1" dirty="0"/>
              <a:t>.</a:t>
            </a:r>
            <a:endParaRPr lang="en-US" sz="2000" b="1" dirty="0"/>
          </a:p>
          <a:p>
            <a:pPr marL="457200" indent="-457200">
              <a:buFont typeface="+mj-lt"/>
              <a:buAutoNum type="arabicPeriod"/>
            </a:pPr>
            <a:r>
              <a:rPr lang="el-GR" sz="2000" dirty="0"/>
              <a:t>Άνοιγμα του παραπάνω </a:t>
            </a:r>
            <a:r>
              <a:rPr lang="en-US" sz="2000" dirty="0"/>
              <a:t>path </a:t>
            </a:r>
            <a:r>
              <a:rPr lang="el-GR" sz="2000" dirty="0"/>
              <a:t>και δημιουργία φακέλου </a:t>
            </a:r>
            <a:r>
              <a:rPr lang="en-US" sz="2000" dirty="0"/>
              <a:t>“tools” </a:t>
            </a:r>
            <a:r>
              <a:rPr lang="el-GR" sz="2000" dirty="0"/>
              <a:t>(σε περίπτωση που δεν υπάρχει).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Unzip </a:t>
            </a:r>
            <a:r>
              <a:rPr lang="el-GR" sz="2000" dirty="0"/>
              <a:t>του </a:t>
            </a:r>
            <a:r>
              <a:rPr lang="en-US" sz="2000" dirty="0"/>
              <a:t>zip </a:t>
            </a:r>
            <a:r>
              <a:rPr lang="el-GR" sz="2000" dirty="0"/>
              <a:t>αρχείου που κατεβάσαμε πριν μέσα στον καινούργιο φάκελο. Οπότε η διαδρομή θα πρέπει να είναι η εξής :</a:t>
            </a:r>
          </a:p>
          <a:p>
            <a:pPr marL="0" indent="0">
              <a:buNone/>
            </a:pPr>
            <a:r>
              <a:rPr lang="el-GR" sz="2000" dirty="0"/>
              <a:t>	&lt;</a:t>
            </a:r>
            <a:r>
              <a:rPr lang="en-US" sz="2000" dirty="0"/>
              <a:t>Sketchbook-location&gt;/tools/ESP32FS/tool/esp32fs.jar</a:t>
            </a:r>
          </a:p>
          <a:p>
            <a:pPr marL="0" indent="0">
              <a:buNone/>
            </a:pPr>
            <a:r>
              <a:rPr lang="en-US" sz="2000" dirty="0"/>
              <a:t>       </a:t>
            </a:r>
            <a:r>
              <a:rPr lang="el-GR" sz="2000" dirty="0"/>
              <a:t>Επανεκκίνηση του </a:t>
            </a:r>
            <a:r>
              <a:rPr lang="en-US" sz="2000" dirty="0"/>
              <a:t>Arduino IDE.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0477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C43677B4-E566-FBB7-22EC-6B086F459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wrap="square" anchor="t">
            <a:normAutofit/>
          </a:bodyPr>
          <a:lstStyle/>
          <a:p>
            <a:r>
              <a:rPr lang="en-US" dirty="0"/>
              <a:t>SPIFFS – </a:t>
            </a:r>
            <a:r>
              <a:rPr lang="el-GR" dirty="0"/>
              <a:t>Έλεγχος εγκατάστασης </a:t>
            </a:r>
            <a:r>
              <a:rPr lang="en-US" dirty="0"/>
              <a:t>plugin</a:t>
            </a:r>
          </a:p>
        </p:txBody>
      </p:sp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xmlns="" id="{6B91E672-22E4-617F-B643-BC65D5AAC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263D6C4-4840-40CC-AC84-17E24B3B7BDE}" type="slidenum">
              <a:rPr lang="en-US" noProof="0" smtClean="0"/>
              <a:pPr>
                <a:spcAft>
                  <a:spcPts val="600"/>
                </a:spcAft>
              </a:pPr>
              <a:t>11</a:t>
            </a:fld>
            <a:endParaRPr lang="en-US" noProof="0"/>
          </a:p>
        </p:txBody>
      </p:sp>
      <p:pic>
        <p:nvPicPr>
          <p:cNvPr id="7" name="Θέση περιεχομένου 6" descr="Εικόνα που περιέχει κείμενο&#10;&#10;Περιγραφή που δημιουργήθηκε αυτόματα">
            <a:extLst>
              <a:ext uri="{FF2B5EF4-FFF2-40B4-BE49-F238E27FC236}">
                <a16:creationId xmlns:a16="http://schemas.microsoft.com/office/drawing/2014/main" xmlns="" id="{2EB0B297-4E62-54E0-7A4D-EBCC2CBBE89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77939" y="1517715"/>
            <a:ext cx="3515289" cy="4659248"/>
          </a:xfrm>
          <a:noFill/>
        </p:spPr>
      </p:pic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xmlns="" id="{FCA6B20E-6110-89E8-25D9-9630FBBF97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74163" y="1517715"/>
            <a:ext cx="5184437" cy="46592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dirty="0"/>
              <a:t>Για να ελέγξουμε αν η εγκατάσταση ήταν επιτυχής, βλέπουμε αν υπάρχει η επιλογή </a:t>
            </a:r>
            <a:r>
              <a:rPr lang="en-US" dirty="0"/>
              <a:t>“</a:t>
            </a:r>
            <a:r>
              <a:rPr lang="en-US" b="1" dirty="0"/>
              <a:t>ESP32 Sketch Data Upload</a:t>
            </a:r>
            <a:r>
              <a:rPr lang="en-US" dirty="0"/>
              <a:t>“</a:t>
            </a:r>
            <a:r>
              <a:rPr lang="el-GR" dirty="0"/>
              <a:t> στην καρτέλα </a:t>
            </a:r>
            <a:r>
              <a:rPr lang="en-US" dirty="0"/>
              <a:t>“Tools” </a:t>
            </a:r>
            <a:r>
              <a:rPr lang="el-GR" dirty="0"/>
              <a:t>του </a:t>
            </a:r>
            <a:r>
              <a:rPr lang="en-US" dirty="0"/>
              <a:t>Arduino IDE.</a:t>
            </a:r>
            <a:r>
              <a:rPr lang="el-GR" dirty="0"/>
              <a:t> Αν δεν υπάρχει, θα πρέπει να επαναλάβουμε τα βήματα που αναφέραμε προηγουμένως.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78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072F31DD-6098-798E-CBE5-8ABD50100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wrap="square" anchor="t">
            <a:normAutofit/>
          </a:bodyPr>
          <a:lstStyle/>
          <a:p>
            <a:r>
              <a:rPr lang="en-US" dirty="0"/>
              <a:t>SPIFFS – </a:t>
            </a:r>
            <a:r>
              <a:rPr lang="el-GR" dirty="0"/>
              <a:t>Χρήση του </a:t>
            </a:r>
            <a:r>
              <a:rPr lang="en-US" dirty="0"/>
              <a:t>plugin </a:t>
            </a:r>
            <a:r>
              <a:rPr lang="el-GR" dirty="0"/>
              <a:t>/ </a:t>
            </a:r>
            <a:r>
              <a:rPr lang="en-US" dirty="0"/>
              <a:t>Upload </a:t>
            </a:r>
            <a:r>
              <a:rPr lang="el-GR" dirty="0"/>
              <a:t>αρχείου στην μνήμη</a:t>
            </a:r>
            <a:endParaRPr lang="en-US" dirty="0"/>
          </a:p>
        </p:txBody>
      </p:sp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xmlns="" id="{D36C6871-6AFD-FF78-163F-E9460A360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263D6C4-4840-40CC-AC84-17E24B3B7BDE}" type="slidenum">
              <a:rPr lang="en-US" noProof="0" smtClean="0"/>
              <a:pPr>
                <a:spcAft>
                  <a:spcPts val="600"/>
                </a:spcAft>
              </a:pPr>
              <a:t>12</a:t>
            </a:fld>
            <a:endParaRPr lang="en-US" noProof="0"/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xmlns="" id="{E331C5B7-BAC3-28F1-1956-0B98186B7E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3365" y="1517715"/>
            <a:ext cx="5184437" cy="46592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sz="1900" dirty="0"/>
              <a:t>Για να κάνουμε </a:t>
            </a:r>
            <a:r>
              <a:rPr lang="en-US" sz="1900" dirty="0"/>
              <a:t>Upload </a:t>
            </a:r>
            <a:r>
              <a:rPr lang="el-GR" sz="1900" dirty="0"/>
              <a:t>ένα αρχείο στο </a:t>
            </a:r>
            <a:r>
              <a:rPr lang="en-US" sz="1900" dirty="0"/>
              <a:t>ESP32</a:t>
            </a:r>
            <a:r>
              <a:rPr lang="el-GR" sz="1900" dirty="0"/>
              <a:t>,</a:t>
            </a:r>
            <a:r>
              <a:rPr lang="en-US" sz="1900" dirty="0"/>
              <a:t> </a:t>
            </a:r>
            <a:r>
              <a:rPr lang="el-GR" sz="1900" dirty="0"/>
              <a:t>θα πρέπει να πάμε στον κώδικα που εργαζόμαστε και να πατήσουμε μια φορά την επιλογή «</a:t>
            </a:r>
            <a:r>
              <a:rPr lang="en-US" sz="1900" dirty="0"/>
              <a:t>ESP32 Sketch Data Upload</a:t>
            </a:r>
            <a:r>
              <a:rPr lang="el-GR" sz="1900" dirty="0"/>
              <a:t>».</a:t>
            </a:r>
          </a:p>
          <a:p>
            <a:pPr marL="0" indent="0">
              <a:buNone/>
            </a:pPr>
            <a:r>
              <a:rPr lang="el-GR" sz="1900" dirty="0"/>
              <a:t>Έχοντας πατήσει, λοιπόν, να δημιουργήσουμε ένα </a:t>
            </a:r>
            <a:r>
              <a:rPr lang="en-US" sz="1900" dirty="0"/>
              <a:t>“Empty Spiffs Image”, </a:t>
            </a:r>
            <a:r>
              <a:rPr lang="el-GR" sz="1900" dirty="0"/>
              <a:t>στον φάκελο του κώδικα μας, θα εμφανιστεί ο φάκελος </a:t>
            </a:r>
            <a:r>
              <a:rPr lang="en-US" sz="1900" dirty="0"/>
              <a:t>“data” </a:t>
            </a:r>
            <a:r>
              <a:rPr lang="el-GR" sz="1900" dirty="0"/>
              <a:t>(</a:t>
            </a:r>
            <a:r>
              <a:rPr lang="el-GR" sz="1900" u="sng" dirty="0"/>
              <a:t>Παρατήρηση</a:t>
            </a:r>
            <a:r>
              <a:rPr lang="el-GR" sz="1900" dirty="0"/>
              <a:t> : Δεν έχει γίνει </a:t>
            </a:r>
            <a:r>
              <a:rPr lang="en-US" sz="1900" dirty="0"/>
              <a:t>upload </a:t>
            </a:r>
            <a:r>
              <a:rPr lang="el-GR" sz="1900" dirty="0"/>
              <a:t>κάποιο αρχείο στο </a:t>
            </a:r>
            <a:r>
              <a:rPr lang="en-US" sz="1900" dirty="0"/>
              <a:t>ESP32 </a:t>
            </a:r>
            <a:r>
              <a:rPr lang="el-GR" sz="1900" dirty="0"/>
              <a:t>μέχρι τώρα). Στην συνέχεια, περνάμε μέσα στον φάκελο </a:t>
            </a:r>
            <a:r>
              <a:rPr lang="en-US" sz="1900" dirty="0"/>
              <a:t>“data”, </a:t>
            </a:r>
            <a:r>
              <a:rPr lang="el-GR" sz="1900" dirty="0"/>
              <a:t>όσα αρχεία θέλουμε να κάνουμε </a:t>
            </a:r>
            <a:r>
              <a:rPr lang="en-US" sz="1900" dirty="0"/>
              <a:t>“upload” </a:t>
            </a:r>
            <a:r>
              <a:rPr lang="el-GR" sz="1900" dirty="0"/>
              <a:t>στην μνήμη και πατάμε πάλι «</a:t>
            </a:r>
            <a:r>
              <a:rPr lang="en-US" sz="1900" dirty="0"/>
              <a:t>ESP32 Sketch Data Upload</a:t>
            </a:r>
            <a:r>
              <a:rPr lang="el-GR" sz="1900" dirty="0"/>
              <a:t>». Όταν πατήσουμε το κουμπί </a:t>
            </a:r>
            <a:r>
              <a:rPr lang="en-US" sz="1900" dirty="0"/>
              <a:t>“BOOT” ,</a:t>
            </a:r>
            <a:r>
              <a:rPr lang="el-GR" sz="1900" dirty="0"/>
              <a:t>τελειώσει η διαδικασία</a:t>
            </a:r>
            <a:r>
              <a:rPr lang="en-US" sz="1900" dirty="0"/>
              <a:t> </a:t>
            </a:r>
            <a:r>
              <a:rPr lang="el-GR" sz="1900" dirty="0"/>
              <a:t>και εμφανιστεί το μήνυμα </a:t>
            </a:r>
            <a:r>
              <a:rPr lang="en-US" sz="1900" dirty="0"/>
              <a:t>“</a:t>
            </a:r>
            <a:r>
              <a:rPr lang="en-US" sz="1900" b="1" dirty="0"/>
              <a:t>SPIFFS Image Uploaded</a:t>
            </a:r>
            <a:r>
              <a:rPr lang="en-US" sz="1900" dirty="0"/>
              <a:t>“</a:t>
            </a:r>
            <a:r>
              <a:rPr lang="el-GR" sz="1900" dirty="0"/>
              <a:t>,</a:t>
            </a:r>
            <a:r>
              <a:rPr lang="en-US" sz="1900" dirty="0"/>
              <a:t> </a:t>
            </a:r>
            <a:r>
              <a:rPr lang="el-GR" sz="1900" dirty="0"/>
              <a:t>θα έχουμε ανεβάσει επιτυχώς το αρχείο στο </a:t>
            </a:r>
            <a:r>
              <a:rPr lang="en-US" sz="1900" dirty="0"/>
              <a:t>ESP32.</a:t>
            </a:r>
            <a:r>
              <a:rPr lang="el-GR" sz="1900" dirty="0"/>
              <a:t> Αυτός είναι </a:t>
            </a:r>
            <a:r>
              <a:rPr lang="en-US" sz="1900" dirty="0"/>
              <a:t>o </a:t>
            </a:r>
            <a:r>
              <a:rPr lang="el-GR" sz="1900" dirty="0"/>
              <a:t>τρόπος </a:t>
            </a:r>
            <a:r>
              <a:rPr lang="en-US" sz="1900" dirty="0"/>
              <a:t>Upload </a:t>
            </a:r>
            <a:r>
              <a:rPr lang="el-GR" sz="1900" dirty="0"/>
              <a:t>μέσω καλωδίου. </a:t>
            </a:r>
            <a:endParaRPr lang="el-GR" sz="1900" b="1" dirty="0"/>
          </a:p>
        </p:txBody>
      </p:sp>
      <p:pic>
        <p:nvPicPr>
          <p:cNvPr id="9" name="Θέση περιεχομένου 8" descr="Εικόνα που περιέχει κείμενο&#10;&#10;Περιγραφή που δημιουργήθηκε αυτόματα">
            <a:extLst>
              <a:ext uri="{FF2B5EF4-FFF2-40B4-BE49-F238E27FC236}">
                <a16:creationId xmlns:a16="http://schemas.microsoft.com/office/drawing/2014/main" xmlns="" id="{A7CB376B-31F9-5250-3046-1A3936699BE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473825" y="1517715"/>
            <a:ext cx="5184775" cy="2042375"/>
          </a:xfrm>
          <a:noFill/>
        </p:spPr>
      </p:pic>
      <p:pic>
        <p:nvPicPr>
          <p:cNvPr id="11" name="Εικόνα 10" descr="Εικόνα που περιέχει τοποθεσία web&#10;&#10;Περιγραφή που δημιουργήθηκε αυτόματα">
            <a:extLst>
              <a:ext uri="{FF2B5EF4-FFF2-40B4-BE49-F238E27FC236}">
                <a16:creationId xmlns:a16="http://schemas.microsoft.com/office/drawing/2014/main" xmlns="" id="{9AACEEDF-2053-D3EC-257F-6E9B4A07F3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3825" y="3916395"/>
            <a:ext cx="5184437" cy="204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66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E5813117-7FDA-1A18-9284-D2C0CDB5C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SPIFFS</a:t>
            </a:r>
            <a:r>
              <a:rPr lang="el-GR" dirty="0"/>
              <a:t> – Εντολές για άνοιγμα αρχείων στην μνήμη.</a:t>
            </a:r>
            <a:endParaRPr lang="en-US" dirty="0"/>
          </a:p>
        </p:txBody>
      </p:sp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xmlns="" id="{214948E8-ED94-B67E-873F-B62E621A9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noProof="0" smtClean="0"/>
              <a:pPr/>
              <a:t>13</a:t>
            </a:fld>
            <a:endParaRPr lang="en-US" noProof="0" dirty="0"/>
          </a:p>
        </p:txBody>
      </p:sp>
      <p:pic>
        <p:nvPicPr>
          <p:cNvPr id="10" name="Θέση περιεχομένου 9">
            <a:extLst>
              <a:ext uri="{FF2B5EF4-FFF2-40B4-BE49-F238E27FC236}">
                <a16:creationId xmlns:a16="http://schemas.microsoft.com/office/drawing/2014/main" xmlns="" id="{DC57870C-CBB9-9F65-EA6A-8667A877FF6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33402" y="2273958"/>
            <a:ext cx="5184436" cy="3714727"/>
          </a:xfrm>
        </p:spPr>
      </p:pic>
      <p:sp>
        <p:nvSpPr>
          <p:cNvPr id="5" name="Θέση περιεχομένου 4">
            <a:extLst>
              <a:ext uri="{FF2B5EF4-FFF2-40B4-BE49-F238E27FC236}">
                <a16:creationId xmlns:a16="http://schemas.microsoft.com/office/drawing/2014/main" xmlns="" id="{B92A1520-2F5C-6898-4AEF-6F50934A90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74163" y="2533473"/>
            <a:ext cx="5184437" cy="3643489"/>
          </a:xfrm>
        </p:spPr>
        <p:txBody>
          <a:bodyPr/>
          <a:lstStyle/>
          <a:p>
            <a:pPr marL="0" indent="0">
              <a:buNone/>
            </a:pPr>
            <a:r>
              <a:rPr lang="el-GR" dirty="0"/>
              <a:t>Ο διπλανός κώδικας «καλεί» ένα αρχείο από την μνήμη του υπολογιστή, το αποθηκεύει σαν </a:t>
            </a:r>
            <a:r>
              <a:rPr lang="en-US" dirty="0"/>
              <a:t>“file” </a:t>
            </a:r>
            <a:r>
              <a:rPr lang="el-GR" dirty="0"/>
              <a:t>σε έναν καταχωρητή του είδους </a:t>
            </a:r>
            <a:r>
              <a:rPr lang="en-US" dirty="0"/>
              <a:t>File</a:t>
            </a:r>
            <a:r>
              <a:rPr lang="el-GR" dirty="0"/>
              <a:t> και</a:t>
            </a:r>
            <a:r>
              <a:rPr lang="en-US" dirty="0"/>
              <a:t> </a:t>
            </a:r>
            <a:r>
              <a:rPr lang="el-GR" dirty="0"/>
              <a:t>στην συνέχεια εκτυπώνει τα περιεχόμενα του στο </a:t>
            </a:r>
            <a:r>
              <a:rPr lang="en-US" dirty="0"/>
              <a:t>Serial Monitor. </a:t>
            </a:r>
            <a:r>
              <a:rPr lang="el-GR" dirty="0"/>
              <a:t>Οι </a:t>
            </a:r>
            <a:r>
              <a:rPr lang="el-GR" dirty="0" smtClean="0"/>
              <a:t>συναρτήσεις </a:t>
            </a:r>
            <a:r>
              <a:rPr lang="en-US" dirty="0"/>
              <a:t>“</a:t>
            </a:r>
            <a:r>
              <a:rPr lang="en-US" dirty="0" err="1" smtClean="0"/>
              <a:t>SPIFFS.begin</a:t>
            </a:r>
            <a:r>
              <a:rPr lang="en-US" dirty="0" smtClean="0"/>
              <a:t>()” </a:t>
            </a:r>
            <a:r>
              <a:rPr lang="el-GR" dirty="0"/>
              <a:t>και </a:t>
            </a:r>
            <a:r>
              <a:rPr lang="en-US" dirty="0"/>
              <a:t>“</a:t>
            </a:r>
            <a:r>
              <a:rPr lang="en-US" dirty="0" err="1" smtClean="0"/>
              <a:t>SPIFFS.open</a:t>
            </a:r>
            <a:r>
              <a:rPr lang="en-US" dirty="0" smtClean="0"/>
              <a:t>()” </a:t>
            </a:r>
            <a:r>
              <a:rPr lang="el-GR" dirty="0"/>
              <a:t>επιστρέφουν μια </a:t>
            </a:r>
            <a:r>
              <a:rPr lang="en-US" dirty="0"/>
              <a:t>bool </a:t>
            </a:r>
            <a:r>
              <a:rPr lang="el-GR" dirty="0"/>
              <a:t>τιμή, ανάλογα με το άμα λειτούργησαν ή όχι.  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564B9C5-C5E9-A4D7-E16A-9A5F51F6D380}"/>
              </a:ext>
            </a:extLst>
          </p:cNvPr>
          <p:cNvSpPr txBox="1"/>
          <p:nvPr/>
        </p:nvSpPr>
        <p:spPr>
          <a:xfrm>
            <a:off x="443365" y="1350628"/>
            <a:ext cx="11214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800" i="1" u="sng" dirty="0">
                <a:solidFill>
                  <a:schemeClr val="bg1"/>
                </a:solidFill>
              </a:rPr>
              <a:t>Για να χρησιμοποιήσουμε τ</a:t>
            </a:r>
            <a:r>
              <a:rPr lang="el-GR" i="1" u="sng" dirty="0">
                <a:solidFill>
                  <a:schemeClr val="bg1"/>
                </a:solidFill>
              </a:rPr>
              <a:t>ις παρακάτω εντολές</a:t>
            </a:r>
            <a:r>
              <a:rPr lang="el-GR" sz="1800" i="1" u="sng" dirty="0">
                <a:solidFill>
                  <a:schemeClr val="bg1"/>
                </a:solidFill>
              </a:rPr>
              <a:t> θα πρέπει πρώτα να κάνουμε </a:t>
            </a:r>
            <a:r>
              <a:rPr lang="en-US" sz="1800" i="1" u="sng" dirty="0">
                <a:solidFill>
                  <a:schemeClr val="bg1"/>
                </a:solidFill>
              </a:rPr>
              <a:t>Include </a:t>
            </a:r>
            <a:r>
              <a:rPr lang="el-GR" sz="1800" i="1" u="sng" dirty="0">
                <a:solidFill>
                  <a:schemeClr val="bg1"/>
                </a:solidFill>
              </a:rPr>
              <a:t>μία βιβλιοθήκη.</a:t>
            </a:r>
          </a:p>
          <a:p>
            <a:r>
              <a:rPr lang="en-US" sz="1800" i="1" dirty="0">
                <a:solidFill>
                  <a:schemeClr val="bg1"/>
                </a:solidFill>
              </a:rPr>
              <a:t>#include &lt;</a:t>
            </a:r>
            <a:r>
              <a:rPr lang="en-US" i="1" dirty="0" err="1">
                <a:solidFill>
                  <a:schemeClr val="bg1"/>
                </a:solidFill>
              </a:rPr>
              <a:t>SPIFFS</a:t>
            </a:r>
            <a:r>
              <a:rPr lang="en-US" sz="1800" i="1" dirty="0" err="1">
                <a:solidFill>
                  <a:schemeClr val="bg1"/>
                </a:solidFill>
              </a:rPr>
              <a:t>.h</a:t>
            </a:r>
            <a:r>
              <a:rPr lang="en-US" sz="1800" i="1" dirty="0">
                <a:solidFill>
                  <a:schemeClr val="bg1"/>
                </a:solidFill>
              </a:rPr>
              <a:t>&gt; </a:t>
            </a:r>
            <a:r>
              <a:rPr lang="el-GR" sz="1800" i="1" dirty="0">
                <a:solidFill>
                  <a:schemeClr val="bg1"/>
                </a:solidFill>
              </a:rPr>
              <a:t>		//Εισαγωγή βιβλιοθήκης.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26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xmlns="" id="{D4CDC90F-54B4-5646-DD59-C9004C4F6B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wrap="square" anchor="t">
            <a:normAutofit/>
          </a:bodyPr>
          <a:lstStyle/>
          <a:p>
            <a:r>
              <a:rPr lang="en-US" dirty="0"/>
              <a:t>SPIFFS – </a:t>
            </a:r>
            <a:r>
              <a:rPr lang="el-GR" dirty="0"/>
              <a:t>Διαγραφή αρχείων</a:t>
            </a:r>
            <a:endParaRPr lang="en-US" dirty="0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xmlns="" id="{F954859D-E61B-51BA-8A83-817053D6F49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42094" y="4240093"/>
            <a:ext cx="9402006" cy="14630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l-GR" sz="1800" dirty="0"/>
              <a:t>Όπως και με το </a:t>
            </a:r>
            <a:r>
              <a:rPr lang="en-US" sz="1800" dirty="0"/>
              <a:t>Preferences</a:t>
            </a:r>
            <a:r>
              <a:rPr lang="el-GR" sz="1800" dirty="0"/>
              <a:t>, έτσι και με το </a:t>
            </a:r>
            <a:r>
              <a:rPr lang="en-US" sz="1800" dirty="0"/>
              <a:t>SPIFFS</a:t>
            </a:r>
            <a:r>
              <a:rPr lang="el-GR" sz="1800" dirty="0"/>
              <a:t>, άμα αποθηκεύουμε συνέχεια αρχεία μόνιμα</a:t>
            </a:r>
            <a:r>
              <a:rPr lang="en-US" sz="1800" dirty="0"/>
              <a:t> </a:t>
            </a:r>
            <a:r>
              <a:rPr lang="el-GR" sz="1800" dirty="0"/>
              <a:t>στην μνήμη, κάποια στιγμή η μνήμη θα γεμίσει. Σε αντίθεση όμως με το </a:t>
            </a:r>
            <a:r>
              <a:rPr lang="en-US" sz="1800" dirty="0"/>
              <a:t>Preferences</a:t>
            </a:r>
            <a:r>
              <a:rPr lang="el-GR" sz="1800" dirty="0"/>
              <a:t>, η βιβλιοθήκη </a:t>
            </a:r>
            <a:r>
              <a:rPr lang="en-US" sz="1800" dirty="0"/>
              <a:t>SPIFFS </a:t>
            </a:r>
            <a:r>
              <a:rPr lang="el-GR" sz="1800" dirty="0"/>
              <a:t>έχει την λύση στο πρόβλημα μας. Η εντολή που καθαρίζει την μνήμη από τα αρχεία είναι</a:t>
            </a:r>
            <a:r>
              <a:rPr lang="en-US" sz="1800" dirty="0"/>
              <a:t> </a:t>
            </a:r>
            <a:r>
              <a:rPr lang="el-GR" sz="1800" dirty="0"/>
              <a:t>η </a:t>
            </a:r>
            <a:r>
              <a:rPr lang="en-US" sz="1800" dirty="0"/>
              <a:t>“</a:t>
            </a:r>
            <a:r>
              <a:rPr lang="en-US" sz="1800" dirty="0" err="1"/>
              <a:t>SPIFFS.format</a:t>
            </a:r>
            <a:r>
              <a:rPr lang="en-US" sz="1800" dirty="0"/>
              <a:t>();”</a:t>
            </a:r>
            <a:r>
              <a:rPr lang="el-GR" sz="1800" dirty="0"/>
              <a:t>. Η εντολή αυτή, όπως και οι προηγούμενες που αναφέρθηκαν, επιστρέφει μια </a:t>
            </a:r>
            <a:r>
              <a:rPr lang="en-US" sz="1800" dirty="0"/>
              <a:t>bool </a:t>
            </a:r>
            <a:r>
              <a:rPr lang="el-GR" sz="1800" dirty="0"/>
              <a:t>τιμή, ανάλογα με το αν η εντολή λειτούργησε ή όχι. </a:t>
            </a:r>
            <a:endParaRPr lang="en-US" sz="1800" dirty="0"/>
          </a:p>
        </p:txBody>
      </p:sp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xmlns="" id="{2CC0DAF6-7D0F-A69A-B7D1-40D401908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263D6C4-4840-40CC-AC84-17E24B3B7BDE}" type="slidenum">
              <a:rPr lang="en-US" noProof="0" smtClean="0"/>
              <a:pPr>
                <a:spcAft>
                  <a:spcPts val="600"/>
                </a:spcAft>
              </a:pPr>
              <a:t>14</a:t>
            </a:fld>
            <a:endParaRPr lang="en-US" noProof="0"/>
          </a:p>
        </p:txBody>
      </p:sp>
      <p:pic>
        <p:nvPicPr>
          <p:cNvPr id="7" name="Εικόνα 6">
            <a:extLst>
              <a:ext uri="{FF2B5EF4-FFF2-40B4-BE49-F238E27FC236}">
                <a16:creationId xmlns:a16="http://schemas.microsoft.com/office/drawing/2014/main" xmlns="" id="{5766D3E0-F8CE-08F8-A12F-FC095A07B4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3955" y="1472958"/>
            <a:ext cx="7104089" cy="22898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8907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ιμένου 1">
            <a:extLst>
              <a:ext uri="{FF2B5EF4-FFF2-40B4-BE49-F238E27FC236}">
                <a16:creationId xmlns:a16="http://schemas.microsoft.com/office/drawing/2014/main" xmlns="" id="{21EF6C41-C67A-4334-00F9-9A8E17EA80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754880"/>
            <a:ext cx="6803136" cy="513406"/>
          </a:xfrm>
        </p:spPr>
        <p:txBody>
          <a:bodyPr>
            <a:normAutofit fontScale="70000" lnSpcReduction="20000"/>
          </a:bodyPr>
          <a:lstStyle/>
          <a:p>
            <a:r>
              <a:rPr lang="el-GR" dirty="0"/>
              <a:t>Χρήσιμο </a:t>
            </a:r>
            <a:r>
              <a:rPr lang="en-US" dirty="0"/>
              <a:t>link:</a:t>
            </a:r>
          </a:p>
          <a:p>
            <a:r>
              <a:rPr lang="en-US" dirty="0"/>
              <a:t>https://randomnerdtutorials.com/esp32-ota-over-the-air-arduino/</a:t>
            </a:r>
          </a:p>
        </p:txBody>
      </p:sp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xmlns="" id="{2A96DBAD-09C3-E826-7FB8-D4EF17221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noProof="0" smtClean="0"/>
              <a:pPr/>
              <a:t>15</a:t>
            </a:fld>
            <a:endParaRPr lang="en-US" noProof="0" dirty="0"/>
          </a:p>
        </p:txBody>
      </p:sp>
      <p:sp>
        <p:nvSpPr>
          <p:cNvPr id="4" name="Τίτλος 3">
            <a:extLst>
              <a:ext uri="{FF2B5EF4-FFF2-40B4-BE49-F238E27FC236}">
                <a16:creationId xmlns:a16="http://schemas.microsoft.com/office/drawing/2014/main" xmlns="" id="{060CF0C9-B9FD-FFDD-B9C8-73D2A0B33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OTA</a:t>
            </a:r>
          </a:p>
        </p:txBody>
      </p:sp>
    </p:spTree>
    <p:extLst>
      <p:ext uri="{BB962C8B-B14F-4D97-AF65-F5344CB8AC3E}">
        <p14:creationId xmlns:p14="http://schemas.microsoft.com/office/powerpoint/2010/main" val="21003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075E39E6-5A97-709E-D41B-9671B360C2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wrap="square" anchor="t">
            <a:normAutofit/>
          </a:bodyPr>
          <a:lstStyle/>
          <a:p>
            <a:r>
              <a:rPr lang="en-US" dirty="0"/>
              <a:t>OTA – </a:t>
            </a:r>
            <a:r>
              <a:rPr lang="el-GR" dirty="0"/>
              <a:t>Εισαγωγή</a:t>
            </a:r>
            <a:endParaRPr lang="en-US" dirty="0"/>
          </a:p>
        </p:txBody>
      </p:sp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xmlns="" id="{B534488D-2685-AF1E-6E97-EA35C1229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263D6C4-4840-40CC-AC84-17E24B3B7BDE}" type="slidenum">
              <a:rPr lang="en-US" noProof="0" smtClean="0"/>
              <a:pPr>
                <a:spcAft>
                  <a:spcPts val="600"/>
                </a:spcAft>
              </a:pPr>
              <a:t>16</a:t>
            </a:fld>
            <a:endParaRPr lang="en-US" noProof="0"/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xmlns="" id="{763A17B4-F4EA-7095-0FEF-2F5D057ADB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3365" y="1517715"/>
            <a:ext cx="5184437" cy="46592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OTA</a:t>
            </a:r>
            <a:r>
              <a:rPr lang="el-GR" dirty="0"/>
              <a:t>,</a:t>
            </a:r>
            <a:r>
              <a:rPr lang="en-US" dirty="0"/>
              <a:t> </a:t>
            </a:r>
            <a:r>
              <a:rPr lang="el-GR" dirty="0"/>
              <a:t>ή αλλιώς </a:t>
            </a:r>
            <a:r>
              <a:rPr lang="en-US" dirty="0"/>
              <a:t>Over-The-Air</a:t>
            </a:r>
            <a:r>
              <a:rPr lang="el-GR" dirty="0"/>
              <a:t>,</a:t>
            </a:r>
            <a:r>
              <a:rPr lang="en-US" dirty="0"/>
              <a:t> </a:t>
            </a:r>
            <a:r>
              <a:rPr lang="el-GR" dirty="0"/>
              <a:t>είναι</a:t>
            </a:r>
            <a:r>
              <a:rPr lang="en-US" dirty="0"/>
              <a:t> </a:t>
            </a:r>
            <a:r>
              <a:rPr lang="el-GR" dirty="0"/>
              <a:t>η διαδικασία αλλαγής λογισμικού</a:t>
            </a:r>
            <a:r>
              <a:rPr lang="en-US" dirty="0"/>
              <a:t> (Firmware)</a:t>
            </a:r>
            <a:r>
              <a:rPr lang="el-GR" dirty="0"/>
              <a:t> ή εισαγωγή αρχείων</a:t>
            </a:r>
            <a:r>
              <a:rPr lang="en-US" dirty="0"/>
              <a:t> (Filesystem)</a:t>
            </a:r>
            <a:r>
              <a:rPr lang="el-GR" dirty="0"/>
              <a:t>, μέσω </a:t>
            </a:r>
            <a:r>
              <a:rPr lang="en-US" dirty="0"/>
              <a:t>Wi-Fi</a:t>
            </a:r>
            <a:r>
              <a:rPr lang="el-GR" dirty="0"/>
              <a:t> στην μνήμη του </a:t>
            </a:r>
            <a:r>
              <a:rPr lang="en-US" dirty="0"/>
              <a:t>ESP32. </a:t>
            </a:r>
            <a:r>
              <a:rPr lang="el-GR" dirty="0"/>
              <a:t>Προφανώς υπάρχουν πάρα πολλές βιβλιοθήκες που χρησιμοποιούν </a:t>
            </a:r>
            <a:r>
              <a:rPr lang="en-US" dirty="0"/>
              <a:t>OTA</a:t>
            </a:r>
            <a:r>
              <a:rPr lang="el-GR" dirty="0"/>
              <a:t>, άλλα σε αυτήν την παρουσίαση θα μιλήσουμε για το </a:t>
            </a:r>
            <a:r>
              <a:rPr lang="en-US" dirty="0" err="1"/>
              <a:t>ElegantOTA</a:t>
            </a:r>
            <a:r>
              <a:rPr lang="en-US" dirty="0"/>
              <a:t>. </a:t>
            </a:r>
            <a:r>
              <a:rPr lang="el-GR" dirty="0"/>
              <a:t>Το </a:t>
            </a:r>
            <a:r>
              <a:rPr lang="en-US" dirty="0" err="1"/>
              <a:t>ElegantOTA</a:t>
            </a:r>
            <a:r>
              <a:rPr lang="el-GR" dirty="0"/>
              <a:t>,</a:t>
            </a:r>
            <a:r>
              <a:rPr lang="en-US" dirty="0"/>
              <a:t> </a:t>
            </a:r>
            <a:r>
              <a:rPr lang="el-GR" dirty="0"/>
              <a:t>σε σχέση με όλα τα υπόλοιπα, είναι πιο αποδοτικό, έχει όμορφο σχεδιασμό και είναι συμβατό με μεγάλη γκάμα βιβλιοθηκών. </a:t>
            </a:r>
            <a:endParaRPr lang="en-US" dirty="0"/>
          </a:p>
        </p:txBody>
      </p:sp>
      <p:pic>
        <p:nvPicPr>
          <p:cNvPr id="7" name="Θέση περιεχομένου 6" descr="Εικόνα που περιέχει κείμενο, στιγμιότυπο οθόνης, ηλεκτρονικές συσκευές&#10;&#10;Περιγραφή που δημιουργήθηκε αυτόματα">
            <a:extLst>
              <a:ext uri="{FF2B5EF4-FFF2-40B4-BE49-F238E27FC236}">
                <a16:creationId xmlns:a16="http://schemas.microsoft.com/office/drawing/2014/main" xmlns="" id="{68183485-DFFD-49DC-8E93-993797014A9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96001" y="1912775"/>
            <a:ext cx="5652634" cy="3741575"/>
          </a:xfrm>
          <a:noFill/>
        </p:spPr>
      </p:pic>
    </p:spTree>
    <p:extLst>
      <p:ext uri="{BB962C8B-B14F-4D97-AF65-F5344CB8AC3E}">
        <p14:creationId xmlns:p14="http://schemas.microsoft.com/office/powerpoint/2010/main" val="18895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22B7FBB9-6F84-B470-65FC-89F77074E6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wrap="square" anchor="t">
            <a:normAutofit/>
          </a:bodyPr>
          <a:lstStyle/>
          <a:p>
            <a:r>
              <a:rPr lang="en-US" dirty="0"/>
              <a:t>OTA </a:t>
            </a:r>
            <a:r>
              <a:rPr lang="el-GR" dirty="0"/>
              <a:t>– Προετοιμασία </a:t>
            </a:r>
            <a:endParaRPr lang="en-US" dirty="0"/>
          </a:p>
        </p:txBody>
      </p:sp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xmlns="" id="{1DAB5672-9313-5EC5-E835-74FAF042C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263D6C4-4840-40CC-AC84-17E24B3B7BDE}" type="slidenum">
              <a:rPr lang="en-US" noProof="0" smtClean="0"/>
              <a:pPr>
                <a:spcAft>
                  <a:spcPts val="600"/>
                </a:spcAft>
              </a:pPr>
              <a:t>17</a:t>
            </a:fld>
            <a:endParaRPr lang="en-US" noProof="0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xmlns="" id="{619DF28A-91DE-CBAB-DC04-29B587A0E9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365" y="1825625"/>
            <a:ext cx="1121523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dirty="0"/>
              <a:t>Για την χρήση του </a:t>
            </a:r>
            <a:r>
              <a:rPr lang="en-US" dirty="0" err="1"/>
              <a:t>ElegantOTA</a:t>
            </a:r>
            <a:r>
              <a:rPr lang="el-GR" dirty="0"/>
              <a:t>, πρέπει πρώτα να εγκαταστήσουμε κάποιες βιβλιοθήκες στο </a:t>
            </a:r>
            <a:r>
              <a:rPr lang="en-US" dirty="0"/>
              <a:t>Arduino IDE. </a:t>
            </a:r>
            <a:r>
              <a:rPr lang="el-GR" dirty="0"/>
              <a:t>Για να εγκαταστήσουμε τις βιβλιοθήκες, πρέπει πρώτα να πάμε </a:t>
            </a:r>
            <a:r>
              <a:rPr lang="en-US" dirty="0"/>
              <a:t>Sketch &gt; Include Library &gt; Manage Library</a:t>
            </a:r>
            <a:r>
              <a:rPr lang="el-GR" dirty="0"/>
              <a:t> και να εγκαταστήσουμε τις βιβλιοθήκες </a:t>
            </a:r>
            <a:r>
              <a:rPr lang="en-US" dirty="0"/>
              <a:t>“</a:t>
            </a:r>
            <a:r>
              <a:rPr lang="en-US" dirty="0" err="1"/>
              <a:t>AsyncElegantOTA</a:t>
            </a:r>
            <a:r>
              <a:rPr lang="en-US" dirty="0"/>
              <a:t>”, “</a:t>
            </a:r>
            <a:r>
              <a:rPr lang="en-US" dirty="0" err="1"/>
              <a:t>ESPAsyncWebSrv</a:t>
            </a:r>
            <a:r>
              <a:rPr lang="en-US" dirty="0"/>
              <a:t>” </a:t>
            </a:r>
            <a:r>
              <a:rPr lang="el-GR" dirty="0"/>
              <a:t>και </a:t>
            </a:r>
            <a:r>
              <a:rPr lang="en-US" dirty="0"/>
              <a:t>“</a:t>
            </a:r>
            <a:r>
              <a:rPr lang="en-US" dirty="0" err="1"/>
              <a:t>AsyncTCP</a:t>
            </a:r>
            <a:r>
              <a:rPr lang="en-US" dirty="0"/>
              <a:t>” (</a:t>
            </a:r>
            <a:r>
              <a:rPr lang="el-GR" dirty="0"/>
              <a:t>οι δύο τελευταίες προτείνεται να εγκατασταθούν μαζί). Αφού κάναμε τις εγκαταστάσεις αυτές, μπορούμε να δουλέψουμε με τους κώδικες ΟΤΑ.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608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OTA – </a:t>
            </a:r>
            <a:r>
              <a:rPr lang="el-GR" dirty="0" smtClean="0"/>
              <a:t>Χρήσιμες συναρτήσεις για </a:t>
            </a:r>
            <a:r>
              <a:rPr lang="en-US" dirty="0" smtClean="0"/>
              <a:t>OTA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noProof="0" smtClean="0"/>
              <a:pPr/>
              <a:t>18</a:t>
            </a:fld>
            <a:endParaRPr lang="en-US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AsyncWebServer</a:t>
            </a:r>
            <a:r>
              <a:rPr lang="en-US" dirty="0"/>
              <a:t> server(80);</a:t>
            </a:r>
          </a:p>
          <a:p>
            <a:r>
              <a:rPr lang="en-US" dirty="0" err="1" smtClean="0"/>
              <a:t>AsyncElegantOTA.begin</a:t>
            </a:r>
            <a:r>
              <a:rPr lang="en-US" dirty="0"/>
              <a:t>(&amp;server);</a:t>
            </a:r>
            <a:endParaRPr lang="en-US" dirty="0" smtClean="0"/>
          </a:p>
          <a:p>
            <a:r>
              <a:rPr lang="en-US" dirty="0" err="1"/>
              <a:t>AsyncElegantOTA.loop</a:t>
            </a:r>
            <a:r>
              <a:rPr lang="en-US" dirty="0"/>
              <a:t>();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59771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DBB60E74-DBB9-C49E-3ABB-59A887332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wrap="square" anchor="t">
            <a:normAutofit/>
          </a:bodyPr>
          <a:lstStyle/>
          <a:p>
            <a:r>
              <a:rPr lang="el-GR" dirty="0"/>
              <a:t>ΟΤΑ – </a:t>
            </a:r>
            <a:r>
              <a:rPr lang="en-US" dirty="0"/>
              <a:t>Setup </a:t>
            </a:r>
            <a:r>
              <a:rPr lang="el-GR" dirty="0"/>
              <a:t>του </a:t>
            </a:r>
            <a:r>
              <a:rPr lang="en-US" dirty="0"/>
              <a:t>OTA Server</a:t>
            </a:r>
          </a:p>
        </p:txBody>
      </p:sp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xmlns="" id="{C7F56AA0-180F-0912-CC10-AB52D9797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263D6C4-4840-40CC-AC84-17E24B3B7BDE}" type="slidenum">
              <a:rPr lang="en-US" noProof="0" smtClean="0"/>
              <a:pPr>
                <a:spcAft>
                  <a:spcPts val="600"/>
                </a:spcAft>
              </a:pPr>
              <a:t>19</a:t>
            </a:fld>
            <a:endParaRPr lang="en-US" noProof="0"/>
          </a:p>
        </p:txBody>
      </p:sp>
      <p:pic>
        <p:nvPicPr>
          <p:cNvPr id="18" name="Εικόνα 17">
            <a:extLst>
              <a:ext uri="{FF2B5EF4-FFF2-40B4-BE49-F238E27FC236}">
                <a16:creationId xmlns:a16="http://schemas.microsoft.com/office/drawing/2014/main" xmlns="" id="{1BF0DB6E-96FB-2E57-F54B-32DA86DC19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0087" y="1714961"/>
            <a:ext cx="7548513" cy="4038454"/>
          </a:xfrm>
          <a:prstGeom prst="rect">
            <a:avLst/>
          </a:prstGeom>
          <a:noFill/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xmlns="" id="{5733830B-E39B-E916-A0B5-A78D2DA69D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43366" y="1444649"/>
            <a:ext cx="3365063" cy="45790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500" dirty="0"/>
              <a:t>O </a:t>
            </a:r>
            <a:r>
              <a:rPr lang="el-GR" sz="1500" dirty="0"/>
              <a:t>κώδικας όπως φαίνεται στο παρακάτω </a:t>
            </a:r>
            <a:r>
              <a:rPr lang="en-US" sz="1500" dirty="0"/>
              <a:t>Site :</a:t>
            </a:r>
          </a:p>
          <a:p>
            <a:pPr marL="0" indent="0">
              <a:buNone/>
            </a:pPr>
            <a:r>
              <a:rPr lang="en-US" sz="1500" dirty="0">
                <a:hlinkClick r:id="rId3"/>
              </a:rPr>
              <a:t>https://raw.githubusercontent.com/RuiSantosdotme/Random-Nerd-Tutorials/master/Projects/ESP32/AsyncElegantOTA/ESP32_ElegantOTA_Demo/ESP32_ElegantOTA_Demo.ino</a:t>
            </a:r>
            <a:endParaRPr lang="en-US" sz="1500" dirty="0"/>
          </a:p>
          <a:p>
            <a:pPr marL="0" indent="0">
              <a:buNone/>
            </a:pPr>
            <a:r>
              <a:rPr lang="el-GR" sz="1500" dirty="0"/>
              <a:t>Κάνει </a:t>
            </a:r>
            <a:r>
              <a:rPr lang="en-US" sz="1500" dirty="0"/>
              <a:t>Setup </a:t>
            </a:r>
            <a:r>
              <a:rPr lang="el-GR" sz="1500" dirty="0"/>
              <a:t>έναν </a:t>
            </a:r>
            <a:r>
              <a:rPr lang="en-US" sz="1500" dirty="0"/>
              <a:t>Server </a:t>
            </a:r>
            <a:r>
              <a:rPr lang="el-GR" sz="1500" dirty="0"/>
              <a:t>με ΟΤΑ. Πρέπει όμως, πριν τον κάνουμε </a:t>
            </a:r>
            <a:r>
              <a:rPr lang="en-US" sz="1500" dirty="0"/>
              <a:t>upload </a:t>
            </a:r>
            <a:r>
              <a:rPr lang="el-GR" sz="1500" dirty="0"/>
              <a:t>στο </a:t>
            </a:r>
            <a:r>
              <a:rPr lang="en-US" sz="1500" dirty="0"/>
              <a:t>ESP32</a:t>
            </a:r>
            <a:r>
              <a:rPr lang="el-GR" sz="1500" dirty="0"/>
              <a:t>,</a:t>
            </a:r>
            <a:r>
              <a:rPr lang="en-US" sz="1500" dirty="0"/>
              <a:t> </a:t>
            </a:r>
            <a:r>
              <a:rPr lang="el-GR" sz="1500" dirty="0"/>
              <a:t>να αλλάξουμε το </a:t>
            </a:r>
            <a:r>
              <a:rPr lang="en-US" sz="1500" dirty="0" err="1"/>
              <a:t>ssid</a:t>
            </a:r>
            <a:r>
              <a:rPr lang="en-US" sz="1500" dirty="0"/>
              <a:t> </a:t>
            </a:r>
            <a:r>
              <a:rPr lang="el-GR" sz="1500" dirty="0"/>
              <a:t>και το </a:t>
            </a:r>
            <a:r>
              <a:rPr lang="en-US" sz="1500" dirty="0"/>
              <a:t>password. </a:t>
            </a:r>
            <a:r>
              <a:rPr lang="el-GR" sz="1500" dirty="0"/>
              <a:t>Αφού τα αλλάξουμε και κάνουμε </a:t>
            </a:r>
            <a:r>
              <a:rPr lang="en-US" sz="1500" dirty="0"/>
              <a:t>upload </a:t>
            </a:r>
            <a:r>
              <a:rPr lang="el-GR" sz="1500" dirty="0"/>
              <a:t>τον κώδικα</a:t>
            </a:r>
            <a:r>
              <a:rPr lang="en-US" sz="1500" dirty="0"/>
              <a:t>, </a:t>
            </a:r>
            <a:r>
              <a:rPr lang="el-GR" sz="1500" dirty="0"/>
              <a:t>στο </a:t>
            </a:r>
            <a:r>
              <a:rPr lang="en-US" sz="1500" dirty="0"/>
              <a:t>Serial monitor </a:t>
            </a:r>
            <a:r>
              <a:rPr lang="el-GR" sz="1500" dirty="0"/>
              <a:t>θα εμφανιστεί το </a:t>
            </a:r>
            <a:r>
              <a:rPr lang="en-US" sz="1500" dirty="0"/>
              <a:t>IP </a:t>
            </a:r>
            <a:r>
              <a:rPr lang="el-GR" sz="1500" dirty="0"/>
              <a:t>του </a:t>
            </a:r>
            <a:r>
              <a:rPr lang="en-US" sz="1500" dirty="0"/>
              <a:t>server. </a:t>
            </a:r>
            <a:r>
              <a:rPr lang="el-GR" sz="1500" dirty="0"/>
              <a:t>Εάν ανοίξουμε την </a:t>
            </a:r>
            <a:r>
              <a:rPr lang="en-US" sz="1500" dirty="0"/>
              <a:t>IP </a:t>
            </a:r>
            <a:r>
              <a:rPr lang="el-GR" sz="1500" dirty="0"/>
              <a:t>στο </a:t>
            </a:r>
            <a:r>
              <a:rPr lang="en-US" sz="1500" dirty="0"/>
              <a:t>Browser</a:t>
            </a:r>
            <a:r>
              <a:rPr lang="el-GR" sz="1500" dirty="0"/>
              <a:t>,</a:t>
            </a:r>
            <a:r>
              <a:rPr lang="en-US" sz="1500" dirty="0"/>
              <a:t> </a:t>
            </a:r>
            <a:r>
              <a:rPr lang="el-GR" sz="1500" dirty="0"/>
              <a:t>θα εμφανιστεί μια σελίδα, στην οποία αναγράφεται : </a:t>
            </a:r>
            <a:r>
              <a:rPr lang="en-US" sz="1500" dirty="0"/>
              <a:t>“Hi! I am ESP32” </a:t>
            </a:r>
            <a:r>
              <a:rPr lang="el-GR" sz="1500" dirty="0"/>
              <a:t>. Αν όμως βάλουμε την «</a:t>
            </a:r>
            <a:r>
              <a:rPr lang="en-US" sz="1500" dirty="0"/>
              <a:t>IP</a:t>
            </a:r>
            <a:r>
              <a:rPr lang="el-GR" sz="1500" dirty="0"/>
              <a:t>»</a:t>
            </a:r>
            <a:r>
              <a:rPr lang="en-US" sz="1500" dirty="0"/>
              <a:t>/update</a:t>
            </a:r>
            <a:r>
              <a:rPr lang="el-GR" sz="1500" dirty="0"/>
              <a:t>,</a:t>
            </a:r>
            <a:r>
              <a:rPr lang="en-US" sz="1500" dirty="0"/>
              <a:t> </a:t>
            </a:r>
            <a:r>
              <a:rPr lang="el-GR" sz="1500" dirty="0"/>
              <a:t>θα εμφανιστεί η σελίδα του </a:t>
            </a:r>
            <a:r>
              <a:rPr lang="en-US" sz="1500" dirty="0" err="1"/>
              <a:t>ElegantOTA</a:t>
            </a:r>
            <a:r>
              <a:rPr lang="en-US" sz="1500" dirty="0"/>
              <a:t>.</a:t>
            </a:r>
            <a:endParaRPr lang="el-GR" sz="1500" dirty="0"/>
          </a:p>
          <a:p>
            <a:pPr marL="0" indent="0">
              <a:buNone/>
            </a:pPr>
            <a:endParaRPr lang="el-GR" sz="1500" dirty="0"/>
          </a:p>
        </p:txBody>
      </p:sp>
    </p:spTree>
    <p:extLst>
      <p:ext uri="{BB962C8B-B14F-4D97-AF65-F5344CB8AC3E}">
        <p14:creationId xmlns:p14="http://schemas.microsoft.com/office/powerpoint/2010/main" val="143126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E3BD8413-C238-49D7-A4E1-E8FEF1811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Preferences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0A95F4DE-39B7-4CE2-BC1E-8B8AE662A8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754880"/>
            <a:ext cx="6803136" cy="463072"/>
          </a:xfrm>
          <a:solidFill>
            <a:schemeClr val="bg1"/>
          </a:solidFill>
        </p:spPr>
        <p:txBody>
          <a:bodyPr>
            <a:normAutofit fontScale="55000" lnSpcReduction="20000"/>
          </a:bodyPr>
          <a:lstStyle/>
          <a:p>
            <a:r>
              <a:rPr lang="el-GR" sz="2000" dirty="0">
                <a:solidFill>
                  <a:schemeClr val="tx1"/>
                </a:solidFill>
              </a:rPr>
              <a:t>Χρήσιμο </a:t>
            </a:r>
            <a:r>
              <a:rPr lang="en-US" sz="2000" dirty="0">
                <a:solidFill>
                  <a:schemeClr val="tx1"/>
                </a:solidFill>
              </a:rPr>
              <a:t>link</a:t>
            </a:r>
            <a:r>
              <a:rPr lang="el-GR" sz="2000" dirty="0">
                <a:solidFill>
                  <a:schemeClr val="tx1"/>
                </a:solidFill>
              </a:rPr>
              <a:t>:</a:t>
            </a:r>
          </a:p>
          <a:p>
            <a:r>
              <a:rPr lang="en-US" dirty="0">
                <a:solidFill>
                  <a:schemeClr val="bg1"/>
                </a:solidFill>
                <a:hlinkClick r:id="rId2"/>
              </a:rPr>
              <a:t>https://randomnerdtutorials.com/esp32-save-data-permanently-preferences/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0B24BF10-2B55-43AB-9F77-F1A141038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794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9FC37312-BB89-0243-0615-2BC25D55BD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wrap="square" anchor="t">
            <a:normAutofit/>
          </a:bodyPr>
          <a:lstStyle/>
          <a:p>
            <a:r>
              <a:rPr lang="el-GR" dirty="0"/>
              <a:t>ΟΤΑ – </a:t>
            </a:r>
            <a:r>
              <a:rPr lang="en-US" dirty="0"/>
              <a:t>Upload </a:t>
            </a:r>
            <a:r>
              <a:rPr lang="el-GR" dirty="0"/>
              <a:t>των αρχείων </a:t>
            </a:r>
            <a:r>
              <a:rPr lang="en-US" dirty="0"/>
              <a:t>Firmware </a:t>
            </a:r>
            <a:r>
              <a:rPr lang="el-GR" dirty="0"/>
              <a:t>και </a:t>
            </a:r>
            <a:r>
              <a:rPr lang="en-US" dirty="0"/>
              <a:t>Filesystem (1/</a:t>
            </a:r>
            <a:r>
              <a:rPr lang="el-GR" dirty="0"/>
              <a:t>3</a:t>
            </a:r>
            <a:r>
              <a:rPr lang="en-US" dirty="0"/>
              <a:t>)</a:t>
            </a:r>
          </a:p>
        </p:txBody>
      </p:sp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xmlns="" id="{A25C5DE8-EF1B-20D5-ED14-F5973256F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263D6C4-4840-40CC-AC84-17E24B3B7BDE}" type="slidenum">
              <a:rPr lang="en-US" noProof="0" smtClean="0"/>
              <a:pPr>
                <a:spcAft>
                  <a:spcPts val="600"/>
                </a:spcAft>
              </a:pPr>
              <a:t>20</a:t>
            </a:fld>
            <a:endParaRPr lang="en-US" noProof="0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xmlns="" id="{AA18D7E3-B128-B729-B837-4CB4F52851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365" y="1825625"/>
            <a:ext cx="1121523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dirty="0"/>
              <a:t>Για να μπορέσουμε να ανεβάσουμε τους </a:t>
            </a:r>
            <a:r>
              <a:rPr lang="en-US" dirty="0" err="1"/>
              <a:t>Ino</a:t>
            </a:r>
            <a:r>
              <a:rPr lang="en-US" dirty="0"/>
              <a:t> </a:t>
            </a:r>
            <a:r>
              <a:rPr lang="el-GR" dirty="0"/>
              <a:t>κώδικες μας, αλλά και τα αρχεία που θέλουμε να περάσουμε στο </a:t>
            </a:r>
            <a:r>
              <a:rPr lang="en-US" dirty="0"/>
              <a:t>Flash Memory</a:t>
            </a:r>
            <a:r>
              <a:rPr lang="el-GR" dirty="0"/>
              <a:t>,</a:t>
            </a:r>
            <a:r>
              <a:rPr lang="en-US" dirty="0"/>
              <a:t> </a:t>
            </a:r>
            <a:r>
              <a:rPr lang="el-GR" dirty="0"/>
              <a:t>πρέπει αρχικά να έχουμε περάσει το </a:t>
            </a:r>
            <a:r>
              <a:rPr lang="en-US" dirty="0"/>
              <a:t>Plugin “ESP32FS.jar”</a:t>
            </a:r>
            <a:r>
              <a:rPr lang="el-GR" dirty="0"/>
              <a:t>,</a:t>
            </a:r>
            <a:r>
              <a:rPr lang="en-US" dirty="0"/>
              <a:t> </a:t>
            </a:r>
            <a:r>
              <a:rPr lang="el-GR" dirty="0"/>
              <a:t>που προαναφέραμε στο </a:t>
            </a:r>
            <a:r>
              <a:rPr lang="en-US" dirty="0"/>
              <a:t>SPIFFS. </a:t>
            </a:r>
            <a:r>
              <a:rPr lang="el-GR" dirty="0"/>
              <a:t>Δυστυχώς, το </a:t>
            </a:r>
            <a:r>
              <a:rPr lang="en-US" dirty="0"/>
              <a:t>OTA </a:t>
            </a:r>
            <a:r>
              <a:rPr lang="el-GR" dirty="0"/>
              <a:t>δέχεται μόνο .</a:t>
            </a:r>
            <a:r>
              <a:rPr lang="en-US" dirty="0"/>
              <a:t>bin</a:t>
            </a:r>
            <a:r>
              <a:rPr lang="el-GR" dirty="0"/>
              <a:t> αρχεία, επομένως πρέπει να γίνει μετατροπή.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96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957B41EF-16F1-91A9-A46B-7EF61D140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wrap="square" anchor="t">
            <a:normAutofit/>
          </a:bodyPr>
          <a:lstStyle/>
          <a:p>
            <a:r>
              <a:rPr lang="el-GR" dirty="0"/>
              <a:t>ΟΤΑ – </a:t>
            </a:r>
            <a:r>
              <a:rPr lang="en-US" dirty="0"/>
              <a:t>Upload </a:t>
            </a:r>
            <a:r>
              <a:rPr lang="el-GR" dirty="0"/>
              <a:t>των αρχείων </a:t>
            </a:r>
            <a:r>
              <a:rPr lang="en-US" dirty="0"/>
              <a:t>Firmware </a:t>
            </a:r>
            <a:r>
              <a:rPr lang="el-GR" dirty="0"/>
              <a:t>και </a:t>
            </a:r>
            <a:r>
              <a:rPr lang="en-US" dirty="0"/>
              <a:t>Filesystem (2/</a:t>
            </a:r>
            <a:r>
              <a:rPr lang="el-GR" dirty="0"/>
              <a:t>3</a:t>
            </a:r>
            <a:r>
              <a:rPr lang="en-US" dirty="0"/>
              <a:t>)</a:t>
            </a:r>
          </a:p>
        </p:txBody>
      </p:sp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xmlns="" id="{A8E89796-08BB-BDD5-31E5-7EA07AF4D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263D6C4-4840-40CC-AC84-17E24B3B7BDE}" type="slidenum">
              <a:rPr lang="en-US" noProof="0" smtClean="0"/>
              <a:pPr>
                <a:spcAft>
                  <a:spcPts val="600"/>
                </a:spcAft>
              </a:pPr>
              <a:t>21</a:t>
            </a:fld>
            <a:endParaRPr lang="en-US" noProof="0"/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xmlns="" id="{D18219CE-5013-420A-2943-C759537C7A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365" y="1825625"/>
            <a:ext cx="1121523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dirty="0"/>
              <a:t>Για να κάνουμε μετατροπή αρχείου </a:t>
            </a:r>
            <a:r>
              <a:rPr lang="en-US" dirty="0"/>
              <a:t>.</a:t>
            </a:r>
            <a:r>
              <a:rPr lang="en-US" dirty="0" err="1"/>
              <a:t>ino</a:t>
            </a:r>
            <a:r>
              <a:rPr lang="en-US" dirty="0"/>
              <a:t> </a:t>
            </a:r>
            <a:r>
              <a:rPr lang="el-GR" dirty="0"/>
              <a:t>σε .</a:t>
            </a:r>
            <a:r>
              <a:rPr lang="en-US" dirty="0"/>
              <a:t>bin (Firmware) </a:t>
            </a:r>
            <a:r>
              <a:rPr lang="el-GR" dirty="0"/>
              <a:t>χρειάζεται να κάνουμε τα εξής βήματα :</a:t>
            </a:r>
          </a:p>
          <a:p>
            <a:pPr>
              <a:buFont typeface="+mj-lt"/>
              <a:buAutoNum type="arabicPeriod"/>
            </a:pPr>
            <a:r>
              <a:rPr lang="el-GR" dirty="0"/>
              <a:t>Να ανοίξουμε τον κώδικα μας.</a:t>
            </a:r>
          </a:p>
          <a:p>
            <a:pPr>
              <a:buFont typeface="+mj-lt"/>
              <a:buAutoNum type="arabicPeriod"/>
            </a:pPr>
            <a:r>
              <a:rPr lang="el-GR" dirty="0"/>
              <a:t>Να πάμε στην καρτέλα </a:t>
            </a:r>
            <a:r>
              <a:rPr lang="en-US" dirty="0"/>
              <a:t>Sketch </a:t>
            </a:r>
            <a:r>
              <a:rPr lang="el-GR" dirty="0"/>
              <a:t>και να πατήσουμε </a:t>
            </a:r>
            <a:r>
              <a:rPr lang="en-US" dirty="0"/>
              <a:t>Export Compiled Binary.</a:t>
            </a:r>
            <a:r>
              <a:rPr lang="el-GR" dirty="0"/>
              <a:t> Μόλις ολοκληρωθεί η διαδικασία, θα δημιουργηθεί ένα </a:t>
            </a:r>
            <a:r>
              <a:rPr lang="en-US" dirty="0"/>
              <a:t>bin</a:t>
            </a:r>
            <a:r>
              <a:rPr lang="el-GR" dirty="0"/>
              <a:t> αρχείο στον φάκελο του κώδικα μας.</a:t>
            </a:r>
          </a:p>
          <a:p>
            <a:pPr>
              <a:buFont typeface="+mj-lt"/>
              <a:buAutoNum type="arabicPeriod"/>
            </a:pPr>
            <a:r>
              <a:rPr lang="el-GR" dirty="0"/>
              <a:t>Πατάμε </a:t>
            </a:r>
            <a:r>
              <a:rPr lang="en-US" dirty="0"/>
              <a:t>“Choose file” </a:t>
            </a:r>
            <a:r>
              <a:rPr lang="el-GR" dirty="0"/>
              <a:t>και διαλέγουμε το αρχείο </a:t>
            </a:r>
            <a:r>
              <a:rPr lang="en-US" dirty="0"/>
              <a:t>bin.</a:t>
            </a:r>
          </a:p>
          <a:p>
            <a:pPr marL="0" indent="0">
              <a:buNone/>
            </a:pPr>
            <a:r>
              <a:rPr lang="el-GR" dirty="0"/>
              <a:t>Τέλος διαδικασίας.</a:t>
            </a:r>
          </a:p>
          <a:p>
            <a:pPr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05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76A40C4E-9ED1-6E56-B94D-7949B2B63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wrap="square" anchor="t">
            <a:normAutofit/>
          </a:bodyPr>
          <a:lstStyle/>
          <a:p>
            <a:r>
              <a:rPr lang="el-GR" dirty="0"/>
              <a:t>ΟΤΑ – </a:t>
            </a:r>
            <a:r>
              <a:rPr lang="en-US" dirty="0"/>
              <a:t>Upload </a:t>
            </a:r>
            <a:r>
              <a:rPr lang="el-GR" dirty="0"/>
              <a:t>των αρχείων </a:t>
            </a:r>
            <a:r>
              <a:rPr lang="en-US" dirty="0"/>
              <a:t>Firmware </a:t>
            </a:r>
            <a:r>
              <a:rPr lang="el-GR" dirty="0"/>
              <a:t>και </a:t>
            </a:r>
            <a:r>
              <a:rPr lang="en-US" dirty="0"/>
              <a:t>Filesystem (</a:t>
            </a:r>
            <a:r>
              <a:rPr lang="el-GR" dirty="0"/>
              <a:t>3</a:t>
            </a:r>
            <a:r>
              <a:rPr lang="en-US" dirty="0"/>
              <a:t>/</a:t>
            </a:r>
            <a:r>
              <a:rPr lang="el-GR" dirty="0"/>
              <a:t>3</a:t>
            </a:r>
            <a:r>
              <a:rPr lang="en-US" dirty="0"/>
              <a:t>)</a:t>
            </a:r>
          </a:p>
        </p:txBody>
      </p:sp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xmlns="" id="{AB56E9B8-377B-A2FF-D4CA-1EDBF6AA8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263D6C4-4840-40CC-AC84-17E24B3B7BDE}" type="slidenum">
              <a:rPr lang="en-US" noProof="0" smtClean="0"/>
              <a:pPr>
                <a:spcAft>
                  <a:spcPts val="600"/>
                </a:spcAft>
              </a:pPr>
              <a:t>22</a:t>
            </a:fld>
            <a:endParaRPr lang="en-US" noProof="0"/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xmlns="" id="{C6D88BDB-8A1E-D8F1-0565-D25361BA13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43366" y="1444650"/>
            <a:ext cx="4137965" cy="48704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dirty="0"/>
              <a:t>Για να κάνουμε μετατροπή του </a:t>
            </a:r>
            <a:r>
              <a:rPr lang="en-US" dirty="0"/>
              <a:t>data </a:t>
            </a:r>
            <a:r>
              <a:rPr lang="el-GR" dirty="0"/>
              <a:t>φακέλου </a:t>
            </a:r>
            <a:r>
              <a:rPr lang="en-US" dirty="0"/>
              <a:t> </a:t>
            </a:r>
            <a:r>
              <a:rPr lang="el-GR" dirty="0"/>
              <a:t>σε .</a:t>
            </a:r>
            <a:r>
              <a:rPr lang="en-US" dirty="0"/>
              <a:t>bin (Filesystem)</a:t>
            </a:r>
            <a:r>
              <a:rPr lang="el-GR" dirty="0"/>
              <a:t>,</a:t>
            </a:r>
            <a:r>
              <a:rPr lang="en-US" dirty="0"/>
              <a:t> </a:t>
            </a:r>
            <a:r>
              <a:rPr lang="el-GR" dirty="0"/>
              <a:t>θα κάνουμε τα εξής βήματα :</a:t>
            </a:r>
          </a:p>
          <a:p>
            <a:pPr>
              <a:buFont typeface="+mj-lt"/>
              <a:buAutoNum type="arabicPeriod"/>
            </a:pPr>
            <a:r>
              <a:rPr lang="el-GR" dirty="0"/>
              <a:t>Αρχικά θα αποσυνδέσουμε το </a:t>
            </a:r>
            <a:r>
              <a:rPr lang="en-US" dirty="0"/>
              <a:t>ESP32</a:t>
            </a:r>
            <a:r>
              <a:rPr lang="el-GR" dirty="0"/>
              <a:t> από τον υπολογιστή, αλλιώς δεν θα είχε νόημα να δουλέψουμε με </a:t>
            </a:r>
            <a:r>
              <a:rPr lang="en-US" dirty="0"/>
              <a:t>OTA.</a:t>
            </a:r>
          </a:p>
          <a:p>
            <a:pPr>
              <a:buFont typeface="+mj-lt"/>
              <a:buAutoNum type="arabicPeriod"/>
            </a:pPr>
            <a:r>
              <a:rPr lang="el-GR" dirty="0"/>
              <a:t>Θα πατήσουμε την επιλογή «</a:t>
            </a:r>
            <a:r>
              <a:rPr lang="en-US" dirty="0"/>
              <a:t>ESP32 Sketch Data Upload</a:t>
            </a:r>
            <a:r>
              <a:rPr lang="el-GR" dirty="0"/>
              <a:t>», όταν θα έχουμε μεταφέρει όλα τα αρχεία που θα κάνουμε </a:t>
            </a:r>
            <a:r>
              <a:rPr lang="en-US" dirty="0"/>
              <a:t>upload </a:t>
            </a:r>
            <a:r>
              <a:rPr lang="el-GR" dirty="0"/>
              <a:t>στον φάκελο </a:t>
            </a:r>
            <a:r>
              <a:rPr lang="en-US" dirty="0"/>
              <a:t>“data”</a:t>
            </a:r>
            <a:r>
              <a:rPr lang="el-GR" dirty="0"/>
              <a:t> (όπως κάναμε και με το </a:t>
            </a:r>
            <a:r>
              <a:rPr lang="en-US" dirty="0"/>
              <a:t>SPIFFS</a:t>
            </a:r>
            <a:r>
              <a:rPr lang="el-GR" dirty="0"/>
              <a:t>)</a:t>
            </a:r>
            <a:r>
              <a:rPr lang="en-US" dirty="0"/>
              <a:t>. </a:t>
            </a:r>
            <a:r>
              <a:rPr lang="el-GR" dirty="0"/>
              <a:t>Έτσι, θα δημιουργηθεί ένα </a:t>
            </a:r>
            <a:r>
              <a:rPr lang="en-US" dirty="0"/>
              <a:t>.bin </a:t>
            </a:r>
            <a:r>
              <a:rPr lang="el-GR" dirty="0"/>
              <a:t>αρχείο στην διαδρομή, όπως φαίνεται στην εικόνα.</a:t>
            </a:r>
          </a:p>
          <a:p>
            <a:pPr>
              <a:buFont typeface="+mj-lt"/>
              <a:buAutoNum type="arabicPeriod"/>
            </a:pPr>
            <a:r>
              <a:rPr lang="el-GR" dirty="0"/>
              <a:t>Αφού έχουμε </a:t>
            </a:r>
            <a:r>
              <a:rPr lang="en-US" dirty="0"/>
              <a:t>Check</a:t>
            </a:r>
            <a:r>
              <a:rPr lang="el-GR" dirty="0"/>
              <a:t>άρει την επιλογή </a:t>
            </a:r>
            <a:r>
              <a:rPr lang="en-US" dirty="0"/>
              <a:t>“Filesystem” </a:t>
            </a:r>
            <a:r>
              <a:rPr lang="el-GR" dirty="0"/>
              <a:t>στο </a:t>
            </a:r>
            <a:r>
              <a:rPr lang="en-US" dirty="0"/>
              <a:t>OTA</a:t>
            </a:r>
            <a:r>
              <a:rPr lang="el-GR" dirty="0"/>
              <a:t>, πατάμε </a:t>
            </a:r>
            <a:r>
              <a:rPr lang="en-US" dirty="0"/>
              <a:t>“Choose file” </a:t>
            </a:r>
            <a:r>
              <a:rPr lang="el-GR" dirty="0"/>
              <a:t>και επιλέγουμε το </a:t>
            </a:r>
            <a:r>
              <a:rPr lang="en-US" dirty="0"/>
              <a:t>bin </a:t>
            </a:r>
            <a:r>
              <a:rPr lang="el-GR" dirty="0"/>
              <a:t>στην διαδρομή που είδαμε στο βήμα 2. </a:t>
            </a:r>
          </a:p>
          <a:p>
            <a:r>
              <a:rPr lang="el-GR" dirty="0"/>
              <a:t>Τέλος διαδικασίας.</a:t>
            </a:r>
          </a:p>
          <a:p>
            <a:pPr>
              <a:buFont typeface="+mj-lt"/>
              <a:buAutoNum type="arabicPeriod"/>
            </a:pPr>
            <a:endParaRPr lang="en-US" dirty="0"/>
          </a:p>
        </p:txBody>
      </p:sp>
      <p:pic>
        <p:nvPicPr>
          <p:cNvPr id="7" name="Θέση περιεχομένου 6" descr="Εικόνα που περιέχει κείμενο&#10;&#10;Περιγραφή που δημιουργήθηκε αυτόματα">
            <a:extLst>
              <a:ext uri="{FF2B5EF4-FFF2-40B4-BE49-F238E27FC236}">
                <a16:creationId xmlns:a16="http://schemas.microsoft.com/office/drawing/2014/main" xmlns="" id="{C6830CFA-1337-40DB-CBFA-15F531671A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45224" y="1839465"/>
            <a:ext cx="6713376" cy="3789447"/>
          </a:xfrm>
          <a:noFill/>
        </p:spPr>
      </p:pic>
    </p:spTree>
    <p:extLst>
      <p:ext uri="{BB962C8B-B14F-4D97-AF65-F5344CB8AC3E}">
        <p14:creationId xmlns:p14="http://schemas.microsoft.com/office/powerpoint/2010/main" val="212372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762FA16B-57E0-AF0F-8E1A-A8566B3D3F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60242" y="3429000"/>
            <a:ext cx="4945598" cy="1243584"/>
          </a:xfrm>
        </p:spPr>
        <p:txBody>
          <a:bodyPr anchor="ctr">
            <a:normAutofit/>
          </a:bodyPr>
          <a:lstStyle/>
          <a:p>
            <a:r>
              <a:rPr lang="el-GR" sz="3800"/>
              <a:t>Τέλος Παρουσίασης, ευχαριστώ !</a:t>
            </a:r>
            <a:endParaRPr lang="en-US" sz="3800"/>
          </a:p>
        </p:txBody>
      </p:sp>
    </p:spTree>
    <p:extLst>
      <p:ext uri="{BB962C8B-B14F-4D97-AF65-F5344CB8AC3E}">
        <p14:creationId xmlns:p14="http://schemas.microsoft.com/office/powerpoint/2010/main" val="420795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7875C19A-1AAE-476A-A316-A2CF92D76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Preferences – </a:t>
            </a:r>
            <a:r>
              <a:rPr lang="el-GR" dirty="0"/>
              <a:t>Εισαγωγή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xmlns="" id="{EF2BC084-E6DB-4DE7-B309-042A85EBA7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4500" y="1625385"/>
            <a:ext cx="6718300" cy="4146241"/>
          </a:xfrm>
        </p:spPr>
        <p:txBody>
          <a:bodyPr/>
          <a:lstStyle/>
          <a:p>
            <a:pPr marL="0" indent="0">
              <a:buNone/>
            </a:pPr>
            <a:r>
              <a:rPr lang="el-GR" dirty="0"/>
              <a:t>Το </a:t>
            </a:r>
            <a:r>
              <a:rPr lang="en-US" dirty="0"/>
              <a:t>Preferences </a:t>
            </a:r>
            <a:r>
              <a:rPr lang="el-GR" dirty="0"/>
              <a:t>είναι μια βιβλιοθήκη, η οποία μας επιτρέπει να κάνουμε </a:t>
            </a:r>
            <a:r>
              <a:rPr lang="en-US" dirty="0"/>
              <a:t>read</a:t>
            </a:r>
            <a:r>
              <a:rPr lang="el-GR" dirty="0"/>
              <a:t>, αλλά και </a:t>
            </a:r>
            <a:r>
              <a:rPr lang="en-US" dirty="0"/>
              <a:t>write </a:t>
            </a:r>
            <a:r>
              <a:rPr lang="el-GR" dirty="0"/>
              <a:t>πληροφορίες στο</a:t>
            </a:r>
            <a:r>
              <a:rPr lang="en-US" dirty="0"/>
              <a:t> Flash memory </a:t>
            </a:r>
            <a:r>
              <a:rPr lang="el-GR" dirty="0"/>
              <a:t>του </a:t>
            </a:r>
            <a:r>
              <a:rPr lang="en-US" dirty="0"/>
              <a:t>ESP32. </a:t>
            </a:r>
            <a:r>
              <a:rPr lang="el-GR" dirty="0"/>
              <a:t>Συνήθως, είναι εγκατεστημένη από την στιγμή που κάνουμε </a:t>
            </a:r>
            <a:r>
              <a:rPr lang="en-US" dirty="0"/>
              <a:t>Install </a:t>
            </a:r>
            <a:r>
              <a:rPr lang="el-GR" dirty="0"/>
              <a:t>το </a:t>
            </a:r>
            <a:r>
              <a:rPr lang="en-US" dirty="0"/>
              <a:t>ESP32 Board </a:t>
            </a:r>
            <a:r>
              <a:rPr lang="el-GR" dirty="0"/>
              <a:t>στο </a:t>
            </a:r>
            <a:r>
              <a:rPr lang="en-US" dirty="0"/>
              <a:t>Arduino IDE,</a:t>
            </a:r>
            <a:r>
              <a:rPr lang="el-GR" dirty="0"/>
              <a:t> αλλιώς θα πρέπει να την κάνουμε </a:t>
            </a:r>
            <a:r>
              <a:rPr lang="en-US" dirty="0"/>
              <a:t>Install </a:t>
            </a:r>
            <a:r>
              <a:rPr lang="el-GR" dirty="0"/>
              <a:t>εμείς.</a:t>
            </a:r>
            <a:endParaRPr lang="en-US" dirty="0"/>
          </a:p>
          <a:p>
            <a:pPr marL="0" indent="0">
              <a:buNone/>
            </a:pPr>
            <a:r>
              <a:rPr lang="el-GR" dirty="0"/>
              <a:t>Αυτή η βιβλιοθήκη ειδικεύεται στην αποθήκευση των τιμών των  καταχωρητών ως ζευγάρια κλειδιών-τιμών (</a:t>
            </a:r>
            <a:r>
              <a:rPr lang="en-US" dirty="0" err="1"/>
              <a:t>keys:values</a:t>
            </a:r>
            <a:r>
              <a:rPr lang="en-US" dirty="0"/>
              <a:t>)</a:t>
            </a:r>
            <a:r>
              <a:rPr lang="el-GR" dirty="0"/>
              <a:t>, μέσα σε </a:t>
            </a:r>
            <a:r>
              <a:rPr lang="en-US" dirty="0"/>
              <a:t>namespaces</a:t>
            </a:r>
            <a:r>
              <a:rPr lang="el-GR" dirty="0"/>
              <a:t>, των οποίων τις ονομασίες δίνουμε εμείς. Κάποιος θα μπορούσε να τα παρομοιάσει με «</a:t>
            </a:r>
            <a:r>
              <a:rPr lang="en-US" dirty="0"/>
              <a:t>Structures</a:t>
            </a:r>
            <a:r>
              <a:rPr lang="el-GR" dirty="0"/>
              <a:t>»</a:t>
            </a:r>
            <a:r>
              <a:rPr lang="en-US" dirty="0"/>
              <a:t> (Structs)</a:t>
            </a:r>
            <a:r>
              <a:rPr lang="el-GR" dirty="0"/>
              <a:t> της </a:t>
            </a:r>
            <a:r>
              <a:rPr lang="en-US" dirty="0"/>
              <a:t>C++</a:t>
            </a:r>
            <a:r>
              <a:rPr lang="el-GR" dirty="0"/>
              <a:t>. </a:t>
            </a:r>
          </a:p>
          <a:p>
            <a:pPr marL="0" indent="0">
              <a:buNone/>
            </a:pPr>
            <a:r>
              <a:rPr lang="el-GR" dirty="0"/>
              <a:t>Οι πληροφορίες, τις οποίες εισάγουμε στο </a:t>
            </a:r>
            <a:r>
              <a:rPr lang="en-US" dirty="0"/>
              <a:t>ESP32 Flash memory</a:t>
            </a:r>
            <a:r>
              <a:rPr lang="el-GR" dirty="0"/>
              <a:t>,</a:t>
            </a:r>
            <a:r>
              <a:rPr lang="en-US" dirty="0"/>
              <a:t> </a:t>
            </a:r>
            <a:r>
              <a:rPr lang="el-GR" b="1" dirty="0"/>
              <a:t>μένουν μόνιμα, </a:t>
            </a:r>
            <a:r>
              <a:rPr lang="el-GR" dirty="0"/>
              <a:t>το οποίο σημαίνει πως ό,τι κάνουμε αποθήκευση </a:t>
            </a:r>
            <a:r>
              <a:rPr lang="el-GR" b="1" dirty="0"/>
              <a:t>δεν θα χαθεί</a:t>
            </a:r>
            <a:r>
              <a:rPr lang="el-GR" dirty="0"/>
              <a:t> μετά από μια διακοπή ρεύματος. Όμως, θα πρέπει να είμαστε προσεκτικοί με τον αριθμό των πληροφοριών που κάνουμε </a:t>
            </a:r>
            <a:r>
              <a:rPr lang="en-US" dirty="0"/>
              <a:t>save </a:t>
            </a:r>
            <a:r>
              <a:rPr lang="el-GR" dirty="0"/>
              <a:t>στην μνήμη,</a:t>
            </a:r>
            <a:r>
              <a:rPr lang="en-US" dirty="0"/>
              <a:t> </a:t>
            </a:r>
            <a:r>
              <a:rPr lang="el-GR" dirty="0"/>
              <a:t>γιατί το </a:t>
            </a:r>
            <a:r>
              <a:rPr lang="en-US" dirty="0"/>
              <a:t>ESP32DEVKIT v1</a:t>
            </a:r>
            <a:r>
              <a:rPr lang="el-GR" dirty="0"/>
              <a:t>, συγκεκριμένα, έχει 4</a:t>
            </a:r>
            <a:r>
              <a:rPr lang="en-US" dirty="0"/>
              <a:t>mb </a:t>
            </a:r>
            <a:r>
              <a:rPr lang="el-GR" dirty="0"/>
              <a:t>μνήμης. </a:t>
            </a:r>
            <a:endParaRPr lang="en-US" dirty="0"/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endParaRPr lang="el-GR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BE9800F6-D571-48C4-8466-12AA1ADB6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xmlns="" id="{64B0190D-8868-E533-DF8F-77FDC27FD0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0152" y="2006082"/>
            <a:ext cx="4065480" cy="28458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33486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315E3981-F0D7-482C-A8E0-6A57700BE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Preferences – </a:t>
            </a:r>
            <a:r>
              <a:rPr lang="el-GR" dirty="0"/>
              <a:t>Εντολές για </a:t>
            </a:r>
            <a:r>
              <a:rPr lang="en-US" dirty="0"/>
              <a:t>Read/write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520FC4EE-F318-4344-9E3C-B950ADB63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B74126B4-1E6C-4FFF-9282-40E18A85A07F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444500" y="2546020"/>
            <a:ext cx="5157787" cy="363594"/>
          </a:xfrm>
        </p:spPr>
        <p:txBody>
          <a:bodyPr>
            <a:normAutofit lnSpcReduction="10000"/>
          </a:bodyPr>
          <a:lstStyle/>
          <a:p>
            <a:r>
              <a:rPr lang="en-US" u="sng" dirty="0"/>
              <a:t>Read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E0C87788-476B-4620-8002-A5C1177AD6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39059" y="2544488"/>
            <a:ext cx="5157788" cy="365125"/>
          </a:xfrm>
        </p:spPr>
        <p:txBody>
          <a:bodyPr>
            <a:normAutofit lnSpcReduction="10000"/>
          </a:bodyPr>
          <a:lstStyle/>
          <a:p>
            <a:r>
              <a:rPr lang="en-US" u="sng" dirty="0"/>
              <a:t>Write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xmlns="" id="{47DC4E62-1A34-4F98-A451-214F1808519C}"/>
              </a:ext>
            </a:extLst>
          </p:cNvPr>
          <p:cNvSpPr>
            <a:spLocks noGrp="1"/>
          </p:cNvSpPr>
          <p:nvPr>
            <p:ph type="body" sz="quarter" idx="2"/>
          </p:nvPr>
        </p:nvSpPr>
        <p:spPr>
          <a:xfrm>
            <a:off x="561166" y="3166505"/>
            <a:ext cx="4924454" cy="202628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1900" dirty="0"/>
              <a:t>1. </a:t>
            </a:r>
            <a:r>
              <a:rPr lang="en-US" sz="1900" dirty="0" err="1"/>
              <a:t>preferences.begin</a:t>
            </a:r>
            <a:r>
              <a:rPr lang="en-US" sz="1900" dirty="0"/>
              <a:t>(“</a:t>
            </a:r>
            <a:r>
              <a:rPr lang="en-US" sz="1900" dirty="0" err="1"/>
              <a:t>app”,</a:t>
            </a:r>
            <a:r>
              <a:rPr lang="en-US" sz="1900" dirty="0" err="1" smtClean="0"/>
              <a:t>false</a:t>
            </a:r>
            <a:r>
              <a:rPr lang="en-US" sz="1900" dirty="0" smtClean="0"/>
              <a:t>)</a:t>
            </a:r>
            <a:endParaRPr lang="en-US" sz="1900" dirty="0"/>
          </a:p>
          <a:p>
            <a:pPr marL="0" indent="0">
              <a:buNone/>
            </a:pPr>
            <a:r>
              <a:rPr lang="en-US" sz="1900" dirty="0"/>
              <a:t>// </a:t>
            </a:r>
            <a:r>
              <a:rPr lang="el-GR" sz="1900" dirty="0"/>
              <a:t>Διάβασμα του </a:t>
            </a:r>
            <a:r>
              <a:rPr lang="en-US" sz="1900" dirty="0"/>
              <a:t>namespace </a:t>
            </a:r>
            <a:r>
              <a:rPr lang="el-GR" sz="1900" dirty="0"/>
              <a:t>με το όνομα </a:t>
            </a:r>
            <a:r>
              <a:rPr lang="el-GR" sz="1900" dirty="0" smtClean="0"/>
              <a:t>«</a:t>
            </a:r>
            <a:r>
              <a:rPr lang="en-US" sz="1900" dirty="0" smtClean="0"/>
              <a:t>app</a:t>
            </a:r>
            <a:r>
              <a:rPr lang="el-GR" sz="1900" dirty="0" smtClean="0"/>
              <a:t>»</a:t>
            </a:r>
            <a:r>
              <a:rPr lang="en-US" sz="1900" dirty="0"/>
              <a:t>.</a:t>
            </a:r>
          </a:p>
          <a:p>
            <a:pPr marL="0" indent="0">
              <a:buNone/>
            </a:pPr>
            <a:r>
              <a:rPr lang="en-US" sz="1900" dirty="0"/>
              <a:t>2. </a:t>
            </a:r>
            <a:r>
              <a:rPr lang="en-US" sz="1900" dirty="0" smtClean="0"/>
              <a:t>led </a:t>
            </a:r>
            <a:r>
              <a:rPr lang="en-US" sz="1900" dirty="0"/>
              <a:t>=</a:t>
            </a:r>
            <a:r>
              <a:rPr lang="en-US" sz="1900" dirty="0" err="1"/>
              <a:t>preferences.get</a:t>
            </a:r>
            <a:r>
              <a:rPr lang="el-GR" sz="1900" dirty="0"/>
              <a:t>Β</a:t>
            </a:r>
            <a:r>
              <a:rPr lang="en-US" sz="1900" dirty="0" err="1"/>
              <a:t>ool</a:t>
            </a:r>
            <a:r>
              <a:rPr lang="en-US" sz="1900" dirty="0"/>
              <a:t>(“</a:t>
            </a:r>
            <a:r>
              <a:rPr lang="en-US" sz="1900" dirty="0" err="1"/>
              <a:t>ledstate</a:t>
            </a:r>
            <a:r>
              <a:rPr lang="en-US" sz="1900" dirty="0"/>
              <a:t>”, false) *</a:t>
            </a:r>
          </a:p>
          <a:p>
            <a:pPr marL="0" indent="0">
              <a:buNone/>
            </a:pPr>
            <a:r>
              <a:rPr lang="en-US" sz="1900" dirty="0"/>
              <a:t>// </a:t>
            </a:r>
            <a:r>
              <a:rPr lang="el-GR" sz="1900" dirty="0"/>
              <a:t>Παίρνουμε την τιμή από το κλειδί </a:t>
            </a:r>
            <a:r>
              <a:rPr lang="en-US" sz="1900" dirty="0" err="1" smtClean="0"/>
              <a:t>ledstate</a:t>
            </a:r>
            <a:r>
              <a:rPr lang="en-US" sz="1900" dirty="0" smtClean="0"/>
              <a:t>, </a:t>
            </a:r>
            <a:r>
              <a:rPr lang="el-GR" sz="1900" dirty="0"/>
              <a:t>αλλιώς αν δεν υπάρχει, παίρνει την τιμή 0. </a:t>
            </a:r>
          </a:p>
          <a:p>
            <a:pPr marL="0" indent="0">
              <a:buNone/>
            </a:pPr>
            <a:r>
              <a:rPr lang="el-GR" sz="1900" dirty="0"/>
              <a:t>3. </a:t>
            </a:r>
            <a:r>
              <a:rPr lang="en-US" sz="1900" dirty="0" err="1"/>
              <a:t>preferences.end</a:t>
            </a:r>
            <a:r>
              <a:rPr lang="en-US" sz="1900" dirty="0"/>
              <a:t>();</a:t>
            </a:r>
          </a:p>
          <a:p>
            <a:pPr marL="0" indent="0">
              <a:buNone/>
            </a:pPr>
            <a:r>
              <a:rPr lang="en-US" sz="1900" dirty="0"/>
              <a:t>// </a:t>
            </a:r>
            <a:r>
              <a:rPr lang="el-GR" sz="1900" dirty="0"/>
              <a:t>Κλείνουμε το </a:t>
            </a:r>
            <a:r>
              <a:rPr lang="en-US" sz="1900" dirty="0"/>
              <a:t>preferences. </a:t>
            </a:r>
          </a:p>
          <a:p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000A9570-5EF6-4AFB-9FCA-7C8998E3FEB1}"/>
              </a:ext>
            </a:extLst>
          </p:cNvPr>
          <p:cNvSpPr>
            <a:spLocks noGrp="1"/>
          </p:cNvSpPr>
          <p:nvPr>
            <p:ph type="body" sz="quarter" idx="4"/>
          </p:nvPr>
        </p:nvSpPr>
        <p:spPr>
          <a:xfrm>
            <a:off x="6500812" y="3166503"/>
            <a:ext cx="5034283" cy="202628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1900" dirty="0"/>
              <a:t>1. </a:t>
            </a:r>
            <a:r>
              <a:rPr lang="en-US" sz="1900" dirty="0" err="1"/>
              <a:t>preferences.begin</a:t>
            </a:r>
            <a:r>
              <a:rPr lang="en-US" sz="1900" dirty="0"/>
              <a:t>(“</a:t>
            </a:r>
            <a:r>
              <a:rPr lang="en-US" sz="1900" dirty="0" err="1"/>
              <a:t>app”,</a:t>
            </a:r>
            <a:r>
              <a:rPr lang="en-US" sz="1900" dirty="0" err="1" smtClean="0"/>
              <a:t>false</a:t>
            </a:r>
            <a:r>
              <a:rPr lang="en-US" sz="1900" dirty="0" smtClean="0"/>
              <a:t>)</a:t>
            </a:r>
            <a:endParaRPr lang="en-US" sz="1900" dirty="0"/>
          </a:p>
          <a:p>
            <a:pPr marL="0" indent="0">
              <a:buNone/>
            </a:pPr>
            <a:r>
              <a:rPr lang="en-US" sz="1900" dirty="0"/>
              <a:t>// </a:t>
            </a:r>
            <a:r>
              <a:rPr lang="el-GR" sz="1900" dirty="0"/>
              <a:t>Δημιουργία του </a:t>
            </a:r>
            <a:r>
              <a:rPr lang="en-US" sz="1900" dirty="0"/>
              <a:t>namespace </a:t>
            </a:r>
            <a:r>
              <a:rPr lang="el-GR" sz="1900" dirty="0"/>
              <a:t>με το όνομα </a:t>
            </a:r>
            <a:r>
              <a:rPr lang="el-GR" sz="1900" dirty="0" smtClean="0"/>
              <a:t>«</a:t>
            </a:r>
            <a:r>
              <a:rPr lang="en-US" sz="1900" dirty="0" smtClean="0"/>
              <a:t>app</a:t>
            </a:r>
            <a:r>
              <a:rPr lang="el-GR" sz="1900" dirty="0" smtClean="0"/>
              <a:t>»</a:t>
            </a:r>
            <a:r>
              <a:rPr lang="en-US" sz="1900" dirty="0"/>
              <a:t>.</a:t>
            </a:r>
          </a:p>
          <a:p>
            <a:pPr marL="0" indent="0">
              <a:buNone/>
            </a:pPr>
            <a:r>
              <a:rPr lang="en-US" sz="1900" dirty="0"/>
              <a:t>2. </a:t>
            </a:r>
            <a:r>
              <a:rPr lang="en-US" sz="1900" dirty="0" smtClean="0"/>
              <a:t>led </a:t>
            </a:r>
            <a:r>
              <a:rPr lang="en-US" sz="1900" dirty="0"/>
              <a:t>=</a:t>
            </a:r>
            <a:r>
              <a:rPr lang="el-GR" sz="1900" dirty="0"/>
              <a:t> </a:t>
            </a:r>
            <a:r>
              <a:rPr lang="en-US" sz="1900" dirty="0" err="1"/>
              <a:t>preferences.putBool</a:t>
            </a:r>
            <a:r>
              <a:rPr lang="en-US" sz="1900" dirty="0"/>
              <a:t>(“</a:t>
            </a:r>
            <a:r>
              <a:rPr lang="en-US" sz="1900" dirty="0" err="1"/>
              <a:t>ledstate</a:t>
            </a:r>
            <a:r>
              <a:rPr lang="en-US" sz="1900" dirty="0"/>
              <a:t>”, false)</a:t>
            </a:r>
          </a:p>
          <a:p>
            <a:pPr marL="0" indent="0">
              <a:buNone/>
            </a:pPr>
            <a:r>
              <a:rPr lang="en-US" sz="1900" dirty="0"/>
              <a:t>// </a:t>
            </a:r>
            <a:r>
              <a:rPr lang="el-GR" sz="1900" dirty="0"/>
              <a:t>Παίρνουμε την τιμή από το κλειδί </a:t>
            </a:r>
            <a:r>
              <a:rPr lang="en-US" sz="1900" dirty="0" err="1" smtClean="0"/>
              <a:t>ledstate</a:t>
            </a:r>
            <a:r>
              <a:rPr lang="en-US" sz="1900" dirty="0" smtClean="0"/>
              <a:t>, </a:t>
            </a:r>
            <a:r>
              <a:rPr lang="el-GR" sz="1900" dirty="0"/>
              <a:t>αλλιώς αν δεν υπάρχει, παίρνει την τιμή 0. </a:t>
            </a:r>
          </a:p>
          <a:p>
            <a:pPr marL="0" indent="0">
              <a:buNone/>
            </a:pPr>
            <a:r>
              <a:rPr lang="el-GR" sz="1900" dirty="0"/>
              <a:t>3. </a:t>
            </a:r>
            <a:r>
              <a:rPr lang="en-US" sz="1900" dirty="0" err="1"/>
              <a:t>preferences.end</a:t>
            </a:r>
            <a:r>
              <a:rPr lang="en-US" sz="1900" dirty="0"/>
              <a:t>();</a:t>
            </a:r>
          </a:p>
          <a:p>
            <a:pPr marL="0" indent="0">
              <a:buNone/>
            </a:pPr>
            <a:r>
              <a:rPr lang="en-US" sz="1900" dirty="0"/>
              <a:t>// </a:t>
            </a:r>
            <a:r>
              <a:rPr lang="el-GR" sz="1900" dirty="0"/>
              <a:t>Κλείνουμε το </a:t>
            </a:r>
            <a:r>
              <a:rPr lang="en-US" sz="1900" dirty="0"/>
              <a:t>preferences.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76ECCE57-D58D-6222-9D0E-40DE7F566065}"/>
              </a:ext>
            </a:extLst>
          </p:cNvPr>
          <p:cNvSpPr txBox="1"/>
          <p:nvPr/>
        </p:nvSpPr>
        <p:spPr>
          <a:xfrm>
            <a:off x="704675" y="1442906"/>
            <a:ext cx="108050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i="1" u="sng" dirty="0">
                <a:solidFill>
                  <a:schemeClr val="bg1"/>
                </a:solidFill>
              </a:rPr>
              <a:t>Για να χρησιμοποιήσουμε την βιβλιοθήκη, θα πρέπει πρώτα να την κάνουμε </a:t>
            </a:r>
            <a:r>
              <a:rPr lang="en-US" sz="1400" i="1" u="sng" dirty="0">
                <a:solidFill>
                  <a:schemeClr val="bg1"/>
                </a:solidFill>
              </a:rPr>
              <a:t>Include </a:t>
            </a:r>
            <a:r>
              <a:rPr lang="el-GR" sz="1400" i="1" u="sng" dirty="0">
                <a:solidFill>
                  <a:schemeClr val="bg1"/>
                </a:solidFill>
              </a:rPr>
              <a:t>και να την δηλώσουμε.</a:t>
            </a:r>
          </a:p>
          <a:p>
            <a:r>
              <a:rPr lang="en-US" sz="1400" i="1" dirty="0">
                <a:solidFill>
                  <a:schemeClr val="bg1"/>
                </a:solidFill>
              </a:rPr>
              <a:t>#include &lt;</a:t>
            </a:r>
            <a:r>
              <a:rPr lang="en-US" sz="1400" i="1" dirty="0" err="1">
                <a:solidFill>
                  <a:schemeClr val="bg1"/>
                </a:solidFill>
              </a:rPr>
              <a:t>Preferences.h</a:t>
            </a:r>
            <a:r>
              <a:rPr lang="en-US" sz="1400" i="1" dirty="0">
                <a:solidFill>
                  <a:schemeClr val="bg1"/>
                </a:solidFill>
              </a:rPr>
              <a:t>&gt; </a:t>
            </a:r>
            <a:r>
              <a:rPr lang="el-GR" sz="1400" i="1" dirty="0">
                <a:solidFill>
                  <a:schemeClr val="bg1"/>
                </a:solidFill>
              </a:rPr>
              <a:t>		//Εισαγωγή βιβλιοθήκης.</a:t>
            </a:r>
          </a:p>
          <a:p>
            <a:r>
              <a:rPr lang="en-US" sz="1400" i="1" dirty="0">
                <a:solidFill>
                  <a:schemeClr val="bg1"/>
                </a:solidFill>
              </a:rPr>
              <a:t>Preferences </a:t>
            </a:r>
            <a:r>
              <a:rPr lang="en-US" sz="1400" i="1" dirty="0" err="1">
                <a:solidFill>
                  <a:schemeClr val="bg1"/>
                </a:solidFill>
              </a:rPr>
              <a:t>preferences</a:t>
            </a:r>
            <a:r>
              <a:rPr lang="en-US" sz="1400" i="1" dirty="0">
                <a:solidFill>
                  <a:schemeClr val="bg1"/>
                </a:solidFill>
              </a:rPr>
              <a:t>;                        //</a:t>
            </a:r>
            <a:r>
              <a:rPr lang="el-GR" sz="1400" i="1" dirty="0">
                <a:solidFill>
                  <a:schemeClr val="bg1"/>
                </a:solidFill>
              </a:rPr>
              <a:t>Δήλωση του </a:t>
            </a:r>
            <a:r>
              <a:rPr lang="en-US" sz="1400" i="1" dirty="0">
                <a:solidFill>
                  <a:schemeClr val="bg1"/>
                </a:solidFill>
              </a:rPr>
              <a:t>Preferences </a:t>
            </a:r>
            <a:r>
              <a:rPr lang="el-GR" sz="1400" i="1" dirty="0">
                <a:solidFill>
                  <a:schemeClr val="bg1"/>
                </a:solidFill>
              </a:rPr>
              <a:t>με όνομα </a:t>
            </a:r>
            <a:r>
              <a:rPr lang="en-US" sz="1400" i="1" dirty="0">
                <a:solidFill>
                  <a:schemeClr val="bg1"/>
                </a:solidFill>
              </a:rPr>
              <a:t>“preferences” (</a:t>
            </a:r>
            <a:r>
              <a:rPr lang="el-GR" sz="1400" i="1" dirty="0">
                <a:solidFill>
                  <a:schemeClr val="bg1"/>
                </a:solidFill>
              </a:rPr>
              <a:t>μπορούμε να βάλουμε οτιδήποτε).</a:t>
            </a:r>
            <a:endParaRPr lang="en-US" sz="1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27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xmlns="" id="{43D50933-1451-4B09-1F5F-18A2D3C5A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/>
          <a:lstStyle/>
          <a:p>
            <a:r>
              <a:rPr lang="en-US" dirty="0"/>
              <a:t>Preferences – </a:t>
            </a:r>
            <a:r>
              <a:rPr lang="el-GR" dirty="0"/>
              <a:t>Είδη κλειδιών</a:t>
            </a:r>
            <a:endParaRPr lang="en-US" dirty="0"/>
          </a:p>
        </p:txBody>
      </p:sp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xmlns="" id="{A924C0A3-C2C8-32E3-48D7-A2EB7DA2C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263D6C4-4840-40CC-AC84-17E24B3B7BDE}" type="slidenum">
              <a:rPr lang="en-US" noProof="0" smtClean="0"/>
              <a:pPr>
                <a:spcAft>
                  <a:spcPts val="600"/>
                </a:spcAft>
              </a:pPr>
              <a:t>5</a:t>
            </a:fld>
            <a:endParaRPr lang="en-US" noProof="0"/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xmlns="" id="{6573A932-F711-CD0C-5161-F48A94C3C4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43366" y="1444649"/>
            <a:ext cx="3365063" cy="4579079"/>
          </a:xfrm>
        </p:spPr>
        <p:txBody>
          <a:bodyPr>
            <a:normAutofit/>
          </a:bodyPr>
          <a:lstStyle/>
          <a:p>
            <a:r>
              <a:rPr lang="el-GR" sz="2000" dirty="0"/>
              <a:t>Στην προηγούμενη διαφάνεια, στα παραδείγματα εντολών που είδαμε, έγιναν </a:t>
            </a:r>
            <a:r>
              <a:rPr lang="en-US" sz="2000" dirty="0"/>
              <a:t>read/write </a:t>
            </a:r>
            <a:r>
              <a:rPr lang="el-GR" sz="2000" dirty="0"/>
              <a:t>τιμές </a:t>
            </a:r>
            <a:r>
              <a:rPr lang="en-US" sz="2000" dirty="0"/>
              <a:t>Bool</a:t>
            </a:r>
            <a:r>
              <a:rPr lang="el-GR" sz="2000" dirty="0"/>
              <a:t>. Αυτό δεν σημαίνει πως δεν μπορούμε να έχουμε άλλα είδη κλειδιών στην μνήμη. Στην εικόνα φαίνονται τα είδη κλειδιών που μπορούμε να αποθηκεύσουμε.</a:t>
            </a:r>
            <a:endParaRPr lang="en-US" sz="2000" dirty="0"/>
          </a:p>
        </p:txBody>
      </p:sp>
      <p:pic>
        <p:nvPicPr>
          <p:cNvPr id="7" name="Θέση περιεχομένου 6">
            <a:extLst>
              <a:ext uri="{FF2B5EF4-FFF2-40B4-BE49-F238E27FC236}">
                <a16:creationId xmlns:a16="http://schemas.microsoft.com/office/drawing/2014/main" xmlns="" id="{814B2CEE-7553-6641-CA03-6C7652965D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29560" y="1444649"/>
            <a:ext cx="4963770" cy="45790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0470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6667D7BA-CCB5-01D4-5337-1A956183C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Preferences – </a:t>
            </a:r>
            <a:r>
              <a:rPr lang="el-GR" dirty="0"/>
              <a:t>Παραδείγματα χρήσης της βιβλιοθήκης.</a:t>
            </a:r>
            <a:endParaRPr lang="en-US" dirty="0"/>
          </a:p>
        </p:txBody>
      </p:sp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xmlns="" id="{61666596-934D-34BF-3F4B-899EF75F0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xmlns="" id="{98E1A432-6FB3-F40E-D7BC-698C16A7B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l-GR" sz="2000" dirty="0"/>
              <a:t>Το </a:t>
            </a:r>
            <a:r>
              <a:rPr lang="en-US" sz="2000" dirty="0"/>
              <a:t>Preferences </a:t>
            </a:r>
            <a:r>
              <a:rPr lang="el-GR" sz="2000" dirty="0"/>
              <a:t>μπορεί να έχει πολλές χρήσεις, αφού ο σκοπός της είναι η αποθήκευση σημαντικών πληροφοριών. Μερικά τέτοια παραδείγματα είναι τα εξής:</a:t>
            </a:r>
            <a:endParaRPr lang="en-US" sz="2000" dirty="0"/>
          </a:p>
          <a:p>
            <a:pPr marL="0" indent="0">
              <a:buNone/>
            </a:pPr>
            <a:endParaRPr lang="el-GR" sz="2000" dirty="0"/>
          </a:p>
          <a:p>
            <a:r>
              <a:rPr lang="el-GR" sz="2000" dirty="0"/>
              <a:t>Αποθήκευση της τελευταίας κατάστασης ενός </a:t>
            </a:r>
            <a:r>
              <a:rPr lang="en-US" sz="2000" dirty="0"/>
              <a:t>LED </a:t>
            </a:r>
            <a:r>
              <a:rPr lang="el-GR" sz="2000" dirty="0"/>
              <a:t>.</a:t>
            </a:r>
          </a:p>
          <a:p>
            <a:r>
              <a:rPr lang="el-GR" sz="2000" dirty="0"/>
              <a:t>Αποθήκευση των «</a:t>
            </a:r>
            <a:r>
              <a:rPr lang="en-US" sz="2000" dirty="0"/>
              <a:t>network credentials</a:t>
            </a:r>
            <a:r>
              <a:rPr lang="el-GR" sz="2000" dirty="0"/>
              <a:t>»</a:t>
            </a:r>
            <a:r>
              <a:rPr lang="en-US" sz="2000" dirty="0"/>
              <a:t> </a:t>
            </a:r>
            <a:r>
              <a:rPr lang="el-GR" sz="2000" dirty="0"/>
              <a:t>(</a:t>
            </a:r>
            <a:r>
              <a:rPr lang="en-US" sz="2000" dirty="0"/>
              <a:t>“</a:t>
            </a:r>
            <a:r>
              <a:rPr lang="en-US" sz="2000" dirty="0" err="1"/>
              <a:t>ssid</a:t>
            </a:r>
            <a:r>
              <a:rPr lang="en-US" sz="2000" dirty="0"/>
              <a:t> , password”).</a:t>
            </a:r>
          </a:p>
          <a:p>
            <a:r>
              <a:rPr lang="el-GR" sz="2000" dirty="0"/>
              <a:t>Αποθήκευση τιμών ενός αισθητήρα. </a:t>
            </a:r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19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D6DEB51C-E209-AB7C-6F1F-78CF94945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Preferences – </a:t>
            </a:r>
            <a:r>
              <a:rPr lang="el-GR" dirty="0"/>
              <a:t>Διαγραφή τιμών</a:t>
            </a:r>
            <a:endParaRPr lang="en-US" dirty="0"/>
          </a:p>
        </p:txBody>
      </p:sp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xmlns="" id="{03342F33-A0E5-3900-795D-9EF24E98B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xmlns="" id="{AC746D11-F4AB-A19C-F94C-7D73B031711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l-GR" dirty="0"/>
              <a:t>Όπως είπαμε στις προηγούμενες διαφάνειες, οι τιμές αποθηκεύονται μόνιμα</a:t>
            </a:r>
            <a:r>
              <a:rPr lang="en-US" dirty="0"/>
              <a:t> </a:t>
            </a:r>
            <a:r>
              <a:rPr lang="el-GR" dirty="0"/>
              <a:t>στην μνήμη. Αυτό επίσης σημαίνει πως κάποια στιγμή η μνήμη μας θα γεμίσει. Δυστυχώς, το </a:t>
            </a:r>
            <a:r>
              <a:rPr lang="en-US" dirty="0"/>
              <a:t>Preferences </a:t>
            </a:r>
            <a:r>
              <a:rPr lang="el-GR" dirty="0"/>
              <a:t>δεν</a:t>
            </a:r>
            <a:r>
              <a:rPr lang="en-US" dirty="0"/>
              <a:t> </a:t>
            </a:r>
            <a:r>
              <a:rPr lang="el-GR" dirty="0"/>
              <a:t>δίνει την δυνατότητα να διαγράψουμε τα </a:t>
            </a:r>
            <a:r>
              <a:rPr lang="en-US" dirty="0"/>
              <a:t>namespaces </a:t>
            </a:r>
            <a:r>
              <a:rPr lang="el-GR" dirty="0"/>
              <a:t>εξ ’ολοκλήρου από την μνήμη. Αυτό που μπορεί να κάνει όμως είναι να καθαρίσει ένα «</a:t>
            </a:r>
            <a:r>
              <a:rPr lang="en-US" dirty="0"/>
              <a:t>namespace</a:t>
            </a:r>
            <a:r>
              <a:rPr lang="el-GR" dirty="0"/>
              <a:t>» από κλειδιά, ή να διαγράψει ένα συγκεκριμένο κλειδί. Αυτό επιτυγχάνεται με τις παρακάτω </a:t>
            </a:r>
            <a:r>
              <a:rPr lang="el-GR" dirty="0" smtClean="0"/>
              <a:t>συναρτήσεις:</a:t>
            </a:r>
            <a:endParaRPr lang="el-GR" dirty="0"/>
          </a:p>
          <a:p>
            <a:pPr marL="0" indent="0">
              <a:buNone/>
            </a:pPr>
            <a:r>
              <a:rPr lang="en-US" dirty="0"/>
              <a:t>1. </a:t>
            </a:r>
            <a:r>
              <a:rPr lang="en-US" dirty="0" err="1"/>
              <a:t>preferences.clear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/>
              <a:t>// </a:t>
            </a:r>
            <a:r>
              <a:rPr lang="el-GR" dirty="0"/>
              <a:t>Καθαρίζει το </a:t>
            </a:r>
            <a:r>
              <a:rPr lang="en-US" dirty="0"/>
              <a:t>namespace </a:t>
            </a:r>
            <a:r>
              <a:rPr lang="el-GR" dirty="0"/>
              <a:t>από κλειδιά αλλά δεν το διαγράφει.</a:t>
            </a:r>
            <a:endParaRPr lang="en-US" dirty="0"/>
          </a:p>
          <a:p>
            <a:pPr marL="342900" indent="-342900">
              <a:buAutoNum type="arabicPeriod"/>
            </a:pPr>
            <a:endParaRPr lang="en-US" dirty="0"/>
          </a:p>
          <a:p>
            <a:pPr marL="0" indent="0">
              <a:buNone/>
            </a:pPr>
            <a:r>
              <a:rPr lang="en-US" dirty="0"/>
              <a:t>2. </a:t>
            </a:r>
            <a:r>
              <a:rPr lang="en-US" dirty="0" err="1"/>
              <a:t>preferences.remove</a:t>
            </a:r>
            <a:r>
              <a:rPr lang="en-US" dirty="0"/>
              <a:t>(key);</a:t>
            </a:r>
            <a:endParaRPr lang="el-GR" dirty="0"/>
          </a:p>
          <a:p>
            <a:pPr marL="0" indent="0">
              <a:buNone/>
            </a:pPr>
            <a:r>
              <a:rPr lang="en-US" dirty="0"/>
              <a:t>// </a:t>
            </a:r>
            <a:r>
              <a:rPr lang="el-GR" dirty="0"/>
              <a:t>Διαγράφει ένα κλειδί μέσα από το </a:t>
            </a:r>
            <a:r>
              <a:rPr lang="en-US" dirty="0"/>
              <a:t>namespace.</a:t>
            </a:r>
            <a:r>
              <a:rPr lang="el-GR" dirty="0"/>
              <a:t> Χρησιμοποιείται αφού έχουμε κάνει </a:t>
            </a:r>
            <a:r>
              <a:rPr lang="en-US" dirty="0" err="1"/>
              <a:t>preferences.begin</a:t>
            </a:r>
            <a:r>
              <a:rPr lang="en-US" dirty="0"/>
              <a:t> </a:t>
            </a:r>
            <a:r>
              <a:rPr lang="el-GR" dirty="0"/>
              <a:t>ενός </a:t>
            </a:r>
            <a:r>
              <a:rPr lang="en-US" dirty="0"/>
              <a:t>namespace. </a:t>
            </a:r>
          </a:p>
          <a:p>
            <a:pPr marL="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92654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BD179B88-D43C-4A31-9A52-3498E9430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SPIFFS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DCDDBE65-9AB1-4989-AF86-726591A6A1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754879"/>
            <a:ext cx="7481726" cy="521795"/>
          </a:xfrm>
        </p:spPr>
        <p:txBody>
          <a:bodyPr>
            <a:normAutofit fontScale="55000" lnSpcReduction="20000"/>
          </a:bodyPr>
          <a:lstStyle/>
          <a:p>
            <a:r>
              <a:rPr lang="el-GR" dirty="0"/>
              <a:t>Χρήσιμο </a:t>
            </a:r>
            <a:r>
              <a:rPr lang="en-US" dirty="0"/>
              <a:t>link:</a:t>
            </a:r>
          </a:p>
          <a:p>
            <a:r>
              <a:rPr lang="en-US" dirty="0">
                <a:hlinkClick r:id="rId2"/>
              </a:rPr>
              <a:t>https://randomnerdtutorials.com/install-esp32-filesystem-uploader-arduino-ide/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8B065C75-272B-4BB5-BA23-D80E8654D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828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172CE298-B0F5-8A30-9316-8432EF834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wrap="square" anchor="t">
            <a:normAutofit/>
          </a:bodyPr>
          <a:lstStyle/>
          <a:p>
            <a:r>
              <a:rPr lang="en-US" dirty="0"/>
              <a:t>SPIFFS – </a:t>
            </a:r>
            <a:r>
              <a:rPr lang="el-GR" dirty="0"/>
              <a:t>Εισαγωγή</a:t>
            </a:r>
            <a:endParaRPr lang="en-US" dirty="0"/>
          </a:p>
        </p:txBody>
      </p:sp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xmlns="" id="{FC2128AE-7391-FDBC-D303-F8546F023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263D6C4-4840-40CC-AC84-17E24B3B7BDE}" type="slidenum">
              <a:rPr lang="en-US" noProof="0" smtClean="0"/>
              <a:pPr>
                <a:spcAft>
                  <a:spcPts val="600"/>
                </a:spcAft>
              </a:pPr>
              <a:t>9</a:t>
            </a:fld>
            <a:endParaRPr lang="en-US" noProof="0"/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xmlns="" id="{2F2F3CC4-5BC4-B355-C4F7-AC5720D3D57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09700" y="1749570"/>
            <a:ext cx="9372600" cy="335886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l-GR" sz="2400" dirty="0"/>
              <a:t>Το </a:t>
            </a:r>
            <a:r>
              <a:rPr lang="en-US" sz="2400" dirty="0"/>
              <a:t>SPIFFS</a:t>
            </a:r>
            <a:r>
              <a:rPr lang="el-GR" sz="2400" dirty="0"/>
              <a:t>,</a:t>
            </a:r>
            <a:r>
              <a:rPr lang="en-US" sz="2400" dirty="0"/>
              <a:t> </a:t>
            </a:r>
            <a:r>
              <a:rPr lang="el-GR" sz="2400" dirty="0"/>
              <a:t>ή αλλιώς </a:t>
            </a:r>
            <a:r>
              <a:rPr lang="en-US" sz="2400" dirty="0"/>
              <a:t>Serial Peripheral Interface Flash File System</a:t>
            </a:r>
            <a:r>
              <a:rPr lang="el-GR" sz="2400" dirty="0"/>
              <a:t>, χρησιμοποιείται και αυτό για την αποθήκευση πληροφοριών στην </a:t>
            </a:r>
            <a:r>
              <a:rPr lang="en-US" sz="2400" dirty="0"/>
              <a:t>Flash </a:t>
            </a:r>
            <a:r>
              <a:rPr lang="el-GR" sz="2400" dirty="0"/>
              <a:t>μνήμη του </a:t>
            </a:r>
            <a:r>
              <a:rPr lang="en-US" sz="2400" dirty="0"/>
              <a:t>ESP32</a:t>
            </a:r>
            <a:r>
              <a:rPr lang="el-GR" sz="2400" dirty="0"/>
              <a:t> , όπως και το </a:t>
            </a:r>
            <a:r>
              <a:rPr lang="en-US" sz="2400" dirty="0"/>
              <a:t>Preferences </a:t>
            </a:r>
            <a:r>
              <a:rPr lang="el-GR" sz="2400" dirty="0"/>
              <a:t>για το οποίο μιλήσαμε προηγουμένως, αλλά το σημείο το οποίο διαφέρουν είναι ότι το </a:t>
            </a:r>
            <a:r>
              <a:rPr lang="en-US" sz="2400" dirty="0"/>
              <a:t>SPIFFS </a:t>
            </a:r>
            <a:r>
              <a:rPr lang="el-GR" sz="2400" dirty="0"/>
              <a:t>ειδικεύεται στην αποθήκευση, επεξεργασία και διαγράφη </a:t>
            </a:r>
            <a:r>
              <a:rPr lang="en-US" sz="2400" dirty="0"/>
              <a:t>“</a:t>
            </a:r>
            <a:r>
              <a:rPr lang="el-GR" sz="2400" dirty="0"/>
              <a:t>μεγάλων</a:t>
            </a:r>
            <a:r>
              <a:rPr lang="en-US" sz="2400" dirty="0"/>
              <a:t>”</a:t>
            </a:r>
            <a:r>
              <a:rPr lang="el-GR" sz="2400" dirty="0"/>
              <a:t> αρχείων. Αυτά τα αρχεία μπορεί να</a:t>
            </a:r>
            <a:r>
              <a:rPr lang="en-US" sz="2400" dirty="0"/>
              <a:t> </a:t>
            </a:r>
            <a:r>
              <a:rPr lang="el-GR" sz="2400" dirty="0"/>
              <a:t>είναι από </a:t>
            </a:r>
            <a:r>
              <a:rPr lang="en-US" sz="2400" dirty="0"/>
              <a:t>txt</a:t>
            </a:r>
            <a:r>
              <a:rPr lang="el-GR" sz="2400" dirty="0"/>
              <a:t>, </a:t>
            </a:r>
            <a:r>
              <a:rPr lang="en-US" sz="2400" dirty="0"/>
              <a:t>csv </a:t>
            </a:r>
            <a:r>
              <a:rPr lang="el-GR" sz="2400" dirty="0"/>
              <a:t>μέχρι και </a:t>
            </a:r>
            <a:r>
              <a:rPr lang="en-US" sz="2400" dirty="0"/>
              <a:t>html</a:t>
            </a:r>
            <a:r>
              <a:rPr lang="el-GR" sz="2400" dirty="0"/>
              <a:t>, </a:t>
            </a:r>
            <a:r>
              <a:rPr lang="en-US" sz="2400" dirty="0" err="1"/>
              <a:t>css</a:t>
            </a:r>
            <a:r>
              <a:rPr lang="en-US" sz="2400" dirty="0"/>
              <a:t>. </a:t>
            </a:r>
            <a:r>
              <a:rPr lang="el-GR" sz="2400" dirty="0"/>
              <a:t>Τα αρχεία αυτά αποθηκεύονται μόνιμα</a:t>
            </a:r>
            <a:r>
              <a:rPr lang="en-US" sz="2400" dirty="0"/>
              <a:t> </a:t>
            </a:r>
            <a:r>
              <a:rPr lang="el-GR" sz="2400" dirty="0"/>
              <a:t>στην μνήμη, οπότε δεν χάνονται με την διακοπή του ρεύματος.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832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Custom 12">
      <a:dk1>
        <a:srgbClr val="000000"/>
      </a:dk1>
      <a:lt1>
        <a:srgbClr val="FFFFFF"/>
      </a:lt1>
      <a:dk2>
        <a:srgbClr val="6D6E71"/>
      </a:dk2>
      <a:lt2>
        <a:srgbClr val="58595B"/>
      </a:lt2>
      <a:accent1>
        <a:srgbClr val="0065A4"/>
      </a:accent1>
      <a:accent2>
        <a:srgbClr val="47C3D3"/>
      </a:accent2>
      <a:accent3>
        <a:srgbClr val="8F2D63"/>
      </a:accent3>
      <a:accent4>
        <a:srgbClr val="1A6871"/>
      </a:accent4>
      <a:accent5>
        <a:srgbClr val="0C4360"/>
      </a:accent5>
      <a:accent6>
        <a:srgbClr val="F47735"/>
      </a:accent6>
      <a:hlink>
        <a:srgbClr val="00559A"/>
      </a:hlink>
      <a:folHlink>
        <a:srgbClr val="595851"/>
      </a:folHlink>
    </a:clrScheme>
    <a:fontScheme name="Custom 3">
      <a:majorFont>
        <a:latin typeface="Trebuchet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TF66687569_Modern blue presentation_AAS_v5" id="{C7B59113-CD15-4341-96CA-86E715D5BE98}" vid="{5A8FDAEB-3DF3-4B3C-A708-49813F8D6F8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Έγγραφο" ma:contentTypeID="0x0101004326F4D00CA8F94290C52B9A75ABC59C" ma:contentTypeVersion="8" ma:contentTypeDescription="Δημιουργία νέου εγγράφου" ma:contentTypeScope="" ma:versionID="9a9c625acfe8115b40456c6e0c243ffb">
  <xsd:schema xmlns:xsd="http://www.w3.org/2001/XMLSchema" xmlns:xs="http://www.w3.org/2001/XMLSchema" xmlns:p="http://schemas.microsoft.com/office/2006/metadata/properties" xmlns:ns3="251939d1-0086-4515-99eb-dc499dc35ddf" targetNamespace="http://schemas.microsoft.com/office/2006/metadata/properties" ma:root="true" ma:fieldsID="35d225f586f17f661015c00c7b3ba05c" ns3:_="">
    <xsd:import namespace="251939d1-0086-4515-99eb-dc499dc35dd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1939d1-0086-4515-99eb-dc499dc35d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Τύπος περιεχομένου"/>
        <xsd:element ref="dc:title" minOccurs="0" maxOccurs="1" ma:index="4" ma:displayName="Τίτλο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251939d1-0086-4515-99eb-dc499dc35ddf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6A2E89-66E9-4E9E-B855-60D009DB81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51939d1-0086-4515-99eb-dc499dc35d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5757914-1161-4661-9696-421FD6935CDD}">
  <ds:schemaRefs>
    <ds:schemaRef ds:uri="http://purl.org/dc/dcmitype/"/>
    <ds:schemaRef ds:uri="251939d1-0086-4515-99eb-dc499dc35ddf"/>
    <ds:schemaRef ds:uri="http://schemas.microsoft.com/office/2006/documentManagement/types"/>
    <ds:schemaRef ds:uri="http://purl.org/dc/elements/1.1/"/>
    <ds:schemaRef ds:uri="http://www.w3.org/XML/1998/namespace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5B26E0C9-B2AA-42E6-97B6-E1B7D9EAF12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Modern blue presentation</Template>
  <TotalTime>581</TotalTime>
  <Words>1719</Words>
  <Application>Microsoft Office PowerPoint</Application>
  <PresentationFormat>Custom</PresentationFormat>
  <Paragraphs>118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Θέμα του Office</vt:lpstr>
      <vt:lpstr>Preferences/SPIFFS/OTA</vt:lpstr>
      <vt:lpstr>Preferences</vt:lpstr>
      <vt:lpstr>Preferences – Εισαγωγή</vt:lpstr>
      <vt:lpstr>Preferences – Εντολές για Read/write</vt:lpstr>
      <vt:lpstr>Preferences – Είδη κλειδιών</vt:lpstr>
      <vt:lpstr>Preferences – Παραδείγματα χρήσης της βιβλιοθήκης.</vt:lpstr>
      <vt:lpstr>Preferences – Διαγραφή τιμών</vt:lpstr>
      <vt:lpstr>SPIFFS</vt:lpstr>
      <vt:lpstr>SPIFFS – Εισαγωγή</vt:lpstr>
      <vt:lpstr>SPIFFS – Προαπαιτούμενα βήματα για την χρήση του με Arduino IDE</vt:lpstr>
      <vt:lpstr>SPIFFS – Έλεγχος εγκατάστασης plugin</vt:lpstr>
      <vt:lpstr>SPIFFS – Χρήση του plugin / Upload αρχείου στην μνήμη</vt:lpstr>
      <vt:lpstr>SPIFFS – Εντολές για άνοιγμα αρχείων στην μνήμη.</vt:lpstr>
      <vt:lpstr>SPIFFS – Διαγραφή αρχείων</vt:lpstr>
      <vt:lpstr>OTA</vt:lpstr>
      <vt:lpstr>OTA – Εισαγωγή</vt:lpstr>
      <vt:lpstr>OTA – Προετοιμασία </vt:lpstr>
      <vt:lpstr>OTA – Χρήσιμες συναρτήσεις για OTA</vt:lpstr>
      <vt:lpstr>ΟΤΑ – Setup του OTA Server</vt:lpstr>
      <vt:lpstr>ΟΤΑ – Upload των αρχείων Firmware και Filesystem (1/3)</vt:lpstr>
      <vt:lpstr>ΟΤΑ – Upload των αρχείων Firmware και Filesystem (2/3)</vt:lpstr>
      <vt:lpstr>ΟΤΑ – Upload των αρχείων Firmware και Filesystem (3/3)</vt:lpstr>
      <vt:lpstr>Τέλος Παρουσίασης, ευχαριστώ 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Preferences /SPIFFS/OTA</dc:title>
  <dc:creator>Βλάσσης Νικόλαος</dc:creator>
  <cp:lastModifiedBy>user</cp:lastModifiedBy>
  <cp:revision>19</cp:revision>
  <dcterms:created xsi:type="dcterms:W3CDTF">2023-03-23T16:06:05Z</dcterms:created>
  <dcterms:modified xsi:type="dcterms:W3CDTF">2023-03-24T18:51:51Z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0x0101004326F4D00CA8F94290C52B9A75ABC59C</vt:lpwstr>
  </property>
</Properties>
</file>