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ILIAS VARDIDAKIS" initials="IV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F565-715F-44D1-8BAB-3081BA1050CC}" type="datetimeFigureOut">
              <a:rPr lang="el-GR" smtClean="0"/>
              <a:pPr/>
              <a:t>28/4/2023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D2340-D74A-45BC-9E24-14EEFD5D61B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F565-715F-44D1-8BAB-3081BA1050CC}" type="datetimeFigureOut">
              <a:rPr lang="el-GR" smtClean="0"/>
              <a:pPr/>
              <a:t>28/4/2023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D2340-D74A-45BC-9E24-14EEFD5D61B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F565-715F-44D1-8BAB-3081BA1050CC}" type="datetimeFigureOut">
              <a:rPr lang="el-GR" smtClean="0"/>
              <a:pPr/>
              <a:t>28/4/2023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D2340-D74A-45BC-9E24-14EEFD5D61B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F565-715F-44D1-8BAB-3081BA1050CC}" type="datetimeFigureOut">
              <a:rPr lang="el-GR" smtClean="0"/>
              <a:pPr/>
              <a:t>28/4/2023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D2340-D74A-45BC-9E24-14EEFD5D61B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F565-715F-44D1-8BAB-3081BA1050CC}" type="datetimeFigureOut">
              <a:rPr lang="el-GR" smtClean="0"/>
              <a:pPr/>
              <a:t>28/4/2023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D2340-D74A-45BC-9E24-14EEFD5D61B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F565-715F-44D1-8BAB-3081BA1050CC}" type="datetimeFigureOut">
              <a:rPr lang="el-GR" smtClean="0"/>
              <a:pPr/>
              <a:t>28/4/2023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D2340-D74A-45BC-9E24-14EEFD5D61B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F565-715F-44D1-8BAB-3081BA1050CC}" type="datetimeFigureOut">
              <a:rPr lang="el-GR" smtClean="0"/>
              <a:pPr/>
              <a:t>28/4/2023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D2340-D74A-45BC-9E24-14EEFD5D61B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F565-715F-44D1-8BAB-3081BA1050CC}" type="datetimeFigureOut">
              <a:rPr lang="el-GR" smtClean="0"/>
              <a:pPr/>
              <a:t>28/4/2023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D2340-D74A-45BC-9E24-14EEFD5D61B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F565-715F-44D1-8BAB-3081BA1050CC}" type="datetimeFigureOut">
              <a:rPr lang="el-GR" smtClean="0"/>
              <a:pPr/>
              <a:t>28/4/2023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D2340-D74A-45BC-9E24-14EEFD5D61B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F565-715F-44D1-8BAB-3081BA1050CC}" type="datetimeFigureOut">
              <a:rPr lang="el-GR" smtClean="0"/>
              <a:pPr/>
              <a:t>28/4/2023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D2340-D74A-45BC-9E24-14EEFD5D61B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F565-715F-44D1-8BAB-3081BA1050CC}" type="datetimeFigureOut">
              <a:rPr lang="el-GR" smtClean="0"/>
              <a:pPr/>
              <a:t>28/4/2023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D2340-D74A-45BC-9E24-14EEFD5D61B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CF565-715F-44D1-8BAB-3081BA1050CC}" type="datetimeFigureOut">
              <a:rPr lang="el-GR" smtClean="0"/>
              <a:pPr/>
              <a:t>28/4/2023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2D2340-D74A-45BC-9E24-14EEFD5D61B0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- Θέση περιεχομένου" descr="i2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371600"/>
            <a:ext cx="8229600" cy="3875643"/>
          </a:xfrm>
        </p:spPr>
      </p:pic>
      <p:sp>
        <p:nvSpPr>
          <p:cNvPr id="4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omic Sans MS" pitchFamily="66" charset="0"/>
              </a:rPr>
              <a:t>I2C </a:t>
            </a:r>
            <a:r>
              <a:rPr lang="el-GR" b="1" dirty="0">
                <a:latin typeface="Comic Sans MS" pitchFamily="66" charset="0"/>
              </a:rPr>
              <a:t>ΑΣΚΗΣΗ</a:t>
            </a:r>
          </a:p>
        </p:txBody>
      </p:sp>
      <p:sp>
        <p:nvSpPr>
          <p:cNvPr id="6" name="5 - TextBox"/>
          <p:cNvSpPr txBox="1"/>
          <p:nvPr/>
        </p:nvSpPr>
        <p:spPr>
          <a:xfrm>
            <a:off x="609600" y="2286000"/>
            <a:ext cx="1219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Comic Sans MS" pitchFamily="66" charset="0"/>
              </a:rPr>
              <a:t>MASTER</a:t>
            </a:r>
            <a:endParaRPr lang="el-GR" b="1" dirty="0">
              <a:latin typeface="Comic Sans MS" pitchFamily="66" charset="0"/>
            </a:endParaRPr>
          </a:p>
        </p:txBody>
      </p:sp>
      <p:sp>
        <p:nvSpPr>
          <p:cNvPr id="7" name="6 - TextBox"/>
          <p:cNvSpPr txBox="1"/>
          <p:nvPr/>
        </p:nvSpPr>
        <p:spPr>
          <a:xfrm>
            <a:off x="7162800" y="2286000"/>
            <a:ext cx="1219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Comic Sans MS" pitchFamily="66" charset="0"/>
              </a:rPr>
              <a:t>SLAVE</a:t>
            </a:r>
            <a:endParaRPr lang="el-GR" b="1" dirty="0">
              <a:latin typeface="Comic Sans MS" pitchFamily="66" charset="0"/>
            </a:endParaRPr>
          </a:p>
        </p:txBody>
      </p:sp>
      <p:sp>
        <p:nvSpPr>
          <p:cNvPr id="9" name="8 - TextBox"/>
          <p:cNvSpPr txBox="1"/>
          <p:nvPr/>
        </p:nvSpPr>
        <p:spPr>
          <a:xfrm>
            <a:off x="914400" y="5334000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>
                <a:latin typeface="Comic Sans MS" pitchFamily="66" charset="0"/>
              </a:rPr>
              <a:t>Θέλουμε να ρυθμίζουμε το </a:t>
            </a:r>
            <a:r>
              <a:rPr lang="en-US" b="1" dirty="0">
                <a:latin typeface="Comic Sans MS" pitchFamily="66" charset="0"/>
              </a:rPr>
              <a:t>led </a:t>
            </a:r>
            <a:r>
              <a:rPr lang="el-GR" b="1" dirty="0">
                <a:latin typeface="Comic Sans MS" pitchFamily="66" charset="0"/>
              </a:rPr>
              <a:t>με </a:t>
            </a:r>
            <a:r>
              <a:rPr lang="en-US" b="1" dirty="0">
                <a:latin typeface="Comic Sans MS" pitchFamily="66" charset="0"/>
              </a:rPr>
              <a:t>PWM </a:t>
            </a:r>
            <a:r>
              <a:rPr lang="el-GR" b="1" dirty="0">
                <a:latin typeface="Comic Sans MS" pitchFamily="66" charset="0"/>
              </a:rPr>
              <a:t>από το ποτενσιόμετρο του </a:t>
            </a:r>
            <a:r>
              <a:rPr lang="en-US" b="1" dirty="0">
                <a:latin typeface="Comic Sans MS" pitchFamily="66" charset="0"/>
              </a:rPr>
              <a:t>SLAVE</a:t>
            </a:r>
            <a:r>
              <a:rPr lang="el-GR" b="1" dirty="0">
                <a:latin typeface="Comic Sans MS" pitchFamily="66" charset="0"/>
              </a:rPr>
              <a:t>. Το κύκλωμα είναι πλήρες?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1531</TotalTime>
  <Words>22</Words>
  <Application>Microsoft Office PowerPoint</Application>
  <PresentationFormat>Προβολή στην οθόνη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5" baseType="lpstr">
      <vt:lpstr>Arial</vt:lpstr>
      <vt:lpstr>Calibri</vt:lpstr>
      <vt:lpstr>Comic Sans MS</vt:lpstr>
      <vt:lpstr>Θέμα του Office</vt:lpstr>
      <vt:lpstr>I2C ΑΣΚΗΣΗ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ILIAS VARDIDAKIS</dc:creator>
  <cp:lastModifiedBy>spyros panagiotakis</cp:lastModifiedBy>
  <cp:revision>103</cp:revision>
  <dcterms:created xsi:type="dcterms:W3CDTF">2018-11-06T21:35:22Z</dcterms:created>
  <dcterms:modified xsi:type="dcterms:W3CDTF">2023-04-28T13:44:17Z</dcterms:modified>
</cp:coreProperties>
</file>