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46"/>
  </p:notesMasterIdLst>
  <p:handoutMasterIdLst>
    <p:handoutMasterId r:id="rId47"/>
  </p:handoutMasterIdLst>
  <p:sldIdLst>
    <p:sldId id="297" r:id="rId2"/>
    <p:sldId id="380" r:id="rId3"/>
    <p:sldId id="376" r:id="rId4"/>
    <p:sldId id="355" r:id="rId5"/>
    <p:sldId id="386" r:id="rId6"/>
    <p:sldId id="425" r:id="rId7"/>
    <p:sldId id="416" r:id="rId8"/>
    <p:sldId id="417" r:id="rId9"/>
    <p:sldId id="371" r:id="rId10"/>
    <p:sldId id="372" r:id="rId11"/>
    <p:sldId id="373" r:id="rId12"/>
    <p:sldId id="374" r:id="rId13"/>
    <p:sldId id="375" r:id="rId14"/>
    <p:sldId id="377" r:id="rId15"/>
    <p:sldId id="432" r:id="rId16"/>
    <p:sldId id="378" r:id="rId17"/>
    <p:sldId id="379" r:id="rId18"/>
    <p:sldId id="382" r:id="rId19"/>
    <p:sldId id="383" r:id="rId20"/>
    <p:sldId id="385" r:id="rId21"/>
    <p:sldId id="430" r:id="rId22"/>
    <p:sldId id="420" r:id="rId23"/>
    <p:sldId id="394" r:id="rId24"/>
    <p:sldId id="406" r:id="rId25"/>
    <p:sldId id="407" r:id="rId26"/>
    <p:sldId id="408" r:id="rId27"/>
    <p:sldId id="409" r:id="rId28"/>
    <p:sldId id="410" r:id="rId29"/>
    <p:sldId id="411" r:id="rId30"/>
    <p:sldId id="431" r:id="rId31"/>
    <p:sldId id="400" r:id="rId32"/>
    <p:sldId id="405" r:id="rId33"/>
    <p:sldId id="426" r:id="rId34"/>
    <p:sldId id="421" r:id="rId35"/>
    <p:sldId id="403" r:id="rId36"/>
    <p:sldId id="433" r:id="rId37"/>
    <p:sldId id="369" r:id="rId38"/>
    <p:sldId id="396" r:id="rId39"/>
    <p:sldId id="423" r:id="rId40"/>
    <p:sldId id="412" r:id="rId41"/>
    <p:sldId id="397" r:id="rId42"/>
    <p:sldId id="422" r:id="rId43"/>
    <p:sldId id="398" r:id="rId44"/>
    <p:sldId id="404" r:id="rId45"/>
  </p:sldIdLst>
  <p:sldSz cx="9144000" cy="6858000" type="screen4x3"/>
  <p:notesSz cx="7099300" cy="10234613"/>
  <p:custShowLst>
    <p:custShow name="Custom Show 1" id="0">
      <p:sldLst/>
    </p:custShow>
  </p:custShow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CC00"/>
    <a:srgbClr val="FF6600"/>
    <a:srgbClr val="D0BA92"/>
    <a:srgbClr val="C38E47"/>
    <a:srgbClr val="E4E156"/>
    <a:srgbClr val="F2F0A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p:restoredTop sz="94662"/>
  </p:normalViewPr>
  <p:slideViewPr>
    <p:cSldViewPr>
      <p:cViewPr varScale="1">
        <p:scale>
          <a:sx n="101" d="100"/>
          <a:sy n="101" d="100"/>
        </p:scale>
        <p:origin x="15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image" Target="../media/image64.jpeg"/><Relationship Id="rId5" Type="http://schemas.openxmlformats.org/officeDocument/2006/relationships/image" Target="../media/image68.pn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image" Target="../media/image64.jpeg"/><Relationship Id="rId5" Type="http://schemas.openxmlformats.org/officeDocument/2006/relationships/image" Target="../media/image68.pn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5B9AB-CB75-4C56-A6C9-89C944C6792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B6CD188A-A2CE-4BAE-BCBF-B3B56C6E5285}">
      <dgm:prSet phldrT="[Text]" custT="1"/>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400" b="1" u="sng" dirty="0">
              <a:solidFill>
                <a:srgbClr val="00447C"/>
              </a:solidFill>
            </a:rPr>
            <a:t>Rapid technological development</a:t>
          </a:r>
        </a:p>
        <a:p>
          <a:pPr defTabSz="800100">
            <a:lnSpc>
              <a:spcPct val="90000"/>
            </a:lnSpc>
            <a:spcBef>
              <a:spcPct val="0"/>
            </a:spcBef>
            <a:spcAft>
              <a:spcPct val="35000"/>
            </a:spcAft>
          </a:pPr>
          <a:endParaRPr lang="en-GB" sz="1800" dirty="0"/>
        </a:p>
      </dgm:t>
    </dgm:pt>
    <dgm:pt modelId="{EC1811CB-D3D0-445A-8B81-9744CA458A4B}" type="parTrans" cxnId="{DF8B6393-C4A6-48FF-B1BC-B6482BFA86E8}">
      <dgm:prSet/>
      <dgm:spPr/>
      <dgm:t>
        <a:bodyPr/>
        <a:lstStyle/>
        <a:p>
          <a:endParaRPr lang="en-GB"/>
        </a:p>
      </dgm:t>
    </dgm:pt>
    <dgm:pt modelId="{9C4F5D12-8875-4AFB-8169-B4DA009081AA}" type="sibTrans" cxnId="{DF8B6393-C4A6-48FF-B1BC-B6482BFA86E8}">
      <dgm:prSet/>
      <dgm:spPr/>
      <dgm:t>
        <a:bodyPr/>
        <a:lstStyle/>
        <a:p>
          <a:endParaRPr lang="en-GB"/>
        </a:p>
      </dgm:t>
    </dgm:pt>
    <dgm:pt modelId="{6C9CD4F2-C9D3-4278-9D44-6E1C9D7B40B6}">
      <dgm:prSet phldrT="[Text]" custT="1"/>
      <dgm:spPr>
        <a:solidFill>
          <a:schemeClr val="bg1"/>
        </a:solidFill>
      </dgm:spPr>
      <dgm:t>
        <a:bodyPr/>
        <a:lstStyle/>
        <a:p>
          <a:r>
            <a:rPr lang="en-US" altLang="en-US" sz="2400" b="1" u="sng" dirty="0">
              <a:solidFill>
                <a:srgbClr val="00447C"/>
              </a:solidFill>
            </a:rPr>
            <a:t>Users' take up and acceptability</a:t>
          </a:r>
          <a:endParaRPr lang="en-GB" sz="2400" dirty="0"/>
        </a:p>
      </dgm:t>
    </dgm:pt>
    <dgm:pt modelId="{949F0624-8D09-4D40-9BA1-DE79C2B30499}" type="parTrans" cxnId="{DA97AF6D-ED46-4F59-91E1-C6A3A0DD9B18}">
      <dgm:prSet/>
      <dgm:spPr/>
      <dgm:t>
        <a:bodyPr/>
        <a:lstStyle/>
        <a:p>
          <a:endParaRPr lang="en-GB"/>
        </a:p>
      </dgm:t>
    </dgm:pt>
    <dgm:pt modelId="{EB1E52BC-DFA2-47FE-A8CB-897477C81BF2}" type="sibTrans" cxnId="{DA97AF6D-ED46-4F59-91E1-C6A3A0DD9B18}">
      <dgm:prSet/>
      <dgm:spPr/>
      <dgm:t>
        <a:bodyPr/>
        <a:lstStyle/>
        <a:p>
          <a:endParaRPr lang="en-GB"/>
        </a:p>
      </dgm:t>
    </dgm:pt>
    <dgm:pt modelId="{326A9008-3413-48CC-83D5-914E137FEAFD}">
      <dgm:prSet phldrT="[Text]" custT="1"/>
      <dgm:spPr>
        <a:solidFill>
          <a:schemeClr val="bg1"/>
        </a:solidFill>
      </dgm:spPr>
      <dgm:t>
        <a:bodyPr/>
        <a:lstStyle/>
        <a:p>
          <a:r>
            <a:rPr lang="en-US" altLang="en-US" sz="2400" b="1" u="sng" dirty="0">
              <a:solidFill>
                <a:srgbClr val="00447C"/>
              </a:solidFill>
            </a:rPr>
            <a:t>Need to move into deployment</a:t>
          </a:r>
          <a:endParaRPr lang="en-GB" sz="2400" dirty="0"/>
        </a:p>
      </dgm:t>
    </dgm:pt>
    <dgm:pt modelId="{F8873692-1795-4C9D-AD25-DA029079656D}" type="parTrans" cxnId="{1DD8520E-30DC-4944-A0E7-2DF076528DA6}">
      <dgm:prSet/>
      <dgm:spPr/>
      <dgm:t>
        <a:bodyPr/>
        <a:lstStyle/>
        <a:p>
          <a:endParaRPr lang="en-GB"/>
        </a:p>
      </dgm:t>
    </dgm:pt>
    <dgm:pt modelId="{93CBC92D-02DE-4330-9229-3D978AA0DC76}" type="sibTrans" cxnId="{1DD8520E-30DC-4944-A0E7-2DF076528DA6}">
      <dgm:prSet/>
      <dgm:spPr/>
      <dgm:t>
        <a:bodyPr/>
        <a:lstStyle/>
        <a:p>
          <a:endParaRPr lang="en-GB"/>
        </a:p>
      </dgm:t>
    </dgm:pt>
    <dgm:pt modelId="{3AD4F56E-72DA-4BBD-98E7-22AFAFFA16AD}">
      <dgm:prSet phldrT="[Text]" custT="1"/>
      <dgm:spPr>
        <a:solidFill>
          <a:schemeClr val="bg1"/>
        </a:solidFill>
      </dgm:spPr>
      <dgm:t>
        <a:bodyPr/>
        <a:lstStyle/>
        <a:p>
          <a:r>
            <a:rPr lang="en-US" altLang="en-US" sz="2400" b="1" u="sng" dirty="0">
              <a:solidFill>
                <a:srgbClr val="00447C"/>
              </a:solidFill>
            </a:rPr>
            <a:t>Risk of fragmentation</a:t>
          </a:r>
          <a:endParaRPr lang="en-GB" sz="2400" dirty="0"/>
        </a:p>
      </dgm:t>
    </dgm:pt>
    <dgm:pt modelId="{D6B9EFB9-C4B5-4C68-A34B-5CD04456819E}" type="parTrans" cxnId="{9B8FA93C-7BEA-49D8-8D75-8F759E8CEF07}">
      <dgm:prSet/>
      <dgm:spPr/>
      <dgm:t>
        <a:bodyPr/>
        <a:lstStyle/>
        <a:p>
          <a:endParaRPr lang="en-GB"/>
        </a:p>
      </dgm:t>
    </dgm:pt>
    <dgm:pt modelId="{143A3386-0265-494B-B991-BF0E7B45C122}" type="sibTrans" cxnId="{9B8FA93C-7BEA-49D8-8D75-8F759E8CEF07}">
      <dgm:prSet/>
      <dgm:spPr/>
      <dgm:t>
        <a:bodyPr/>
        <a:lstStyle/>
        <a:p>
          <a:endParaRPr lang="en-GB"/>
        </a:p>
      </dgm:t>
    </dgm:pt>
    <dgm:pt modelId="{0A07B6CE-5B88-43EE-A577-82E24499E7BD}">
      <dgm:prSet phldrT="[Text]" custT="1"/>
      <dgm:spPr>
        <a:solidFill>
          <a:schemeClr val="bg1"/>
        </a:solidFill>
      </dgm:spPr>
      <dgm:t>
        <a:bodyPr/>
        <a:lstStyle/>
        <a:p>
          <a:r>
            <a:rPr lang="en-US" altLang="en-US" sz="2400" b="1" u="sng" dirty="0">
              <a:solidFill>
                <a:srgbClr val="00447C"/>
              </a:solidFill>
            </a:rPr>
            <a:t>International competition</a:t>
          </a:r>
          <a:endParaRPr lang="en-GB" sz="2400" dirty="0"/>
        </a:p>
      </dgm:t>
    </dgm:pt>
    <dgm:pt modelId="{5C34939E-3AAE-45D1-896C-3113C8AC5645}" type="parTrans" cxnId="{972735C8-CE09-4024-9DB5-2E0A35ABA8FB}">
      <dgm:prSet/>
      <dgm:spPr/>
      <dgm:t>
        <a:bodyPr/>
        <a:lstStyle/>
        <a:p>
          <a:endParaRPr lang="en-GB"/>
        </a:p>
      </dgm:t>
    </dgm:pt>
    <dgm:pt modelId="{321A4A95-A3F3-445E-AD48-18E747E2A867}" type="sibTrans" cxnId="{972735C8-CE09-4024-9DB5-2E0A35ABA8FB}">
      <dgm:prSet/>
      <dgm:spPr/>
      <dgm:t>
        <a:bodyPr/>
        <a:lstStyle/>
        <a:p>
          <a:endParaRPr lang="en-GB"/>
        </a:p>
      </dgm:t>
    </dgm:pt>
    <dgm:pt modelId="{1ECC8A46-3CE1-498F-97FE-A862C1E376AF}" type="pres">
      <dgm:prSet presAssocID="{8725B9AB-CB75-4C56-A6C9-89C944C6792B}" presName="linear" presStyleCnt="0">
        <dgm:presLayoutVars>
          <dgm:dir/>
          <dgm:resizeHandles val="exact"/>
        </dgm:presLayoutVars>
      </dgm:prSet>
      <dgm:spPr/>
    </dgm:pt>
    <dgm:pt modelId="{290DC465-D703-4616-9FA0-20EDB22AF8A5}" type="pres">
      <dgm:prSet presAssocID="{B6CD188A-A2CE-4BAE-BCBF-B3B56C6E5285}" presName="comp" presStyleCnt="0"/>
      <dgm:spPr/>
    </dgm:pt>
    <dgm:pt modelId="{50A2D592-85BA-41F5-8B4C-F900D7503908}" type="pres">
      <dgm:prSet presAssocID="{B6CD188A-A2CE-4BAE-BCBF-B3B56C6E5285}" presName="box" presStyleLbl="node1" presStyleIdx="0" presStyleCnt="5" custLinFactNeighborY="2588"/>
      <dgm:spPr/>
    </dgm:pt>
    <dgm:pt modelId="{B6D163A7-02F0-40BB-B3F9-FA1ADE423389}" type="pres">
      <dgm:prSet presAssocID="{B6CD188A-A2CE-4BAE-BCBF-B3B56C6E5285}" presName="img" presStyleLbl="fgImgPlace1" presStyleIdx="0" presStyleCnt="5" custFlipHor="0" custScaleX="73518" custScaleY="1130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a:noFill/>
        </a:ln>
      </dgm:spPr>
    </dgm:pt>
    <dgm:pt modelId="{0F251A28-3514-4BDB-A453-B9E014A0648D}" type="pres">
      <dgm:prSet presAssocID="{B6CD188A-A2CE-4BAE-BCBF-B3B56C6E5285}" presName="text" presStyleLbl="node1" presStyleIdx="0" presStyleCnt="5">
        <dgm:presLayoutVars>
          <dgm:bulletEnabled val="1"/>
        </dgm:presLayoutVars>
      </dgm:prSet>
      <dgm:spPr/>
    </dgm:pt>
    <dgm:pt modelId="{2976CECC-D7BB-4C31-BADB-7DDF95CAD50D}" type="pres">
      <dgm:prSet presAssocID="{9C4F5D12-8875-4AFB-8169-B4DA009081AA}" presName="spacer" presStyleCnt="0"/>
      <dgm:spPr/>
    </dgm:pt>
    <dgm:pt modelId="{3E962282-46C2-457A-8FF1-B49C435B9852}" type="pres">
      <dgm:prSet presAssocID="{6C9CD4F2-C9D3-4278-9D44-6E1C9D7B40B6}" presName="comp" presStyleCnt="0"/>
      <dgm:spPr/>
    </dgm:pt>
    <dgm:pt modelId="{8F55AC7A-09C1-4C8D-A321-EE90B91A8960}" type="pres">
      <dgm:prSet presAssocID="{6C9CD4F2-C9D3-4278-9D44-6E1C9D7B40B6}" presName="box" presStyleLbl="node1" presStyleIdx="1" presStyleCnt="5"/>
      <dgm:spPr/>
    </dgm:pt>
    <dgm:pt modelId="{F1ED196D-A3CA-476A-84A0-E3506B5414D8}" type="pres">
      <dgm:prSet presAssocID="{6C9CD4F2-C9D3-4278-9D44-6E1C9D7B40B6}" presName="img" presStyleLbl="fgImgPlace1" presStyleIdx="1" presStyleCnt="5" custScaleX="64103" custScaleY="106321" custLinFactNeighborX="-5334" custLinFactNeighborY="-464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a:noFill/>
        </a:ln>
      </dgm:spPr>
    </dgm:pt>
    <dgm:pt modelId="{B74354B8-03C6-4E27-BCB1-B03A4664D10F}" type="pres">
      <dgm:prSet presAssocID="{6C9CD4F2-C9D3-4278-9D44-6E1C9D7B40B6}" presName="text" presStyleLbl="node1" presStyleIdx="1" presStyleCnt="5">
        <dgm:presLayoutVars>
          <dgm:bulletEnabled val="1"/>
        </dgm:presLayoutVars>
      </dgm:prSet>
      <dgm:spPr/>
    </dgm:pt>
    <dgm:pt modelId="{D656EB97-9172-4956-95DD-5326211A002A}" type="pres">
      <dgm:prSet presAssocID="{EB1E52BC-DFA2-47FE-A8CB-897477C81BF2}" presName="spacer" presStyleCnt="0"/>
      <dgm:spPr/>
    </dgm:pt>
    <dgm:pt modelId="{2369BEF4-24C0-4B9F-890A-794E01EB5B2D}" type="pres">
      <dgm:prSet presAssocID="{326A9008-3413-48CC-83D5-914E137FEAFD}" presName="comp" presStyleCnt="0"/>
      <dgm:spPr/>
    </dgm:pt>
    <dgm:pt modelId="{444C9618-54EE-4D5A-91CC-1A3F3F8E41DB}" type="pres">
      <dgm:prSet presAssocID="{326A9008-3413-48CC-83D5-914E137FEAFD}" presName="box" presStyleLbl="node1" presStyleIdx="2" presStyleCnt="5"/>
      <dgm:spPr/>
    </dgm:pt>
    <dgm:pt modelId="{D3774EA5-E317-4638-B5DE-51471670375E}" type="pres">
      <dgm:prSet presAssocID="{326A9008-3413-48CC-83D5-914E137FEAFD}" presName="img" presStyleLbl="fgImgPlace1" presStyleIdx="2" presStyleCnt="5" custScaleX="73518" custScaleY="11947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a:noFill/>
        </a:ln>
      </dgm:spPr>
    </dgm:pt>
    <dgm:pt modelId="{7CDEC906-D053-4283-AB2E-B3315EB1F6BD}" type="pres">
      <dgm:prSet presAssocID="{326A9008-3413-48CC-83D5-914E137FEAFD}" presName="text" presStyleLbl="node1" presStyleIdx="2" presStyleCnt="5">
        <dgm:presLayoutVars>
          <dgm:bulletEnabled val="1"/>
        </dgm:presLayoutVars>
      </dgm:prSet>
      <dgm:spPr/>
    </dgm:pt>
    <dgm:pt modelId="{CBEC6F66-E43D-404C-B403-3A2E3458F37A}" type="pres">
      <dgm:prSet presAssocID="{93CBC92D-02DE-4330-9229-3D978AA0DC76}" presName="spacer" presStyleCnt="0"/>
      <dgm:spPr/>
    </dgm:pt>
    <dgm:pt modelId="{40CCF9C4-33B7-4FE1-9313-AFA1C95775E6}" type="pres">
      <dgm:prSet presAssocID="{3AD4F56E-72DA-4BBD-98E7-22AFAFFA16AD}" presName="comp" presStyleCnt="0"/>
      <dgm:spPr/>
    </dgm:pt>
    <dgm:pt modelId="{E13D2E10-DDCF-4AEA-B2F3-78F92F3D1CF6}" type="pres">
      <dgm:prSet presAssocID="{3AD4F56E-72DA-4BBD-98E7-22AFAFFA16AD}" presName="box" presStyleLbl="node1" presStyleIdx="3" presStyleCnt="5"/>
      <dgm:spPr/>
    </dgm:pt>
    <dgm:pt modelId="{99FB44E4-CF8A-4187-B835-936FF7B5A97A}" type="pres">
      <dgm:prSet presAssocID="{3AD4F56E-72DA-4BBD-98E7-22AFAFFA16AD}" presName="img" presStyleLbl="fgImgPlace1" presStyleIdx="3" presStyleCnt="5" custScaleX="64196" custScaleY="121137"/>
      <dgm:spPr>
        <a:blipFill rotWithShape="1">
          <a:blip xmlns:r="http://schemas.openxmlformats.org/officeDocument/2006/relationships" r:embed="rId4">
            <a:duotone>
              <a:schemeClr val="accent3">
                <a:shade val="45000"/>
                <a:satMod val="135000"/>
              </a:schemeClr>
              <a:prstClr val="white"/>
            </a:duotone>
          </a:blip>
          <a:stretch>
            <a:fillRect/>
          </a:stretch>
        </a:blipFill>
        <a:ln>
          <a:noFill/>
        </a:ln>
      </dgm:spPr>
    </dgm:pt>
    <dgm:pt modelId="{57A4F351-C2B1-4516-ADFB-623E0233B477}" type="pres">
      <dgm:prSet presAssocID="{3AD4F56E-72DA-4BBD-98E7-22AFAFFA16AD}" presName="text" presStyleLbl="node1" presStyleIdx="3" presStyleCnt="5">
        <dgm:presLayoutVars>
          <dgm:bulletEnabled val="1"/>
        </dgm:presLayoutVars>
      </dgm:prSet>
      <dgm:spPr/>
    </dgm:pt>
    <dgm:pt modelId="{30C11787-DD5F-45DD-B376-A4F330FCC97C}" type="pres">
      <dgm:prSet presAssocID="{143A3386-0265-494B-B991-BF0E7B45C122}" presName="spacer" presStyleCnt="0"/>
      <dgm:spPr/>
    </dgm:pt>
    <dgm:pt modelId="{E7E176B7-3E78-4A76-AD9F-4BABCFA1E188}" type="pres">
      <dgm:prSet presAssocID="{0A07B6CE-5B88-43EE-A577-82E24499E7BD}" presName="comp" presStyleCnt="0"/>
      <dgm:spPr/>
    </dgm:pt>
    <dgm:pt modelId="{CE74F55B-0299-4DAF-B413-21ABEB41F84F}" type="pres">
      <dgm:prSet presAssocID="{0A07B6CE-5B88-43EE-A577-82E24499E7BD}" presName="box" presStyleLbl="node1" presStyleIdx="4" presStyleCnt="5"/>
      <dgm:spPr/>
    </dgm:pt>
    <dgm:pt modelId="{076491CA-F9BB-4B12-93A9-E6AFD6C00CD3}" type="pres">
      <dgm:prSet presAssocID="{0A07B6CE-5B88-43EE-A577-82E24499E7BD}" presName="img" presStyleLbl="fgImgPlace1" presStyleIdx="4" presStyleCnt="5" custScaleX="82621" custScaleY="89441" custLinFactNeighborX="-5342" custLinFactNeighborY="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a:noFill/>
        </a:ln>
      </dgm:spPr>
    </dgm:pt>
    <dgm:pt modelId="{E8204E32-EBFE-46CD-AD27-281574D24FE5}" type="pres">
      <dgm:prSet presAssocID="{0A07B6CE-5B88-43EE-A577-82E24499E7BD}" presName="text" presStyleLbl="node1" presStyleIdx="4" presStyleCnt="5">
        <dgm:presLayoutVars>
          <dgm:bulletEnabled val="1"/>
        </dgm:presLayoutVars>
      </dgm:prSet>
      <dgm:spPr/>
    </dgm:pt>
  </dgm:ptLst>
  <dgm:cxnLst>
    <dgm:cxn modelId="{1DD8520E-30DC-4944-A0E7-2DF076528DA6}" srcId="{8725B9AB-CB75-4C56-A6C9-89C944C6792B}" destId="{326A9008-3413-48CC-83D5-914E137FEAFD}" srcOrd="2" destOrd="0" parTransId="{F8873692-1795-4C9D-AD25-DA029079656D}" sibTransId="{93CBC92D-02DE-4330-9229-3D978AA0DC76}"/>
    <dgm:cxn modelId="{8A27D318-B956-4B2E-A89B-EE415778F214}" type="presOf" srcId="{6C9CD4F2-C9D3-4278-9D44-6E1C9D7B40B6}" destId="{B74354B8-03C6-4E27-BCB1-B03A4664D10F}" srcOrd="1" destOrd="0" presId="urn:microsoft.com/office/officeart/2005/8/layout/vList4"/>
    <dgm:cxn modelId="{9B8FA93C-7BEA-49D8-8D75-8F759E8CEF07}" srcId="{8725B9AB-CB75-4C56-A6C9-89C944C6792B}" destId="{3AD4F56E-72DA-4BBD-98E7-22AFAFFA16AD}" srcOrd="3" destOrd="0" parTransId="{D6B9EFB9-C4B5-4C68-A34B-5CD04456819E}" sibTransId="{143A3386-0265-494B-B991-BF0E7B45C122}"/>
    <dgm:cxn modelId="{C49A256D-9317-4354-A588-5CF1E84CE1A9}" type="presOf" srcId="{B6CD188A-A2CE-4BAE-BCBF-B3B56C6E5285}" destId="{0F251A28-3514-4BDB-A453-B9E014A0648D}" srcOrd="1" destOrd="0" presId="urn:microsoft.com/office/officeart/2005/8/layout/vList4"/>
    <dgm:cxn modelId="{DA97AF6D-ED46-4F59-91E1-C6A3A0DD9B18}" srcId="{8725B9AB-CB75-4C56-A6C9-89C944C6792B}" destId="{6C9CD4F2-C9D3-4278-9D44-6E1C9D7B40B6}" srcOrd="1" destOrd="0" parTransId="{949F0624-8D09-4D40-9BA1-DE79C2B30499}" sibTransId="{EB1E52BC-DFA2-47FE-A8CB-897477C81BF2}"/>
    <dgm:cxn modelId="{434EE86D-0EAA-4A7A-9D29-767F5BE35EB1}" type="presOf" srcId="{3AD4F56E-72DA-4BBD-98E7-22AFAFFA16AD}" destId="{E13D2E10-DDCF-4AEA-B2F3-78F92F3D1CF6}" srcOrd="0" destOrd="0" presId="urn:microsoft.com/office/officeart/2005/8/layout/vList4"/>
    <dgm:cxn modelId="{3732B46E-3BE1-4B33-AE5E-6976AF4D9751}" type="presOf" srcId="{326A9008-3413-48CC-83D5-914E137FEAFD}" destId="{444C9618-54EE-4D5A-91CC-1A3F3F8E41DB}" srcOrd="0" destOrd="0" presId="urn:microsoft.com/office/officeart/2005/8/layout/vList4"/>
    <dgm:cxn modelId="{A00FBB57-7B29-43D8-A726-7A2C9315477E}" type="presOf" srcId="{8725B9AB-CB75-4C56-A6C9-89C944C6792B}" destId="{1ECC8A46-3CE1-498F-97FE-A862C1E376AF}" srcOrd="0" destOrd="0" presId="urn:microsoft.com/office/officeart/2005/8/layout/vList4"/>
    <dgm:cxn modelId="{F4148083-A115-42F5-BB0B-1BD0653F150E}" type="presOf" srcId="{B6CD188A-A2CE-4BAE-BCBF-B3B56C6E5285}" destId="{50A2D592-85BA-41F5-8B4C-F900D7503908}" srcOrd="0" destOrd="0" presId="urn:microsoft.com/office/officeart/2005/8/layout/vList4"/>
    <dgm:cxn modelId="{1D64F08C-F391-45C5-8167-E63EA7A8955B}" type="presOf" srcId="{0A07B6CE-5B88-43EE-A577-82E24499E7BD}" destId="{CE74F55B-0299-4DAF-B413-21ABEB41F84F}" srcOrd="0" destOrd="0" presId="urn:microsoft.com/office/officeart/2005/8/layout/vList4"/>
    <dgm:cxn modelId="{E969F78F-78DA-4794-A791-C70D6C61B20E}" type="presOf" srcId="{326A9008-3413-48CC-83D5-914E137FEAFD}" destId="{7CDEC906-D053-4283-AB2E-B3315EB1F6BD}" srcOrd="1" destOrd="0" presId="urn:microsoft.com/office/officeart/2005/8/layout/vList4"/>
    <dgm:cxn modelId="{DF8B6393-C4A6-48FF-B1BC-B6482BFA86E8}" srcId="{8725B9AB-CB75-4C56-A6C9-89C944C6792B}" destId="{B6CD188A-A2CE-4BAE-BCBF-B3B56C6E5285}" srcOrd="0" destOrd="0" parTransId="{EC1811CB-D3D0-445A-8B81-9744CA458A4B}" sibTransId="{9C4F5D12-8875-4AFB-8169-B4DA009081AA}"/>
    <dgm:cxn modelId="{B688EE93-AC71-4A4A-AD83-CB1C4E4E258D}" type="presOf" srcId="{6C9CD4F2-C9D3-4278-9D44-6E1C9D7B40B6}" destId="{8F55AC7A-09C1-4C8D-A321-EE90B91A8960}" srcOrd="0" destOrd="0" presId="urn:microsoft.com/office/officeart/2005/8/layout/vList4"/>
    <dgm:cxn modelId="{30666E97-913C-4B25-8BED-5BC86A9D73A2}" type="presOf" srcId="{3AD4F56E-72DA-4BBD-98E7-22AFAFFA16AD}" destId="{57A4F351-C2B1-4516-ADFB-623E0233B477}" srcOrd="1" destOrd="0" presId="urn:microsoft.com/office/officeart/2005/8/layout/vList4"/>
    <dgm:cxn modelId="{972735C8-CE09-4024-9DB5-2E0A35ABA8FB}" srcId="{8725B9AB-CB75-4C56-A6C9-89C944C6792B}" destId="{0A07B6CE-5B88-43EE-A577-82E24499E7BD}" srcOrd="4" destOrd="0" parTransId="{5C34939E-3AAE-45D1-896C-3113C8AC5645}" sibTransId="{321A4A95-A3F3-445E-AD48-18E747E2A867}"/>
    <dgm:cxn modelId="{E6074CFF-1F94-464B-BF3D-EDA8869CC6D1}" type="presOf" srcId="{0A07B6CE-5B88-43EE-A577-82E24499E7BD}" destId="{E8204E32-EBFE-46CD-AD27-281574D24FE5}" srcOrd="1" destOrd="0" presId="urn:microsoft.com/office/officeart/2005/8/layout/vList4"/>
    <dgm:cxn modelId="{A139E3AD-A9B8-4B68-B74F-323208E65F28}" type="presParOf" srcId="{1ECC8A46-3CE1-498F-97FE-A862C1E376AF}" destId="{290DC465-D703-4616-9FA0-20EDB22AF8A5}" srcOrd="0" destOrd="0" presId="urn:microsoft.com/office/officeart/2005/8/layout/vList4"/>
    <dgm:cxn modelId="{2208D095-3821-401C-B2EE-89D64FA187F9}" type="presParOf" srcId="{290DC465-D703-4616-9FA0-20EDB22AF8A5}" destId="{50A2D592-85BA-41F5-8B4C-F900D7503908}" srcOrd="0" destOrd="0" presId="urn:microsoft.com/office/officeart/2005/8/layout/vList4"/>
    <dgm:cxn modelId="{3DD8FE2E-682E-4B48-A42F-FB8CE563C80A}" type="presParOf" srcId="{290DC465-D703-4616-9FA0-20EDB22AF8A5}" destId="{B6D163A7-02F0-40BB-B3F9-FA1ADE423389}" srcOrd="1" destOrd="0" presId="urn:microsoft.com/office/officeart/2005/8/layout/vList4"/>
    <dgm:cxn modelId="{EEAEF3A7-8C23-450D-AB69-48590527F3A9}" type="presParOf" srcId="{290DC465-D703-4616-9FA0-20EDB22AF8A5}" destId="{0F251A28-3514-4BDB-A453-B9E014A0648D}" srcOrd="2" destOrd="0" presId="urn:microsoft.com/office/officeart/2005/8/layout/vList4"/>
    <dgm:cxn modelId="{CBE39179-A1F2-49E2-A66B-AE560418373E}" type="presParOf" srcId="{1ECC8A46-3CE1-498F-97FE-A862C1E376AF}" destId="{2976CECC-D7BB-4C31-BADB-7DDF95CAD50D}" srcOrd="1" destOrd="0" presId="urn:microsoft.com/office/officeart/2005/8/layout/vList4"/>
    <dgm:cxn modelId="{00F415E9-984A-4A8A-94CB-508A23C94535}" type="presParOf" srcId="{1ECC8A46-3CE1-498F-97FE-A862C1E376AF}" destId="{3E962282-46C2-457A-8FF1-B49C435B9852}" srcOrd="2" destOrd="0" presId="urn:microsoft.com/office/officeart/2005/8/layout/vList4"/>
    <dgm:cxn modelId="{C0C1FDAE-154B-4A63-BACE-53CDCCF24C64}" type="presParOf" srcId="{3E962282-46C2-457A-8FF1-B49C435B9852}" destId="{8F55AC7A-09C1-4C8D-A321-EE90B91A8960}" srcOrd="0" destOrd="0" presId="urn:microsoft.com/office/officeart/2005/8/layout/vList4"/>
    <dgm:cxn modelId="{103A2CC0-CCBE-444A-8F50-75963D444079}" type="presParOf" srcId="{3E962282-46C2-457A-8FF1-B49C435B9852}" destId="{F1ED196D-A3CA-476A-84A0-E3506B5414D8}" srcOrd="1" destOrd="0" presId="urn:microsoft.com/office/officeart/2005/8/layout/vList4"/>
    <dgm:cxn modelId="{3D67F97B-2662-46ED-B7AF-F8AB11BF86C9}" type="presParOf" srcId="{3E962282-46C2-457A-8FF1-B49C435B9852}" destId="{B74354B8-03C6-4E27-BCB1-B03A4664D10F}" srcOrd="2" destOrd="0" presId="urn:microsoft.com/office/officeart/2005/8/layout/vList4"/>
    <dgm:cxn modelId="{3814768F-302D-40C2-AC6A-D06CF669F829}" type="presParOf" srcId="{1ECC8A46-3CE1-498F-97FE-A862C1E376AF}" destId="{D656EB97-9172-4956-95DD-5326211A002A}" srcOrd="3" destOrd="0" presId="urn:microsoft.com/office/officeart/2005/8/layout/vList4"/>
    <dgm:cxn modelId="{0CA8EB81-36F2-4C1D-9E5C-E8795AA8A4B8}" type="presParOf" srcId="{1ECC8A46-3CE1-498F-97FE-A862C1E376AF}" destId="{2369BEF4-24C0-4B9F-890A-794E01EB5B2D}" srcOrd="4" destOrd="0" presId="urn:microsoft.com/office/officeart/2005/8/layout/vList4"/>
    <dgm:cxn modelId="{02BA0391-E3B8-46EB-81DA-DD9757900AAF}" type="presParOf" srcId="{2369BEF4-24C0-4B9F-890A-794E01EB5B2D}" destId="{444C9618-54EE-4D5A-91CC-1A3F3F8E41DB}" srcOrd="0" destOrd="0" presId="urn:microsoft.com/office/officeart/2005/8/layout/vList4"/>
    <dgm:cxn modelId="{9D595D17-5199-44B1-840B-DB87FE4DEAD0}" type="presParOf" srcId="{2369BEF4-24C0-4B9F-890A-794E01EB5B2D}" destId="{D3774EA5-E317-4638-B5DE-51471670375E}" srcOrd="1" destOrd="0" presId="urn:microsoft.com/office/officeart/2005/8/layout/vList4"/>
    <dgm:cxn modelId="{A11F8884-467E-4DF1-9996-BC45B50696C7}" type="presParOf" srcId="{2369BEF4-24C0-4B9F-890A-794E01EB5B2D}" destId="{7CDEC906-D053-4283-AB2E-B3315EB1F6BD}" srcOrd="2" destOrd="0" presId="urn:microsoft.com/office/officeart/2005/8/layout/vList4"/>
    <dgm:cxn modelId="{7D623F57-5FB6-4664-BFA8-0E5803155985}" type="presParOf" srcId="{1ECC8A46-3CE1-498F-97FE-A862C1E376AF}" destId="{CBEC6F66-E43D-404C-B403-3A2E3458F37A}" srcOrd="5" destOrd="0" presId="urn:microsoft.com/office/officeart/2005/8/layout/vList4"/>
    <dgm:cxn modelId="{2778ED9B-721E-46A7-B8EF-F988B87C079D}" type="presParOf" srcId="{1ECC8A46-3CE1-498F-97FE-A862C1E376AF}" destId="{40CCF9C4-33B7-4FE1-9313-AFA1C95775E6}" srcOrd="6" destOrd="0" presId="urn:microsoft.com/office/officeart/2005/8/layout/vList4"/>
    <dgm:cxn modelId="{96DC62E9-B868-494F-962B-9EC187097394}" type="presParOf" srcId="{40CCF9C4-33B7-4FE1-9313-AFA1C95775E6}" destId="{E13D2E10-DDCF-4AEA-B2F3-78F92F3D1CF6}" srcOrd="0" destOrd="0" presId="urn:microsoft.com/office/officeart/2005/8/layout/vList4"/>
    <dgm:cxn modelId="{7C395F7B-EA63-4EDC-B092-7E628C2E48CA}" type="presParOf" srcId="{40CCF9C4-33B7-4FE1-9313-AFA1C95775E6}" destId="{99FB44E4-CF8A-4187-B835-936FF7B5A97A}" srcOrd="1" destOrd="0" presId="urn:microsoft.com/office/officeart/2005/8/layout/vList4"/>
    <dgm:cxn modelId="{158EBFCB-63D6-4551-BD99-C7A4F8F63FF2}" type="presParOf" srcId="{40CCF9C4-33B7-4FE1-9313-AFA1C95775E6}" destId="{57A4F351-C2B1-4516-ADFB-623E0233B477}" srcOrd="2" destOrd="0" presId="urn:microsoft.com/office/officeart/2005/8/layout/vList4"/>
    <dgm:cxn modelId="{25774E6A-95CA-4127-BCF6-CAEAB6A5EC55}" type="presParOf" srcId="{1ECC8A46-3CE1-498F-97FE-A862C1E376AF}" destId="{30C11787-DD5F-45DD-B376-A4F330FCC97C}" srcOrd="7" destOrd="0" presId="urn:microsoft.com/office/officeart/2005/8/layout/vList4"/>
    <dgm:cxn modelId="{EC1BE847-1E5E-4DD5-A1B4-8A953BF84A96}" type="presParOf" srcId="{1ECC8A46-3CE1-498F-97FE-A862C1E376AF}" destId="{E7E176B7-3E78-4A76-AD9F-4BABCFA1E188}" srcOrd="8" destOrd="0" presId="urn:microsoft.com/office/officeart/2005/8/layout/vList4"/>
    <dgm:cxn modelId="{64243202-00C0-4DB8-A863-13CB50E2D00C}" type="presParOf" srcId="{E7E176B7-3E78-4A76-AD9F-4BABCFA1E188}" destId="{CE74F55B-0299-4DAF-B413-21ABEB41F84F}" srcOrd="0" destOrd="0" presId="urn:microsoft.com/office/officeart/2005/8/layout/vList4"/>
    <dgm:cxn modelId="{408D19C0-D1B2-4CA5-92B4-D6B6FEFD97B0}" type="presParOf" srcId="{E7E176B7-3E78-4A76-AD9F-4BABCFA1E188}" destId="{076491CA-F9BB-4B12-93A9-E6AFD6C00CD3}" srcOrd="1" destOrd="0" presId="urn:microsoft.com/office/officeart/2005/8/layout/vList4"/>
    <dgm:cxn modelId="{28CB1433-1701-490F-8438-1E78D0CD4828}" type="presParOf" srcId="{E7E176B7-3E78-4A76-AD9F-4BABCFA1E188}" destId="{E8204E32-EBFE-46CD-AD27-281574D24FE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2D592-85BA-41F5-8B4C-F900D7503908}">
      <dsp:nvSpPr>
        <dsp:cNvPr id="0" name=""/>
        <dsp:cNvSpPr/>
      </dsp:nvSpPr>
      <dsp:spPr>
        <a:xfrm>
          <a:off x="0" y="23795"/>
          <a:ext cx="7776864" cy="919473"/>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sz="2400" b="1" u="sng" kern="1200" dirty="0">
              <a:solidFill>
                <a:srgbClr val="00447C"/>
              </a:solidFill>
            </a:rPr>
            <a:t>Rapid technological development</a:t>
          </a:r>
        </a:p>
        <a:p>
          <a:pPr lvl="0" algn="l" defTabSz="800100">
            <a:lnSpc>
              <a:spcPct val="90000"/>
            </a:lnSpc>
            <a:spcBef>
              <a:spcPct val="0"/>
            </a:spcBef>
            <a:spcAft>
              <a:spcPct val="35000"/>
            </a:spcAft>
            <a:buNone/>
          </a:pPr>
          <a:endParaRPr lang="en-GB" sz="1800" kern="1200" dirty="0"/>
        </a:p>
      </dsp:txBody>
      <dsp:txXfrm>
        <a:off x="1647320" y="23795"/>
        <a:ext cx="6129543" cy="919473"/>
      </dsp:txXfrm>
    </dsp:sp>
    <dsp:sp modelId="{B6D163A7-02F0-40BB-B3F9-FA1ADE423389}">
      <dsp:nvSpPr>
        <dsp:cNvPr id="0" name=""/>
        <dsp:cNvSpPr/>
      </dsp:nvSpPr>
      <dsp:spPr>
        <a:xfrm>
          <a:off x="297894" y="43825"/>
          <a:ext cx="1143478" cy="83182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F55AC7A-09C1-4C8D-A321-EE90B91A8960}">
      <dsp:nvSpPr>
        <dsp:cNvPr id="0" name=""/>
        <dsp:cNvSpPr/>
      </dsp:nvSpPr>
      <dsp:spPr>
        <a:xfrm>
          <a:off x="0" y="1011420"/>
          <a:ext cx="7776864" cy="919473"/>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u="sng" kern="1200" dirty="0">
              <a:solidFill>
                <a:srgbClr val="00447C"/>
              </a:solidFill>
            </a:rPr>
            <a:t>Users' take up and acceptability</a:t>
          </a:r>
          <a:endParaRPr lang="en-GB" sz="2400" kern="1200" dirty="0"/>
        </a:p>
      </dsp:txBody>
      <dsp:txXfrm>
        <a:off x="1647320" y="1011420"/>
        <a:ext cx="6129543" cy="919473"/>
      </dsp:txXfrm>
    </dsp:sp>
    <dsp:sp modelId="{F1ED196D-A3CA-476A-84A0-E3506B5414D8}">
      <dsp:nvSpPr>
        <dsp:cNvPr id="0" name=""/>
        <dsp:cNvSpPr/>
      </dsp:nvSpPr>
      <dsp:spPr>
        <a:xfrm>
          <a:off x="288149" y="1045937"/>
          <a:ext cx="997040" cy="78207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44C9618-54EE-4D5A-91CC-1A3F3F8E41DB}">
      <dsp:nvSpPr>
        <dsp:cNvPr id="0" name=""/>
        <dsp:cNvSpPr/>
      </dsp:nvSpPr>
      <dsp:spPr>
        <a:xfrm>
          <a:off x="0" y="2022841"/>
          <a:ext cx="7776864" cy="919473"/>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u="sng" kern="1200" dirty="0">
              <a:solidFill>
                <a:srgbClr val="00447C"/>
              </a:solidFill>
            </a:rPr>
            <a:t>Need to move into deployment</a:t>
          </a:r>
          <a:endParaRPr lang="en-GB" sz="2400" kern="1200" dirty="0"/>
        </a:p>
      </dsp:txBody>
      <dsp:txXfrm>
        <a:off x="1647320" y="2022841"/>
        <a:ext cx="6129543" cy="919473"/>
      </dsp:txXfrm>
    </dsp:sp>
    <dsp:sp modelId="{D3774EA5-E317-4638-B5DE-51471670375E}">
      <dsp:nvSpPr>
        <dsp:cNvPr id="0" name=""/>
        <dsp:cNvSpPr/>
      </dsp:nvSpPr>
      <dsp:spPr>
        <a:xfrm>
          <a:off x="297894" y="2043179"/>
          <a:ext cx="1143478" cy="87879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13D2E10-DDCF-4AEA-B2F3-78F92F3D1CF6}">
      <dsp:nvSpPr>
        <dsp:cNvPr id="0" name=""/>
        <dsp:cNvSpPr/>
      </dsp:nvSpPr>
      <dsp:spPr>
        <a:xfrm>
          <a:off x="0" y="3034261"/>
          <a:ext cx="7776864" cy="919473"/>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u="sng" kern="1200" dirty="0">
              <a:solidFill>
                <a:srgbClr val="00447C"/>
              </a:solidFill>
            </a:rPr>
            <a:t>Risk of fragmentation</a:t>
          </a:r>
          <a:endParaRPr lang="en-GB" sz="2400" kern="1200" dirty="0"/>
        </a:p>
      </dsp:txBody>
      <dsp:txXfrm>
        <a:off x="1647320" y="3034261"/>
        <a:ext cx="6129543" cy="919473"/>
      </dsp:txXfrm>
    </dsp:sp>
    <dsp:sp modelId="{99FB44E4-CF8A-4187-B835-936FF7B5A97A}">
      <dsp:nvSpPr>
        <dsp:cNvPr id="0" name=""/>
        <dsp:cNvSpPr/>
      </dsp:nvSpPr>
      <dsp:spPr>
        <a:xfrm>
          <a:off x="370390" y="3048469"/>
          <a:ext cx="998487" cy="891057"/>
        </a:xfrm>
        <a:prstGeom prst="roundRect">
          <a:avLst>
            <a:gd name="adj" fmla="val 10000"/>
          </a:avLst>
        </a:prstGeom>
        <a:blipFill rotWithShape="1">
          <a:blip xmlns:r="http://schemas.openxmlformats.org/officeDocument/2006/relationships" r:embed="rId4">
            <a:duotone>
              <a:schemeClr val="accent3">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E74F55B-0299-4DAF-B413-21ABEB41F84F}">
      <dsp:nvSpPr>
        <dsp:cNvPr id="0" name=""/>
        <dsp:cNvSpPr/>
      </dsp:nvSpPr>
      <dsp:spPr>
        <a:xfrm>
          <a:off x="0" y="4045682"/>
          <a:ext cx="7776864" cy="919473"/>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u="sng" kern="1200" dirty="0">
              <a:solidFill>
                <a:srgbClr val="00447C"/>
              </a:solidFill>
            </a:rPr>
            <a:t>International competition</a:t>
          </a:r>
          <a:endParaRPr lang="en-GB" sz="2400" kern="1200" dirty="0"/>
        </a:p>
      </dsp:txBody>
      <dsp:txXfrm>
        <a:off x="1647320" y="4045682"/>
        <a:ext cx="6129543" cy="919473"/>
      </dsp:txXfrm>
    </dsp:sp>
    <dsp:sp modelId="{076491CA-F9BB-4B12-93A9-E6AFD6C00CD3}">
      <dsp:nvSpPr>
        <dsp:cNvPr id="0" name=""/>
        <dsp:cNvSpPr/>
      </dsp:nvSpPr>
      <dsp:spPr>
        <a:xfrm>
          <a:off x="144013" y="4176464"/>
          <a:ext cx="1285064" cy="657908"/>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9B7EA2-1D5B-4933-A575-C21A5B85414D}"/>
              </a:ext>
            </a:extLst>
          </p:cNvPr>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8A546BB0-7B39-4A7F-A7D4-D4107B378A31}"/>
              </a:ext>
            </a:extLst>
          </p:cNvPr>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7F7E417-D67C-48C6-BF03-D475E6AB22BD}" type="datetimeFigureOut">
              <a:rPr lang="en-GB" altLang="en-US"/>
              <a:pPr>
                <a:defRPr/>
              </a:pPr>
              <a:t>25/02/2025</a:t>
            </a:fld>
            <a:endParaRPr lang="en-GB" altLang="en-US"/>
          </a:p>
        </p:txBody>
      </p:sp>
      <p:sp>
        <p:nvSpPr>
          <p:cNvPr id="4" name="Footer Placeholder 3">
            <a:extLst>
              <a:ext uri="{FF2B5EF4-FFF2-40B4-BE49-F238E27FC236}">
                <a16:creationId xmlns:a16="http://schemas.microsoft.com/office/drawing/2014/main" id="{B21F2E8D-9B8D-4B1F-A58F-F29CEB1EE60F}"/>
              </a:ext>
            </a:extLst>
          </p:cNvPr>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5" name="Slide Number Placeholder 4">
            <a:extLst>
              <a:ext uri="{FF2B5EF4-FFF2-40B4-BE49-F238E27FC236}">
                <a16:creationId xmlns:a16="http://schemas.microsoft.com/office/drawing/2014/main" id="{408397CE-BFCC-4DE6-AC5F-38C6B140FAC6}"/>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A6FB15D-E0BF-4DFE-A562-3D913599388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563DB-F897-4447-BBD1-3350EB0AE2E2}"/>
              </a:ext>
            </a:extLst>
          </p:cNvPr>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DA664275-879E-4D8F-B8BF-7BB48803C733}"/>
              </a:ext>
            </a:extLst>
          </p:cNvPr>
          <p:cNvSpPr>
            <a:spLocks noGrp="1"/>
          </p:cNvSpPr>
          <p:nvPr>
            <p:ph type="dt"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55F697B-D48A-46A1-BC91-35AA5E725923}" type="datetimeFigureOut">
              <a:rPr lang="en-GB" altLang="en-US"/>
              <a:pPr>
                <a:defRPr/>
              </a:pPr>
              <a:t>25/02/2025</a:t>
            </a:fld>
            <a:endParaRPr lang="en-GB" altLang="en-US"/>
          </a:p>
        </p:txBody>
      </p:sp>
      <p:sp>
        <p:nvSpPr>
          <p:cNvPr id="4" name="Slide Image Placeholder 3">
            <a:extLst>
              <a:ext uri="{FF2B5EF4-FFF2-40B4-BE49-F238E27FC236}">
                <a16:creationId xmlns:a16="http://schemas.microsoft.com/office/drawing/2014/main" id="{9C423E38-3F9E-421E-9772-0541A66F2F14}"/>
              </a:ext>
            </a:extLst>
          </p:cNvPr>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D28745B-F35A-4FFE-B0B3-B50DB2FE1413}"/>
              </a:ext>
            </a:extLst>
          </p:cNvPr>
          <p:cNvSpPr>
            <a:spLocks noGrp="1"/>
          </p:cNvSpPr>
          <p:nvPr>
            <p:ph type="body" sz="quarter" idx="3"/>
          </p:nvPr>
        </p:nvSpPr>
        <p:spPr>
          <a:xfrm>
            <a:off x="709613" y="4862513"/>
            <a:ext cx="5680075" cy="460375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9F957A2-3314-4556-A6A6-C0CDEDB1901C}"/>
              </a:ext>
            </a:extLst>
          </p:cNvPr>
          <p:cNvSpPr>
            <a:spLocks noGrp="1"/>
          </p:cNvSpPr>
          <p:nvPr>
            <p:ph type="ftr" sz="quarter" idx="4"/>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7CFAB545-7378-4A4F-8AFE-FAD22730C59D}"/>
              </a:ext>
            </a:extLst>
          </p:cNvPr>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9FFAC55-685C-4903-8AD1-CDC2B11D378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D266680-7D99-43D2-9A4F-F8A1181C6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01D576C9-2247-429A-95B5-F10161D25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7172" name="Slide Number Placeholder 3">
            <a:extLst>
              <a:ext uri="{FF2B5EF4-FFF2-40B4-BE49-F238E27FC236}">
                <a16:creationId xmlns:a16="http://schemas.microsoft.com/office/drawing/2014/main" id="{A91B98FF-6B61-44BF-8782-4C689A105B3F}"/>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6C3DCC8-8180-410D-9C66-7595BF19A596}" type="slidenum">
              <a:rPr lang="en-GB" altLang="en-US"/>
              <a:pPr algn="r" eaLnBrk="1" hangingPunct="1">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779B274-7BCC-4FC6-BEC0-F7FD9591B2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84D15D53-4755-4FE2-80AD-917958CCE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8B720B8-6891-4574-BE56-394E58853A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F18EBC7B-E840-4F28-877D-8B2C6D342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001AA58-ABC8-482C-9C99-077B14A326C3}"/>
              </a:ext>
            </a:extLst>
          </p:cNvPr>
          <p:cNvSpPr>
            <a:spLocks noGrp="1" noRot="1" noChangeAspect="1" noChangeArrowheads="1" noTextEdit="1"/>
          </p:cNvSpPr>
          <p:nvPr>
            <p:ph type="sldImg"/>
          </p:nvPr>
        </p:nvSpPr>
        <p:spPr bwMode="auto">
          <a:xfrm>
            <a:off x="992188" y="766763"/>
            <a:ext cx="5119687"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1161DF1B-C372-4FD6-8A0C-BD34C0ABDDE1}"/>
              </a:ext>
            </a:extLst>
          </p:cNvPr>
          <p:cNvSpPr>
            <a:spLocks noGrp="1" noChangeArrowheads="1"/>
          </p:cNvSpPr>
          <p:nvPr>
            <p:ph type="body" idx="1"/>
          </p:nvPr>
        </p:nvSpPr>
        <p:spPr bwMode="auto">
          <a:xfrm>
            <a:off x="709613" y="4864100"/>
            <a:ext cx="5681662"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2" tIns="48331" rIns="96662" bIns="48331"/>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208A5E9-08CB-40A1-B1AE-1C589BEC5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56CC5660-3DA7-4C49-A2F9-BE5205598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A9CED95-074A-47D0-A34B-A01EEDA92F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13D6B23A-8721-45A2-B94A-F4EFD90F91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148EDE-95F2-4250-B5B4-AC5399546D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FB4427A9-C330-4B33-A897-BF48F3D41A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99F2791-140E-4290-B121-0859CDCFBB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E1E87A6-431C-4043-A393-032986EBCE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19D26A6A-A7DA-495B-A427-34877BAF3C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4428A1-90D5-441E-8E40-F07D4F9ECFCE}" type="slidenum">
              <a:rPr lang="nb-NO" altLang="en-US"/>
              <a:pPr/>
              <a:t>33</a:t>
            </a:fld>
            <a:endParaRPr lang="nb-NO" altLang="en-US"/>
          </a:p>
        </p:txBody>
      </p:sp>
    </p:spTree>
    <p:extLst>
      <p:ext uri="{BB962C8B-B14F-4D97-AF65-F5344CB8AC3E}">
        <p14:creationId xmlns:p14="http://schemas.microsoft.com/office/powerpoint/2010/main" val="232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34E296A-5DE0-462C-BB3F-D82921BB17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62D2406-29FF-449F-BAA4-46D856FA2F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7063" lvl="1" indent="-227013" algn="just" eaLnBrk="1" hangingPunct="1">
              <a:spcBef>
                <a:spcPct val="0"/>
              </a:spcBef>
              <a:buFontTx/>
              <a:buAutoNum type="arabicPeriod"/>
            </a:pPr>
            <a:r>
              <a:rPr lang="en-US" altLang="en-US"/>
              <a:t>Intelligence at the edge vs. intelligence in the cloud, security and privacy, connectivity and reliability of data transmission at large scale, semantic interoperability</a:t>
            </a:r>
          </a:p>
          <a:p>
            <a:pPr marL="627063" lvl="1" indent="-227013" algn="just" eaLnBrk="1" hangingPunct="1">
              <a:spcBef>
                <a:spcPct val="0"/>
              </a:spcBef>
              <a:buFontTx/>
              <a:buAutoNum type="arabicPeriod"/>
            </a:pPr>
            <a:r>
              <a:rPr lang="en-US" altLang="en-US"/>
              <a:t>Privacy, security, legal framework, user-friendliness</a:t>
            </a:r>
          </a:p>
          <a:p>
            <a:pPr marL="627063" lvl="1" indent="-227013" algn="just" eaLnBrk="1" hangingPunct="1">
              <a:spcBef>
                <a:spcPct val="0"/>
              </a:spcBef>
              <a:buFontTx/>
              <a:buAutoNum type="arabicPeriod"/>
            </a:pPr>
            <a:r>
              <a:rPr lang="en-US" altLang="en-US"/>
              <a:t>Uncertainty about business models</a:t>
            </a:r>
          </a:p>
          <a:p>
            <a:pPr marL="627063" lvl="1" indent="-227013" algn="just" eaLnBrk="1" hangingPunct="1">
              <a:spcBef>
                <a:spcPct val="0"/>
              </a:spcBef>
              <a:buFontTx/>
              <a:buAutoNum type="arabicPeriod"/>
            </a:pPr>
            <a:r>
              <a:rPr lang="en-US" altLang="en-US"/>
              <a:t>Uncertainty about standard. Between siloes, between standards, between MS</a:t>
            </a:r>
          </a:p>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6013C60E-CB7E-4448-B2D0-177A6E8F7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017E1D-3B23-44F8-A68A-A8F083FB47F0}" type="slidenum">
              <a:rPr lang="nb-NO" altLang="en-US"/>
              <a:pPr/>
              <a:t>37</a:t>
            </a:fld>
            <a:endParaRPr lang="nb-NO" altLang="en-US"/>
          </a:p>
        </p:txBody>
      </p:sp>
    </p:spTree>
    <p:extLst>
      <p:ext uri="{BB962C8B-B14F-4D97-AF65-F5344CB8AC3E}">
        <p14:creationId xmlns:p14="http://schemas.microsoft.com/office/powerpoint/2010/main" val="203530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0A40B80-697E-46E2-90AB-3304A181D4BE}"/>
              </a:ext>
            </a:extLst>
          </p:cNvPr>
          <p:cNvSpPr>
            <a:spLocks noGrp="1" noChangeArrowheads="1"/>
          </p:cNvSpPr>
          <p:nvPr>
            <p:ph type="dt" sz="half" idx="10"/>
          </p:nvPr>
        </p:nvSpPr>
        <p:spPr>
          <a:ln/>
        </p:spPr>
        <p:txBody>
          <a:bodyPr/>
          <a:lstStyle>
            <a:lvl1pPr>
              <a:defRPr/>
            </a:lvl1pPr>
          </a:lstStyle>
          <a:p>
            <a:pPr>
              <a:defRPr/>
            </a:pPr>
            <a:fld id="{552236EC-DF13-4269-BA37-73A09BB61A05}" type="datetime1">
              <a:rPr lang="en-GB" altLang="en-US"/>
              <a:pPr>
                <a:defRPr/>
              </a:pPr>
              <a:t>25/02/2025</a:t>
            </a:fld>
            <a:endParaRPr lang="en-GB" altLang="en-US"/>
          </a:p>
        </p:txBody>
      </p:sp>
      <p:sp>
        <p:nvSpPr>
          <p:cNvPr id="5" name="Rectangle 5">
            <a:extLst>
              <a:ext uri="{FF2B5EF4-FFF2-40B4-BE49-F238E27FC236}">
                <a16:creationId xmlns:a16="http://schemas.microsoft.com/office/drawing/2014/main" id="{4AD5373E-CB37-4A01-85AB-C114B860776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173D24D-C26D-4C92-87E7-D23A083D18FB}"/>
              </a:ext>
            </a:extLst>
          </p:cNvPr>
          <p:cNvSpPr>
            <a:spLocks noGrp="1" noChangeArrowheads="1"/>
          </p:cNvSpPr>
          <p:nvPr>
            <p:ph type="sldNum" sz="quarter" idx="12"/>
          </p:nvPr>
        </p:nvSpPr>
        <p:spPr>
          <a:ln/>
        </p:spPr>
        <p:txBody>
          <a:bodyPr/>
          <a:lstStyle>
            <a:lvl1pPr>
              <a:defRPr/>
            </a:lvl1pPr>
          </a:lstStyle>
          <a:p>
            <a:pPr>
              <a:defRPr/>
            </a:pPr>
            <a:fld id="{3ADE47BD-5D8E-4793-9B82-23D050A16A0C}" type="slidenum">
              <a:rPr lang="en-GB" altLang="en-US"/>
              <a:pPr>
                <a:defRPr/>
              </a:pPr>
              <a:t>‹#›</a:t>
            </a:fld>
            <a:endParaRPr lang="en-GB" altLang="en-US"/>
          </a:p>
        </p:txBody>
      </p:sp>
    </p:spTree>
    <p:extLst>
      <p:ext uri="{BB962C8B-B14F-4D97-AF65-F5344CB8AC3E}">
        <p14:creationId xmlns:p14="http://schemas.microsoft.com/office/powerpoint/2010/main" val="153509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850CA2-D36E-452E-A0BE-1468BF5E61CD}"/>
              </a:ext>
            </a:extLst>
          </p:cNvPr>
          <p:cNvSpPr>
            <a:spLocks noGrp="1" noChangeArrowheads="1"/>
          </p:cNvSpPr>
          <p:nvPr>
            <p:ph type="dt" sz="half" idx="10"/>
          </p:nvPr>
        </p:nvSpPr>
        <p:spPr>
          <a:ln/>
        </p:spPr>
        <p:txBody>
          <a:bodyPr/>
          <a:lstStyle>
            <a:lvl1pPr>
              <a:defRPr/>
            </a:lvl1pPr>
          </a:lstStyle>
          <a:p>
            <a:pPr>
              <a:defRPr/>
            </a:pPr>
            <a:fld id="{60115BA8-85EB-4570-92E8-2E47A7BB3251}" type="datetime1">
              <a:rPr lang="en-GB" altLang="en-US"/>
              <a:pPr>
                <a:defRPr/>
              </a:pPr>
              <a:t>25/02/2025</a:t>
            </a:fld>
            <a:endParaRPr lang="en-GB" altLang="en-US"/>
          </a:p>
        </p:txBody>
      </p:sp>
      <p:sp>
        <p:nvSpPr>
          <p:cNvPr id="5" name="Rectangle 5">
            <a:extLst>
              <a:ext uri="{FF2B5EF4-FFF2-40B4-BE49-F238E27FC236}">
                <a16:creationId xmlns:a16="http://schemas.microsoft.com/office/drawing/2014/main" id="{D962044E-22A3-4D82-A95C-FA7E209C11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FF9DBAE-6B50-4451-9CA2-97D450417487}"/>
              </a:ext>
            </a:extLst>
          </p:cNvPr>
          <p:cNvSpPr>
            <a:spLocks noGrp="1" noChangeArrowheads="1"/>
          </p:cNvSpPr>
          <p:nvPr>
            <p:ph type="sldNum" sz="quarter" idx="12"/>
          </p:nvPr>
        </p:nvSpPr>
        <p:spPr>
          <a:ln/>
        </p:spPr>
        <p:txBody>
          <a:bodyPr/>
          <a:lstStyle>
            <a:lvl1pPr>
              <a:defRPr/>
            </a:lvl1pPr>
          </a:lstStyle>
          <a:p>
            <a:pPr>
              <a:defRPr/>
            </a:pPr>
            <a:fld id="{ACC72930-D48E-4EAB-A687-234CEBC97A91}" type="slidenum">
              <a:rPr lang="en-GB" altLang="en-US"/>
              <a:pPr>
                <a:defRPr/>
              </a:pPr>
              <a:t>‹#›</a:t>
            </a:fld>
            <a:endParaRPr lang="en-GB" altLang="en-US"/>
          </a:p>
        </p:txBody>
      </p:sp>
    </p:spTree>
    <p:extLst>
      <p:ext uri="{BB962C8B-B14F-4D97-AF65-F5344CB8AC3E}">
        <p14:creationId xmlns:p14="http://schemas.microsoft.com/office/powerpoint/2010/main" val="290615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8"/>
            <a:ext cx="2057400" cy="626427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988"/>
            <a:ext cx="6019800" cy="62642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8E47819-11EE-4B1E-95F8-0AF2EA711612}"/>
              </a:ext>
            </a:extLst>
          </p:cNvPr>
          <p:cNvSpPr>
            <a:spLocks noGrp="1" noChangeArrowheads="1"/>
          </p:cNvSpPr>
          <p:nvPr>
            <p:ph type="dt" sz="half" idx="10"/>
          </p:nvPr>
        </p:nvSpPr>
        <p:spPr>
          <a:ln/>
        </p:spPr>
        <p:txBody>
          <a:bodyPr/>
          <a:lstStyle>
            <a:lvl1pPr>
              <a:defRPr/>
            </a:lvl1pPr>
          </a:lstStyle>
          <a:p>
            <a:pPr>
              <a:defRPr/>
            </a:pPr>
            <a:fld id="{B4C068A9-0B95-4DA8-A38D-97217EE573DE}" type="datetime1">
              <a:rPr lang="en-GB" altLang="en-US"/>
              <a:pPr>
                <a:defRPr/>
              </a:pPr>
              <a:t>25/02/2025</a:t>
            </a:fld>
            <a:endParaRPr lang="en-GB" altLang="en-US"/>
          </a:p>
        </p:txBody>
      </p:sp>
      <p:sp>
        <p:nvSpPr>
          <p:cNvPr id="5" name="Rectangle 5">
            <a:extLst>
              <a:ext uri="{FF2B5EF4-FFF2-40B4-BE49-F238E27FC236}">
                <a16:creationId xmlns:a16="http://schemas.microsoft.com/office/drawing/2014/main" id="{C2CAD3A6-9D83-4D6E-A221-8D308440869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99CD77A-77FD-4843-9133-3A07DB0118D2}"/>
              </a:ext>
            </a:extLst>
          </p:cNvPr>
          <p:cNvSpPr>
            <a:spLocks noGrp="1" noChangeArrowheads="1"/>
          </p:cNvSpPr>
          <p:nvPr>
            <p:ph type="sldNum" sz="quarter" idx="12"/>
          </p:nvPr>
        </p:nvSpPr>
        <p:spPr>
          <a:ln/>
        </p:spPr>
        <p:txBody>
          <a:bodyPr/>
          <a:lstStyle>
            <a:lvl1pPr>
              <a:defRPr/>
            </a:lvl1pPr>
          </a:lstStyle>
          <a:p>
            <a:pPr>
              <a:defRPr/>
            </a:pPr>
            <a:fld id="{87D5A9EC-C494-492D-A0C7-971AF6B4D151}" type="slidenum">
              <a:rPr lang="en-GB" altLang="en-US"/>
              <a:pPr>
                <a:defRPr/>
              </a:pPr>
              <a:t>‹#›</a:t>
            </a:fld>
            <a:endParaRPr lang="en-GB" altLang="en-US"/>
          </a:p>
        </p:txBody>
      </p:sp>
    </p:spTree>
    <p:extLst>
      <p:ext uri="{BB962C8B-B14F-4D97-AF65-F5344CB8AC3E}">
        <p14:creationId xmlns:p14="http://schemas.microsoft.com/office/powerpoint/2010/main" val="367315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2A6465D-4F6A-448E-9E53-5DD5D30E71CE}"/>
              </a:ext>
            </a:extLst>
          </p:cNvPr>
          <p:cNvSpPr>
            <a:spLocks noChangeArrowheads="1"/>
          </p:cNvSpPr>
          <p:nvPr userDrawn="1"/>
        </p:nvSpPr>
        <p:spPr bwMode="auto">
          <a:xfrm>
            <a:off x="7372350" y="0"/>
            <a:ext cx="1763713" cy="908050"/>
          </a:xfrm>
          <a:prstGeom prst="rect">
            <a:avLst/>
          </a:prstGeom>
          <a:solidFill>
            <a:schemeClr val="tx1"/>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a:ea typeface="MS PGothic" panose="020B0600070205080204" pitchFamily="34" charset="-128"/>
            </a:endParaRPr>
          </a:p>
        </p:txBody>
      </p:sp>
      <p:sp>
        <p:nvSpPr>
          <p:cNvPr id="2" name="Title 1"/>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6" name="Content Placeholder 2"/>
          <p:cNvSpPr>
            <a:spLocks noGrp="1"/>
          </p:cNvSpPr>
          <p:nvPr>
            <p:ph idx="1"/>
          </p:nvPr>
        </p:nvSpPr>
        <p:spPr>
          <a:xfrm>
            <a:off x="457200" y="1268413"/>
            <a:ext cx="8229600" cy="496887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2">
            <a:extLst>
              <a:ext uri="{FF2B5EF4-FFF2-40B4-BE49-F238E27FC236}">
                <a16:creationId xmlns:a16="http://schemas.microsoft.com/office/drawing/2014/main" id="{528C5BC8-33CA-43A2-A33E-057F59D0D17A}"/>
              </a:ext>
            </a:extLst>
          </p:cNvPr>
          <p:cNvSpPr>
            <a:spLocks noGrp="1"/>
          </p:cNvSpPr>
          <p:nvPr>
            <p:ph type="dt" sz="half" idx="10"/>
          </p:nvPr>
        </p:nvSpPr>
        <p:spPr/>
        <p:txBody>
          <a:bodyPr/>
          <a:lstStyle>
            <a:lvl1pPr>
              <a:defRPr smtClean="0">
                <a:solidFill>
                  <a:srgbClr val="FFFFFF"/>
                </a:solidFill>
              </a:defRPr>
            </a:lvl1pPr>
          </a:lstStyle>
          <a:p>
            <a:pPr>
              <a:defRPr/>
            </a:pPr>
            <a:fld id="{A7F00DE9-9160-4E67-ACC2-F4836A7E4B2F}" type="datetime1">
              <a:rPr lang="en-GB" altLang="en-US"/>
              <a:pPr>
                <a:defRPr/>
              </a:pPr>
              <a:t>25/02/2025</a:t>
            </a:fld>
            <a:endParaRPr lang="en-GB" altLang="en-US"/>
          </a:p>
        </p:txBody>
      </p:sp>
      <p:sp>
        <p:nvSpPr>
          <p:cNvPr id="7" name="Footer Placeholder 3">
            <a:extLst>
              <a:ext uri="{FF2B5EF4-FFF2-40B4-BE49-F238E27FC236}">
                <a16:creationId xmlns:a16="http://schemas.microsoft.com/office/drawing/2014/main" id="{F8A0D5DF-EAE4-4AF9-B51E-B7D2B44EA0AD}"/>
              </a:ext>
            </a:extLst>
          </p:cNvPr>
          <p:cNvSpPr>
            <a:spLocks noGrp="1"/>
          </p:cNvSpPr>
          <p:nvPr>
            <p:ph type="ftr" sz="quarter" idx="11"/>
          </p:nvPr>
        </p:nvSpPr>
        <p:spPr/>
        <p:txBody>
          <a:bodyPr/>
          <a:lstStyle>
            <a:lvl1pPr>
              <a:defRPr>
                <a:solidFill>
                  <a:srgbClr val="FFFFFF"/>
                </a:solidFill>
              </a:defRPr>
            </a:lvl1pPr>
          </a:lstStyle>
          <a:p>
            <a:pPr>
              <a:defRPr/>
            </a:pPr>
            <a:endParaRPr lang="en-GB" altLang="en-US"/>
          </a:p>
        </p:txBody>
      </p:sp>
      <p:sp>
        <p:nvSpPr>
          <p:cNvPr id="8" name="Slide Number Placeholder 4">
            <a:extLst>
              <a:ext uri="{FF2B5EF4-FFF2-40B4-BE49-F238E27FC236}">
                <a16:creationId xmlns:a16="http://schemas.microsoft.com/office/drawing/2014/main" id="{9B79B6B0-72F8-4CAE-899A-65AA4FF7F18B}"/>
              </a:ext>
            </a:extLst>
          </p:cNvPr>
          <p:cNvSpPr>
            <a:spLocks noGrp="1"/>
          </p:cNvSpPr>
          <p:nvPr>
            <p:ph type="sldNum" sz="quarter" idx="12"/>
          </p:nvPr>
        </p:nvSpPr>
        <p:spPr/>
        <p:txBody>
          <a:bodyPr/>
          <a:lstStyle>
            <a:lvl1pPr>
              <a:defRPr smtClean="0">
                <a:solidFill>
                  <a:srgbClr val="FFFFFF"/>
                </a:solidFill>
              </a:defRPr>
            </a:lvl1pPr>
          </a:lstStyle>
          <a:p>
            <a:pPr>
              <a:defRPr/>
            </a:pPr>
            <a:fld id="{DD84CC89-C72B-4D8F-A911-B3FB4DD9B185}" type="slidenum">
              <a:rPr lang="en-GB" altLang="en-US"/>
              <a:pPr>
                <a:defRPr/>
              </a:pPr>
              <a:t>‹#›</a:t>
            </a:fld>
            <a:endParaRPr lang="en-GB" altLang="en-US"/>
          </a:p>
        </p:txBody>
      </p:sp>
    </p:spTree>
    <p:extLst>
      <p:ext uri="{BB962C8B-B14F-4D97-AF65-F5344CB8AC3E}">
        <p14:creationId xmlns:p14="http://schemas.microsoft.com/office/powerpoint/2010/main" val="653842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57158" y="980728"/>
            <a:ext cx="8429683" cy="5112568"/>
          </a:xfrm>
        </p:spPr>
        <p:txBody>
          <a:bodyPr lIns="0">
            <a:noAutofit/>
          </a:bodyPr>
          <a:lstStyle>
            <a:lvl1pPr marL="342900" marR="0" indent="-342900" algn="l" defTabSz="914400" rtl="0" eaLnBrk="1" fontAlgn="auto" latinLnBrk="0" hangingPunct="1">
              <a:lnSpc>
                <a:spcPct val="100000"/>
              </a:lnSpc>
              <a:spcBef>
                <a:spcPct val="20000"/>
              </a:spcBef>
              <a:spcAft>
                <a:spcPts val="0"/>
              </a:spcAft>
              <a:buClr>
                <a:srgbClr val="EC008C"/>
              </a:buClr>
              <a:buSzTx/>
              <a:buFont typeface="Wingdings" panose="05000000000000000000" pitchFamily="2" charset="2"/>
              <a:buChar char="v"/>
              <a:tabLst/>
              <a:defRPr sz="2400" i="0">
                <a:solidFill>
                  <a:schemeClr val="accent3"/>
                </a:solidFill>
              </a:defRPr>
            </a:lvl1pPr>
            <a:lvl2pPr marL="742950" marR="0" indent="-285750" algn="l" defTabSz="914400" rtl="0" eaLnBrk="1" fontAlgn="auto" latinLnBrk="0" hangingPunct="1">
              <a:lnSpc>
                <a:spcPct val="100000"/>
              </a:lnSpc>
              <a:spcBef>
                <a:spcPct val="20000"/>
              </a:spcBef>
              <a:spcAft>
                <a:spcPts val="0"/>
              </a:spcAft>
              <a:buClr>
                <a:srgbClr val="00447C"/>
              </a:buClr>
              <a:buSzTx/>
              <a:buFont typeface="Wingdings" panose="05000000000000000000" pitchFamily="2" charset="2"/>
              <a:buChar char="Ø"/>
              <a:tabLst/>
              <a:defRPr sz="1800" i="0">
                <a:solidFill>
                  <a:schemeClr val="accent3"/>
                </a:solidFill>
              </a:defRPr>
            </a:lvl2pPr>
            <a:lvl3pPr marL="1143000" marR="0" indent="-228600" algn="l" defTabSz="914400" rtl="0" eaLnBrk="1" fontAlgn="auto" latinLnBrk="0" hangingPunct="1">
              <a:lnSpc>
                <a:spcPct val="100000"/>
              </a:lnSpc>
              <a:spcBef>
                <a:spcPct val="20000"/>
              </a:spcBef>
              <a:spcAft>
                <a:spcPts val="0"/>
              </a:spcAft>
              <a:buClr>
                <a:srgbClr val="00ADEF"/>
              </a:buClr>
              <a:buSzTx/>
              <a:buFont typeface="Courier New" panose="02070309020205020404" pitchFamily="49" charset="0"/>
              <a:buChar char="o"/>
              <a:tabLst/>
              <a:defRPr sz="1800" i="0">
                <a:solidFill>
                  <a:schemeClr val="accent3"/>
                </a:solidFill>
              </a:defRPr>
            </a:lvl3pPr>
            <a:lvl4pPr marL="1600200" marR="0" indent="-228600" algn="l" defTabSz="914400" rtl="0" eaLnBrk="1" fontAlgn="auto" latinLnBrk="0" hangingPunct="1">
              <a:lnSpc>
                <a:spcPct val="100000"/>
              </a:lnSpc>
              <a:spcBef>
                <a:spcPct val="20000"/>
              </a:spcBef>
              <a:spcAft>
                <a:spcPts val="0"/>
              </a:spcAft>
              <a:buClr>
                <a:srgbClr val="00ADEF"/>
              </a:buClr>
              <a:buSzTx/>
              <a:buFont typeface="Wingdings" panose="05000000000000000000" pitchFamily="2" charset="2"/>
              <a:buChar char="§"/>
              <a:tabLst/>
              <a:defRPr sz="1800" i="0">
                <a:solidFill>
                  <a:schemeClr val="accent3"/>
                </a:solidFill>
              </a:defRPr>
            </a:lvl4pPr>
            <a:lvl5pPr marL="2057400" marR="0" indent="-228600" algn="l" defTabSz="914400" rtl="0" eaLnBrk="1" fontAlgn="auto" latinLnBrk="0" hangingPunct="1">
              <a:lnSpc>
                <a:spcPct val="100000"/>
              </a:lnSpc>
              <a:spcBef>
                <a:spcPct val="20000"/>
              </a:spcBef>
              <a:spcAft>
                <a:spcPts val="0"/>
              </a:spcAft>
              <a:buClr>
                <a:srgbClr val="00ADEF"/>
              </a:buClr>
              <a:buSzTx/>
              <a:buFont typeface="Arial" panose="020B0604020202020204" pitchFamily="34" charset="0"/>
              <a:buChar char="•"/>
              <a:tabLst/>
              <a:defRPr sz="1800" i="0">
                <a:solidFill>
                  <a:schemeClr val="accent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2"/>
          <p:cNvSpPr>
            <a:spLocks noGrp="1"/>
          </p:cNvSpPr>
          <p:nvPr>
            <p:ph type="body" idx="22"/>
          </p:nvPr>
        </p:nvSpPr>
        <p:spPr>
          <a:xfrm>
            <a:off x="357158" y="332656"/>
            <a:ext cx="8429684" cy="504056"/>
          </a:xfrm>
        </p:spPr>
        <p:txBody>
          <a:bodyPr lIns="0" tIns="46800">
            <a:noAutofit/>
          </a:bodyPr>
          <a:lstStyle>
            <a:lvl1pPr marL="0" indent="0">
              <a:buNone/>
              <a:defRPr sz="2800" b="1">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
        <p:nvSpPr>
          <p:cNvPr id="10" name="Slide Number Placeholder 9">
            <a:extLst>
              <a:ext uri="{FF2B5EF4-FFF2-40B4-BE49-F238E27FC236}">
                <a16:creationId xmlns:a16="http://schemas.microsoft.com/office/drawing/2014/main" id="{339A14F7-D786-437F-8A3E-6246D285653F}"/>
              </a:ext>
            </a:extLst>
          </p:cNvPr>
          <p:cNvSpPr>
            <a:spLocks noGrp="1"/>
          </p:cNvSpPr>
          <p:nvPr>
            <p:ph type="sldNum" sz="quarter" idx="23"/>
          </p:nvPr>
        </p:nvSpPr>
        <p:spPr/>
        <p:txBody>
          <a:bodyPr/>
          <a:lstStyle>
            <a:lvl1pPr>
              <a:defRPr smtClean="0"/>
            </a:lvl1pPr>
          </a:lstStyle>
          <a:p>
            <a:pPr>
              <a:defRPr/>
            </a:pPr>
            <a:fld id="{FDCD4343-204D-4380-855D-43265A2CAF6C}" type="slidenum">
              <a:rPr lang="en-GB" altLang="en-US"/>
              <a:pPr>
                <a:defRPr/>
              </a:pPr>
              <a:t>‹#›</a:t>
            </a:fld>
            <a:endParaRPr lang="en-GB" altLang="en-US"/>
          </a:p>
        </p:txBody>
      </p:sp>
    </p:spTree>
    <p:extLst>
      <p:ext uri="{BB962C8B-B14F-4D97-AF65-F5344CB8AC3E}">
        <p14:creationId xmlns:p14="http://schemas.microsoft.com/office/powerpoint/2010/main" val="227849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2CAC843-5E1F-4315-9328-6952BA2245CB}"/>
              </a:ext>
            </a:extLst>
          </p:cNvPr>
          <p:cNvSpPr>
            <a:spLocks noGrp="1" noChangeArrowheads="1"/>
          </p:cNvSpPr>
          <p:nvPr>
            <p:ph type="dt" sz="half" idx="10"/>
          </p:nvPr>
        </p:nvSpPr>
        <p:spPr>
          <a:ln/>
        </p:spPr>
        <p:txBody>
          <a:bodyPr/>
          <a:lstStyle>
            <a:lvl1pPr>
              <a:defRPr/>
            </a:lvl1pPr>
          </a:lstStyle>
          <a:p>
            <a:pPr>
              <a:defRPr/>
            </a:pPr>
            <a:fld id="{650FF2B2-37C5-49E7-B3AD-5E6645BCFCDA}" type="datetime1">
              <a:rPr lang="en-GB" altLang="en-US"/>
              <a:pPr>
                <a:defRPr/>
              </a:pPr>
              <a:t>25/02/2025</a:t>
            </a:fld>
            <a:endParaRPr lang="en-GB" altLang="en-US"/>
          </a:p>
        </p:txBody>
      </p:sp>
      <p:sp>
        <p:nvSpPr>
          <p:cNvPr id="5" name="Rectangle 5">
            <a:extLst>
              <a:ext uri="{FF2B5EF4-FFF2-40B4-BE49-F238E27FC236}">
                <a16:creationId xmlns:a16="http://schemas.microsoft.com/office/drawing/2014/main" id="{18DE497D-5D88-4994-BA10-4514F2A44D8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C35901B-2614-4AD5-A27E-414FFA5ADE23}"/>
              </a:ext>
            </a:extLst>
          </p:cNvPr>
          <p:cNvSpPr>
            <a:spLocks noGrp="1" noChangeArrowheads="1"/>
          </p:cNvSpPr>
          <p:nvPr>
            <p:ph type="sldNum" sz="quarter" idx="12"/>
          </p:nvPr>
        </p:nvSpPr>
        <p:spPr>
          <a:ln/>
        </p:spPr>
        <p:txBody>
          <a:bodyPr/>
          <a:lstStyle>
            <a:lvl1pPr>
              <a:defRPr/>
            </a:lvl1pPr>
          </a:lstStyle>
          <a:p>
            <a:pPr>
              <a:defRPr/>
            </a:pPr>
            <a:fld id="{D3DA18E0-8974-4BBB-A607-CBC8CD21AC11}" type="slidenum">
              <a:rPr lang="en-GB" altLang="en-US"/>
              <a:pPr>
                <a:defRPr/>
              </a:pPr>
              <a:t>‹#›</a:t>
            </a:fld>
            <a:endParaRPr lang="en-GB" altLang="en-US"/>
          </a:p>
        </p:txBody>
      </p:sp>
    </p:spTree>
    <p:extLst>
      <p:ext uri="{BB962C8B-B14F-4D97-AF65-F5344CB8AC3E}">
        <p14:creationId xmlns:p14="http://schemas.microsoft.com/office/powerpoint/2010/main" val="227550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9B17DD1-AD98-4634-A9E9-B2C3E7D9E807}"/>
              </a:ext>
            </a:extLst>
          </p:cNvPr>
          <p:cNvSpPr>
            <a:spLocks noGrp="1" noChangeArrowheads="1"/>
          </p:cNvSpPr>
          <p:nvPr>
            <p:ph type="dt" sz="half" idx="10"/>
          </p:nvPr>
        </p:nvSpPr>
        <p:spPr>
          <a:ln/>
        </p:spPr>
        <p:txBody>
          <a:bodyPr/>
          <a:lstStyle>
            <a:lvl1pPr>
              <a:defRPr/>
            </a:lvl1pPr>
          </a:lstStyle>
          <a:p>
            <a:pPr>
              <a:defRPr/>
            </a:pPr>
            <a:fld id="{70C54801-AA66-489E-9DEC-CE77B7FF2924}" type="datetime1">
              <a:rPr lang="en-GB" altLang="en-US"/>
              <a:pPr>
                <a:defRPr/>
              </a:pPr>
              <a:t>25/02/2025</a:t>
            </a:fld>
            <a:endParaRPr lang="en-GB" altLang="en-US"/>
          </a:p>
        </p:txBody>
      </p:sp>
      <p:sp>
        <p:nvSpPr>
          <p:cNvPr id="5" name="Rectangle 5">
            <a:extLst>
              <a:ext uri="{FF2B5EF4-FFF2-40B4-BE49-F238E27FC236}">
                <a16:creationId xmlns:a16="http://schemas.microsoft.com/office/drawing/2014/main" id="{3291A62E-9F68-44C8-8DA8-D75C5C6D848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B6E4808-6148-4A0C-BD73-03FD05460681}"/>
              </a:ext>
            </a:extLst>
          </p:cNvPr>
          <p:cNvSpPr>
            <a:spLocks noGrp="1" noChangeArrowheads="1"/>
          </p:cNvSpPr>
          <p:nvPr>
            <p:ph type="sldNum" sz="quarter" idx="12"/>
          </p:nvPr>
        </p:nvSpPr>
        <p:spPr>
          <a:ln/>
        </p:spPr>
        <p:txBody>
          <a:bodyPr/>
          <a:lstStyle>
            <a:lvl1pPr>
              <a:defRPr/>
            </a:lvl1pPr>
          </a:lstStyle>
          <a:p>
            <a:pPr>
              <a:defRPr/>
            </a:pPr>
            <a:fld id="{4DAD7D76-F63E-4D05-A39B-E90394E2D156}" type="slidenum">
              <a:rPr lang="en-GB" altLang="en-US"/>
              <a:pPr>
                <a:defRPr/>
              </a:pPr>
              <a:t>‹#›</a:t>
            </a:fld>
            <a:endParaRPr lang="en-GB" altLang="en-US"/>
          </a:p>
        </p:txBody>
      </p:sp>
    </p:spTree>
    <p:extLst>
      <p:ext uri="{BB962C8B-B14F-4D97-AF65-F5344CB8AC3E}">
        <p14:creationId xmlns:p14="http://schemas.microsoft.com/office/powerpoint/2010/main" val="388098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413"/>
            <a:ext cx="40386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2162F1A-5B64-42EB-B2D9-4BE6052F34A3}"/>
              </a:ext>
            </a:extLst>
          </p:cNvPr>
          <p:cNvSpPr>
            <a:spLocks noGrp="1" noChangeArrowheads="1"/>
          </p:cNvSpPr>
          <p:nvPr>
            <p:ph type="dt" sz="half" idx="10"/>
          </p:nvPr>
        </p:nvSpPr>
        <p:spPr>
          <a:ln/>
        </p:spPr>
        <p:txBody>
          <a:bodyPr/>
          <a:lstStyle>
            <a:lvl1pPr>
              <a:defRPr/>
            </a:lvl1pPr>
          </a:lstStyle>
          <a:p>
            <a:pPr>
              <a:defRPr/>
            </a:pPr>
            <a:fld id="{1B17DA90-C009-42BF-9C85-976FED04448F}" type="datetime1">
              <a:rPr lang="en-GB" altLang="en-US"/>
              <a:pPr>
                <a:defRPr/>
              </a:pPr>
              <a:t>25/02/2025</a:t>
            </a:fld>
            <a:endParaRPr lang="en-GB" altLang="en-US"/>
          </a:p>
        </p:txBody>
      </p:sp>
      <p:sp>
        <p:nvSpPr>
          <p:cNvPr id="6" name="Rectangle 5">
            <a:extLst>
              <a:ext uri="{FF2B5EF4-FFF2-40B4-BE49-F238E27FC236}">
                <a16:creationId xmlns:a16="http://schemas.microsoft.com/office/drawing/2014/main" id="{68671FCC-DBA2-4973-B807-3BC492DCD6E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E71FC0D-C0A5-4BF2-A184-BF7219AFA84C}"/>
              </a:ext>
            </a:extLst>
          </p:cNvPr>
          <p:cNvSpPr>
            <a:spLocks noGrp="1" noChangeArrowheads="1"/>
          </p:cNvSpPr>
          <p:nvPr>
            <p:ph type="sldNum" sz="quarter" idx="12"/>
          </p:nvPr>
        </p:nvSpPr>
        <p:spPr>
          <a:ln/>
        </p:spPr>
        <p:txBody>
          <a:bodyPr/>
          <a:lstStyle>
            <a:lvl1pPr>
              <a:defRPr/>
            </a:lvl1pPr>
          </a:lstStyle>
          <a:p>
            <a:pPr>
              <a:defRPr/>
            </a:pPr>
            <a:fld id="{5ECE2B07-B0BE-444C-B68A-4952937C6B79}" type="slidenum">
              <a:rPr lang="en-GB" altLang="en-US"/>
              <a:pPr>
                <a:defRPr/>
              </a:pPr>
              <a:t>‹#›</a:t>
            </a:fld>
            <a:endParaRPr lang="en-GB" altLang="en-US"/>
          </a:p>
        </p:txBody>
      </p:sp>
    </p:spTree>
    <p:extLst>
      <p:ext uri="{BB962C8B-B14F-4D97-AF65-F5344CB8AC3E}">
        <p14:creationId xmlns:p14="http://schemas.microsoft.com/office/powerpoint/2010/main" val="289401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559F62B-FB8B-4C03-85FE-B4D7A13488E9}"/>
              </a:ext>
            </a:extLst>
          </p:cNvPr>
          <p:cNvSpPr>
            <a:spLocks noGrp="1" noChangeArrowheads="1"/>
          </p:cNvSpPr>
          <p:nvPr>
            <p:ph type="dt" sz="half" idx="10"/>
          </p:nvPr>
        </p:nvSpPr>
        <p:spPr>
          <a:ln/>
        </p:spPr>
        <p:txBody>
          <a:bodyPr/>
          <a:lstStyle>
            <a:lvl1pPr>
              <a:defRPr/>
            </a:lvl1pPr>
          </a:lstStyle>
          <a:p>
            <a:pPr>
              <a:defRPr/>
            </a:pPr>
            <a:fld id="{EDAAAB71-4E78-44A6-9E68-25C35EB6D5AB}" type="datetime1">
              <a:rPr lang="en-GB" altLang="en-US"/>
              <a:pPr>
                <a:defRPr/>
              </a:pPr>
              <a:t>25/02/2025</a:t>
            </a:fld>
            <a:endParaRPr lang="en-GB" altLang="en-US"/>
          </a:p>
        </p:txBody>
      </p:sp>
      <p:sp>
        <p:nvSpPr>
          <p:cNvPr id="8" name="Rectangle 5">
            <a:extLst>
              <a:ext uri="{FF2B5EF4-FFF2-40B4-BE49-F238E27FC236}">
                <a16:creationId xmlns:a16="http://schemas.microsoft.com/office/drawing/2014/main" id="{C597157C-0090-4C81-91F8-1AB0B2E7303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FE7D5411-BA13-40C8-A96E-3F0826AD709B}"/>
              </a:ext>
            </a:extLst>
          </p:cNvPr>
          <p:cNvSpPr>
            <a:spLocks noGrp="1" noChangeArrowheads="1"/>
          </p:cNvSpPr>
          <p:nvPr>
            <p:ph type="sldNum" sz="quarter" idx="12"/>
          </p:nvPr>
        </p:nvSpPr>
        <p:spPr>
          <a:ln/>
        </p:spPr>
        <p:txBody>
          <a:bodyPr/>
          <a:lstStyle>
            <a:lvl1pPr>
              <a:defRPr/>
            </a:lvl1pPr>
          </a:lstStyle>
          <a:p>
            <a:pPr>
              <a:defRPr/>
            </a:pPr>
            <a:fld id="{EAEF886A-E68C-46CB-96FA-FF3AC2859563}" type="slidenum">
              <a:rPr lang="en-GB" altLang="en-US"/>
              <a:pPr>
                <a:defRPr/>
              </a:pPr>
              <a:t>‹#›</a:t>
            </a:fld>
            <a:endParaRPr lang="en-GB" altLang="en-US"/>
          </a:p>
        </p:txBody>
      </p:sp>
    </p:spTree>
    <p:extLst>
      <p:ext uri="{BB962C8B-B14F-4D97-AF65-F5344CB8AC3E}">
        <p14:creationId xmlns:p14="http://schemas.microsoft.com/office/powerpoint/2010/main" val="131707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D4A1B65-B8E9-41D7-97E1-435362DBDD7D}"/>
              </a:ext>
            </a:extLst>
          </p:cNvPr>
          <p:cNvSpPr>
            <a:spLocks noGrp="1" noChangeArrowheads="1"/>
          </p:cNvSpPr>
          <p:nvPr>
            <p:ph type="dt" sz="half" idx="10"/>
          </p:nvPr>
        </p:nvSpPr>
        <p:spPr>
          <a:ln/>
        </p:spPr>
        <p:txBody>
          <a:bodyPr/>
          <a:lstStyle>
            <a:lvl1pPr>
              <a:defRPr/>
            </a:lvl1pPr>
          </a:lstStyle>
          <a:p>
            <a:pPr>
              <a:defRPr/>
            </a:pPr>
            <a:fld id="{135A2C54-C5DC-4E5C-881B-09CB040EF86A}" type="datetime1">
              <a:rPr lang="en-GB" altLang="en-US"/>
              <a:pPr>
                <a:defRPr/>
              </a:pPr>
              <a:t>25/02/2025</a:t>
            </a:fld>
            <a:endParaRPr lang="en-GB" altLang="en-US"/>
          </a:p>
        </p:txBody>
      </p:sp>
      <p:sp>
        <p:nvSpPr>
          <p:cNvPr id="4" name="Rectangle 5">
            <a:extLst>
              <a:ext uri="{FF2B5EF4-FFF2-40B4-BE49-F238E27FC236}">
                <a16:creationId xmlns:a16="http://schemas.microsoft.com/office/drawing/2014/main" id="{92695B3A-5A6B-4074-A17A-9A864FB6858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9A45BC4-8953-4F77-AB71-C11E2F4CC8DC}"/>
              </a:ext>
            </a:extLst>
          </p:cNvPr>
          <p:cNvSpPr>
            <a:spLocks noGrp="1" noChangeArrowheads="1"/>
          </p:cNvSpPr>
          <p:nvPr>
            <p:ph type="sldNum" sz="quarter" idx="12"/>
          </p:nvPr>
        </p:nvSpPr>
        <p:spPr>
          <a:ln/>
        </p:spPr>
        <p:txBody>
          <a:bodyPr/>
          <a:lstStyle>
            <a:lvl1pPr>
              <a:defRPr/>
            </a:lvl1pPr>
          </a:lstStyle>
          <a:p>
            <a:pPr>
              <a:defRPr/>
            </a:pPr>
            <a:fld id="{A54CE2FB-7929-4468-9780-81532BAE5598}" type="slidenum">
              <a:rPr lang="en-GB" altLang="en-US"/>
              <a:pPr>
                <a:defRPr/>
              </a:pPr>
              <a:t>‹#›</a:t>
            </a:fld>
            <a:endParaRPr lang="en-GB" altLang="en-US"/>
          </a:p>
        </p:txBody>
      </p:sp>
    </p:spTree>
    <p:extLst>
      <p:ext uri="{BB962C8B-B14F-4D97-AF65-F5344CB8AC3E}">
        <p14:creationId xmlns:p14="http://schemas.microsoft.com/office/powerpoint/2010/main" val="362006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A58CCF-E132-4409-8704-268B72151C54}"/>
              </a:ext>
            </a:extLst>
          </p:cNvPr>
          <p:cNvSpPr>
            <a:spLocks noGrp="1" noChangeArrowheads="1"/>
          </p:cNvSpPr>
          <p:nvPr>
            <p:ph type="dt" sz="half" idx="10"/>
          </p:nvPr>
        </p:nvSpPr>
        <p:spPr>
          <a:ln/>
        </p:spPr>
        <p:txBody>
          <a:bodyPr/>
          <a:lstStyle>
            <a:lvl1pPr>
              <a:defRPr/>
            </a:lvl1pPr>
          </a:lstStyle>
          <a:p>
            <a:pPr>
              <a:defRPr/>
            </a:pPr>
            <a:fld id="{78AD399E-D91B-4FD5-998C-1426C9C94F03}" type="datetime1">
              <a:rPr lang="en-GB" altLang="en-US"/>
              <a:pPr>
                <a:defRPr/>
              </a:pPr>
              <a:t>25/02/2025</a:t>
            </a:fld>
            <a:endParaRPr lang="en-GB" altLang="en-US"/>
          </a:p>
        </p:txBody>
      </p:sp>
      <p:sp>
        <p:nvSpPr>
          <p:cNvPr id="3" name="Rectangle 5">
            <a:extLst>
              <a:ext uri="{FF2B5EF4-FFF2-40B4-BE49-F238E27FC236}">
                <a16:creationId xmlns:a16="http://schemas.microsoft.com/office/drawing/2014/main" id="{186ADCC3-44AE-416B-823B-C03F8485BDF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355A6E0E-79F7-4766-8BF4-462B98540D49}"/>
              </a:ext>
            </a:extLst>
          </p:cNvPr>
          <p:cNvSpPr>
            <a:spLocks noGrp="1" noChangeArrowheads="1"/>
          </p:cNvSpPr>
          <p:nvPr>
            <p:ph type="sldNum" sz="quarter" idx="12"/>
          </p:nvPr>
        </p:nvSpPr>
        <p:spPr>
          <a:ln/>
        </p:spPr>
        <p:txBody>
          <a:bodyPr/>
          <a:lstStyle>
            <a:lvl1pPr>
              <a:defRPr/>
            </a:lvl1pPr>
          </a:lstStyle>
          <a:p>
            <a:pPr>
              <a:defRPr/>
            </a:pPr>
            <a:fld id="{82D81AB8-D2FB-4E95-A706-3B507B4D1E1D}" type="slidenum">
              <a:rPr lang="en-GB" altLang="en-US"/>
              <a:pPr>
                <a:defRPr/>
              </a:pPr>
              <a:t>‹#›</a:t>
            </a:fld>
            <a:endParaRPr lang="en-GB" altLang="en-US"/>
          </a:p>
        </p:txBody>
      </p:sp>
    </p:spTree>
    <p:extLst>
      <p:ext uri="{BB962C8B-B14F-4D97-AF65-F5344CB8AC3E}">
        <p14:creationId xmlns:p14="http://schemas.microsoft.com/office/powerpoint/2010/main" val="22909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9D139C-253F-4D7C-AAB6-232226833D33}"/>
              </a:ext>
            </a:extLst>
          </p:cNvPr>
          <p:cNvSpPr>
            <a:spLocks noGrp="1" noChangeArrowheads="1"/>
          </p:cNvSpPr>
          <p:nvPr>
            <p:ph type="dt" sz="half" idx="10"/>
          </p:nvPr>
        </p:nvSpPr>
        <p:spPr>
          <a:ln/>
        </p:spPr>
        <p:txBody>
          <a:bodyPr/>
          <a:lstStyle>
            <a:lvl1pPr>
              <a:defRPr/>
            </a:lvl1pPr>
          </a:lstStyle>
          <a:p>
            <a:pPr>
              <a:defRPr/>
            </a:pPr>
            <a:fld id="{0B5F21AB-4A9A-4692-ABDC-DCC82FC8B252}" type="datetime1">
              <a:rPr lang="en-GB" altLang="en-US"/>
              <a:pPr>
                <a:defRPr/>
              </a:pPr>
              <a:t>25/02/2025</a:t>
            </a:fld>
            <a:endParaRPr lang="en-GB" altLang="en-US"/>
          </a:p>
        </p:txBody>
      </p:sp>
      <p:sp>
        <p:nvSpPr>
          <p:cNvPr id="6" name="Rectangle 5">
            <a:extLst>
              <a:ext uri="{FF2B5EF4-FFF2-40B4-BE49-F238E27FC236}">
                <a16:creationId xmlns:a16="http://schemas.microsoft.com/office/drawing/2014/main" id="{76366E6A-2A42-4440-BFFB-28EB22FF4E0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CF1CC92-15A0-416A-AB7F-9EE2E26FAA4D}"/>
              </a:ext>
            </a:extLst>
          </p:cNvPr>
          <p:cNvSpPr>
            <a:spLocks noGrp="1" noChangeArrowheads="1"/>
          </p:cNvSpPr>
          <p:nvPr>
            <p:ph type="sldNum" sz="quarter" idx="12"/>
          </p:nvPr>
        </p:nvSpPr>
        <p:spPr>
          <a:ln/>
        </p:spPr>
        <p:txBody>
          <a:bodyPr/>
          <a:lstStyle>
            <a:lvl1pPr>
              <a:defRPr/>
            </a:lvl1pPr>
          </a:lstStyle>
          <a:p>
            <a:pPr>
              <a:defRPr/>
            </a:pPr>
            <a:fld id="{4E364EB4-9F37-424E-94B8-CED0346D4361}" type="slidenum">
              <a:rPr lang="en-GB" altLang="en-US"/>
              <a:pPr>
                <a:defRPr/>
              </a:pPr>
              <a:t>‹#›</a:t>
            </a:fld>
            <a:endParaRPr lang="en-GB" altLang="en-US"/>
          </a:p>
        </p:txBody>
      </p:sp>
    </p:spTree>
    <p:extLst>
      <p:ext uri="{BB962C8B-B14F-4D97-AF65-F5344CB8AC3E}">
        <p14:creationId xmlns:p14="http://schemas.microsoft.com/office/powerpoint/2010/main" val="22747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E0DEE1-76EC-4C70-9088-1D6B564F6F72}"/>
              </a:ext>
            </a:extLst>
          </p:cNvPr>
          <p:cNvSpPr>
            <a:spLocks noGrp="1" noChangeArrowheads="1"/>
          </p:cNvSpPr>
          <p:nvPr>
            <p:ph type="dt" sz="half" idx="10"/>
          </p:nvPr>
        </p:nvSpPr>
        <p:spPr>
          <a:ln/>
        </p:spPr>
        <p:txBody>
          <a:bodyPr/>
          <a:lstStyle>
            <a:lvl1pPr>
              <a:defRPr/>
            </a:lvl1pPr>
          </a:lstStyle>
          <a:p>
            <a:pPr>
              <a:defRPr/>
            </a:pPr>
            <a:fld id="{B5467D73-C088-4A8B-B7AC-0B5137503BE8}" type="datetime1">
              <a:rPr lang="en-GB" altLang="en-US"/>
              <a:pPr>
                <a:defRPr/>
              </a:pPr>
              <a:t>25/02/2025</a:t>
            </a:fld>
            <a:endParaRPr lang="en-GB" altLang="en-US"/>
          </a:p>
        </p:txBody>
      </p:sp>
      <p:sp>
        <p:nvSpPr>
          <p:cNvPr id="6" name="Rectangle 5">
            <a:extLst>
              <a:ext uri="{FF2B5EF4-FFF2-40B4-BE49-F238E27FC236}">
                <a16:creationId xmlns:a16="http://schemas.microsoft.com/office/drawing/2014/main" id="{2C71AD8F-0A38-40B9-A3DD-695C8FD1E85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CD18925-1399-4F6D-9EA4-D4B9B699633B}"/>
              </a:ext>
            </a:extLst>
          </p:cNvPr>
          <p:cNvSpPr>
            <a:spLocks noGrp="1" noChangeArrowheads="1"/>
          </p:cNvSpPr>
          <p:nvPr>
            <p:ph type="sldNum" sz="quarter" idx="12"/>
          </p:nvPr>
        </p:nvSpPr>
        <p:spPr>
          <a:ln/>
        </p:spPr>
        <p:txBody>
          <a:bodyPr/>
          <a:lstStyle>
            <a:lvl1pPr>
              <a:defRPr/>
            </a:lvl1pPr>
          </a:lstStyle>
          <a:p>
            <a:pPr>
              <a:defRPr/>
            </a:pPr>
            <a:fld id="{4F54EA0F-6C1A-4A08-8CBE-6059791C0488}" type="slidenum">
              <a:rPr lang="en-GB" altLang="en-US"/>
              <a:pPr>
                <a:defRPr/>
              </a:pPr>
              <a:t>‹#›</a:t>
            </a:fld>
            <a:endParaRPr lang="en-GB" altLang="en-US"/>
          </a:p>
        </p:txBody>
      </p:sp>
    </p:spTree>
    <p:extLst>
      <p:ext uri="{BB962C8B-B14F-4D97-AF65-F5344CB8AC3E}">
        <p14:creationId xmlns:p14="http://schemas.microsoft.com/office/powerpoint/2010/main" val="314263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106508-F079-4004-908A-2EF0FD2C5311}"/>
              </a:ext>
            </a:extLst>
          </p:cNvPr>
          <p:cNvSpPr>
            <a:spLocks noGrp="1" noChangeArrowheads="1"/>
          </p:cNvSpPr>
          <p:nvPr>
            <p:ph type="title"/>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119F0DA-6D7E-407E-A4C5-509BEFA87C18}"/>
              </a:ext>
            </a:extLst>
          </p:cNvPr>
          <p:cNvSpPr>
            <a:spLocks noGrp="1" noChangeArrowheads="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3C98BB3-7D28-4954-9407-10407C555C8C}"/>
              </a:ext>
            </a:extLst>
          </p:cNvPr>
          <p:cNvSpPr>
            <a:spLocks noGrp="1" noChangeArrowheads="1"/>
          </p:cNvSpPr>
          <p:nvPr>
            <p:ph type="dt" sz="half" idx="2"/>
          </p:nvPr>
        </p:nvSpPr>
        <p:spPr bwMode="auto">
          <a:xfrm>
            <a:off x="457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Verdana" panose="020B0604030504040204" pitchFamily="34" charset="0"/>
              </a:defRPr>
            </a:lvl1pPr>
          </a:lstStyle>
          <a:p>
            <a:pPr>
              <a:defRPr/>
            </a:pPr>
            <a:fld id="{81B99AF7-55C6-4429-89B2-8850B600C9AC}" type="datetime1">
              <a:rPr lang="en-GB" altLang="en-US"/>
              <a:pPr>
                <a:defRPr/>
              </a:pPr>
              <a:t>25/02/2025</a:t>
            </a:fld>
            <a:endParaRPr lang="en-GB" altLang="en-US"/>
          </a:p>
        </p:txBody>
      </p:sp>
      <p:sp>
        <p:nvSpPr>
          <p:cNvPr id="1029" name="Rectangle 5">
            <a:extLst>
              <a:ext uri="{FF2B5EF4-FFF2-40B4-BE49-F238E27FC236}">
                <a16:creationId xmlns:a16="http://schemas.microsoft.com/office/drawing/2014/main" id="{51DD7B19-85CC-43C2-9573-C382987FB36E}"/>
              </a:ext>
            </a:extLst>
          </p:cNvPr>
          <p:cNvSpPr>
            <a:spLocks noGrp="1" noChangeArrowheads="1"/>
          </p:cNvSpPr>
          <p:nvPr>
            <p:ph type="ftr" sz="quarter" idx="3"/>
          </p:nvPr>
        </p:nvSpPr>
        <p:spPr bwMode="auto">
          <a:xfrm>
            <a:off x="3124200" y="638175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Verdana" panose="020B0604030504040204"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1F8F23B8-B8C1-425F-BF51-A45A720E48F7}"/>
              </a:ext>
            </a:extLst>
          </p:cNvPr>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Verdana" panose="020B0604030504040204" pitchFamily="34" charset="0"/>
              </a:defRPr>
            </a:lvl1pPr>
          </a:lstStyle>
          <a:p>
            <a:pPr>
              <a:defRPr/>
            </a:pPr>
            <a:fld id="{7E1AD945-65FB-46FC-8DB8-AB83AD98CC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8" r:id="rId12"/>
    <p:sldLayoutId id="2147483729" r:id="rId13"/>
  </p:sldLayoutIdLst>
  <p:hf hdr="0" ftr="0" dt="0"/>
  <p:txStyles>
    <p:titleStyle>
      <a:lvl1pPr algn="l" rtl="0" eaLnBrk="0" fontAlgn="base" hangingPunct="0">
        <a:spcBef>
          <a:spcPct val="0"/>
        </a:spcBef>
        <a:spcAft>
          <a:spcPct val="0"/>
        </a:spcAft>
        <a:defRPr sz="2800">
          <a:solidFill>
            <a:srgbClr val="003D7D"/>
          </a:solidFill>
          <a:latin typeface="+mj-lt"/>
          <a:ea typeface="Arial" charset="0"/>
          <a:cs typeface="+mj-cs"/>
        </a:defRPr>
      </a:lvl1pPr>
      <a:lvl2pPr algn="l" rtl="0" eaLnBrk="0" fontAlgn="base" hangingPunct="0">
        <a:spcBef>
          <a:spcPct val="0"/>
        </a:spcBef>
        <a:spcAft>
          <a:spcPct val="0"/>
        </a:spcAft>
        <a:defRPr sz="2800">
          <a:solidFill>
            <a:srgbClr val="003D7D"/>
          </a:solidFill>
          <a:latin typeface="Verdana" pitchFamily="34" charset="0"/>
          <a:ea typeface="Arial" charset="0"/>
          <a:cs typeface="Arial" charset="0"/>
        </a:defRPr>
      </a:lvl2pPr>
      <a:lvl3pPr algn="l" rtl="0" eaLnBrk="0" fontAlgn="base" hangingPunct="0">
        <a:spcBef>
          <a:spcPct val="0"/>
        </a:spcBef>
        <a:spcAft>
          <a:spcPct val="0"/>
        </a:spcAft>
        <a:defRPr sz="2800">
          <a:solidFill>
            <a:srgbClr val="003D7D"/>
          </a:solidFill>
          <a:latin typeface="Verdana" pitchFamily="34" charset="0"/>
          <a:ea typeface="Arial" charset="0"/>
          <a:cs typeface="Arial" charset="0"/>
        </a:defRPr>
      </a:lvl3pPr>
      <a:lvl4pPr algn="l" rtl="0" eaLnBrk="0" fontAlgn="base" hangingPunct="0">
        <a:spcBef>
          <a:spcPct val="0"/>
        </a:spcBef>
        <a:spcAft>
          <a:spcPct val="0"/>
        </a:spcAft>
        <a:defRPr sz="2800">
          <a:solidFill>
            <a:srgbClr val="003D7D"/>
          </a:solidFill>
          <a:latin typeface="Verdana" pitchFamily="34" charset="0"/>
          <a:ea typeface="Arial" charset="0"/>
          <a:cs typeface="Arial" charset="0"/>
        </a:defRPr>
      </a:lvl4pPr>
      <a:lvl5pPr algn="l" rtl="0" eaLnBrk="0" fontAlgn="base" hangingPunct="0">
        <a:spcBef>
          <a:spcPct val="0"/>
        </a:spcBef>
        <a:spcAft>
          <a:spcPct val="0"/>
        </a:spcAft>
        <a:defRPr sz="2800">
          <a:solidFill>
            <a:srgbClr val="003D7D"/>
          </a:solidFill>
          <a:latin typeface="Verdana" pitchFamily="34" charset="0"/>
          <a:ea typeface="Arial" charset="0"/>
          <a:cs typeface="Arial" charset="0"/>
        </a:defRPr>
      </a:lvl5pPr>
      <a:lvl6pPr marL="457200" algn="l" rtl="0" eaLnBrk="0" fontAlgn="base" hangingPunct="0">
        <a:spcBef>
          <a:spcPct val="0"/>
        </a:spcBef>
        <a:spcAft>
          <a:spcPct val="0"/>
        </a:spcAft>
        <a:defRPr sz="2800">
          <a:solidFill>
            <a:srgbClr val="003D7D"/>
          </a:solidFill>
          <a:latin typeface="Verdana" pitchFamily="34" charset="0"/>
          <a:cs typeface="Arial" charset="0"/>
        </a:defRPr>
      </a:lvl6pPr>
      <a:lvl7pPr marL="914400" algn="l" rtl="0" eaLnBrk="0" fontAlgn="base" hangingPunct="0">
        <a:spcBef>
          <a:spcPct val="0"/>
        </a:spcBef>
        <a:spcAft>
          <a:spcPct val="0"/>
        </a:spcAft>
        <a:defRPr sz="2800">
          <a:solidFill>
            <a:srgbClr val="003D7D"/>
          </a:solidFill>
          <a:latin typeface="Verdana" pitchFamily="34" charset="0"/>
          <a:cs typeface="Arial" charset="0"/>
        </a:defRPr>
      </a:lvl7pPr>
      <a:lvl8pPr marL="1371600" algn="l" rtl="0" eaLnBrk="0" fontAlgn="base" hangingPunct="0">
        <a:spcBef>
          <a:spcPct val="0"/>
        </a:spcBef>
        <a:spcAft>
          <a:spcPct val="0"/>
        </a:spcAft>
        <a:defRPr sz="2800">
          <a:solidFill>
            <a:srgbClr val="003D7D"/>
          </a:solidFill>
          <a:latin typeface="Verdana" pitchFamily="34" charset="0"/>
          <a:cs typeface="Arial" charset="0"/>
        </a:defRPr>
      </a:lvl8pPr>
      <a:lvl9pPr marL="1828800" algn="l" rtl="0" eaLnBrk="0" fontAlgn="base" hangingPunct="0">
        <a:spcBef>
          <a:spcPct val="0"/>
        </a:spcBef>
        <a:spcAft>
          <a:spcPct val="0"/>
        </a:spcAft>
        <a:defRPr sz="2800">
          <a:solidFill>
            <a:srgbClr val="003D7D"/>
          </a:solidFill>
          <a:latin typeface="Verdana" pitchFamily="34" charset="0"/>
          <a:cs typeface="Arial" charset="0"/>
        </a:defRPr>
      </a:lvl9pPr>
    </p:titleStyle>
    <p:bodyStyle>
      <a:lvl1pPr marL="342900" indent="-342900" algn="l" rtl="0" eaLnBrk="0" fontAlgn="base" hangingPunct="0">
        <a:spcBef>
          <a:spcPct val="20000"/>
        </a:spcBef>
        <a:spcAft>
          <a:spcPct val="0"/>
        </a:spcAft>
        <a:buFont typeface="Verdana" panose="020B0604030504040204" pitchFamily="34" charset="0"/>
        <a:buChar char="−"/>
        <a:defRPr sz="2400">
          <a:solidFill>
            <a:schemeClr val="tx1"/>
          </a:solidFill>
          <a:latin typeface="+mn-lt"/>
          <a:ea typeface="Arial" charset="0"/>
          <a:cs typeface="+mn-cs"/>
        </a:defRPr>
      </a:lvl1pPr>
      <a:lvl2pPr marL="742950" indent="-285750"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Font typeface="Verdana" panose="020B0604030504040204" pitchFamily="34" charset="0"/>
        <a:buChar char="−"/>
        <a:defRPr>
          <a:solidFill>
            <a:schemeClr val="tx1"/>
          </a:solidFill>
          <a:latin typeface="+mn-lt"/>
          <a:ea typeface="Arial" charset="0"/>
          <a:cs typeface="+mn-cs"/>
        </a:defRPr>
      </a:lvl3pPr>
      <a:lvl4pPr marL="1600200" indent="-228600"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Arial" charset="0"/>
          <a:cs typeface="+mn-cs"/>
        </a:defRPr>
      </a:lvl5pPr>
      <a:lvl6pPr marL="25146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6pPr>
      <a:lvl7pPr marL="29718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7pPr>
      <a:lvl8pPr marL="34290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8pPr>
      <a:lvl9pPr marL="3886200" indent="-228600" algn="l" rtl="0" eaLnBrk="0" fontAlgn="base" hangingPunct="0">
        <a:spcBef>
          <a:spcPct val="20000"/>
        </a:spcBef>
        <a:spcAft>
          <a:spcPct val="0"/>
        </a:spcAft>
        <a:buFont typeface="Verdana"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wmf"/><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wmf"/><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01.ibm.com/software/data/bigda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32.pn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63.png"/><Relationship Id="rId5" Type="http://schemas.openxmlformats.org/officeDocument/2006/relationships/image" Target="../media/image48.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970F8B83-2D83-448B-9AB8-BAD4576393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2BA3FE00-53C3-4B8E-B001-AE307C23B157}" type="slidenum">
              <a:rPr lang="en-GB" altLang="en-US" sz="1400"/>
              <a:pPr>
                <a:spcBef>
                  <a:spcPct val="0"/>
                </a:spcBef>
                <a:buFontTx/>
                <a:buNone/>
              </a:pPr>
              <a:t>1</a:t>
            </a:fld>
            <a:endParaRPr lang="en-GB" altLang="en-US" sz="1400"/>
          </a:p>
        </p:txBody>
      </p:sp>
      <p:sp>
        <p:nvSpPr>
          <p:cNvPr id="6148" name="Text Box 2">
            <a:extLst>
              <a:ext uri="{FF2B5EF4-FFF2-40B4-BE49-F238E27FC236}">
                <a16:creationId xmlns:a16="http://schemas.microsoft.com/office/drawing/2014/main" id="{8D524737-AF4D-4198-88D4-8948E32F9C49}"/>
              </a:ext>
            </a:extLst>
          </p:cNvPr>
          <p:cNvSpPr txBox="1">
            <a:spLocks noChangeArrowheads="1"/>
          </p:cNvSpPr>
          <p:nvPr/>
        </p:nvSpPr>
        <p:spPr bwMode="auto">
          <a:xfrm>
            <a:off x="971550" y="1646238"/>
            <a:ext cx="75596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3600" dirty="0">
                <a:solidFill>
                  <a:srgbClr val="003D7D"/>
                </a:solidFill>
              </a:rPr>
              <a:t>Internet of Things</a:t>
            </a:r>
          </a:p>
          <a:p>
            <a:pPr eaLnBrk="1" hangingPunct="1">
              <a:spcBef>
                <a:spcPct val="0"/>
              </a:spcBef>
              <a:buFontTx/>
              <a:buNone/>
            </a:pPr>
            <a:endParaRPr lang="en-GB" altLang="en-US" sz="3600" dirty="0">
              <a:solidFill>
                <a:srgbClr val="003D7D"/>
              </a:solidFill>
            </a:endParaRPr>
          </a:p>
          <a:p>
            <a:pPr eaLnBrk="1" hangingPunct="1">
              <a:spcBef>
                <a:spcPct val="0"/>
              </a:spcBef>
              <a:buFontTx/>
              <a:buNone/>
            </a:pPr>
            <a:endParaRPr lang="en-GB" altLang="en-US" sz="3600" dirty="0">
              <a:solidFill>
                <a:srgbClr val="003D7D"/>
              </a:solidFill>
            </a:endParaRPr>
          </a:p>
        </p:txBody>
      </p:sp>
      <p:sp>
        <p:nvSpPr>
          <p:cNvPr id="2054" name="Rectangle 8">
            <a:extLst>
              <a:ext uri="{FF2B5EF4-FFF2-40B4-BE49-F238E27FC236}">
                <a16:creationId xmlns:a16="http://schemas.microsoft.com/office/drawing/2014/main" id="{90667EA5-4B96-4F2D-A7EF-A31937D1259C}"/>
              </a:ext>
            </a:extLst>
          </p:cNvPr>
          <p:cNvSpPr>
            <a:spLocks noChangeArrowheads="1"/>
          </p:cNvSpPr>
          <p:nvPr/>
        </p:nvSpPr>
        <p:spPr bwMode="auto">
          <a:xfrm>
            <a:off x="8388350" y="6237288"/>
            <a:ext cx="358775" cy="433387"/>
          </a:xfrm>
          <a:prstGeom prst="rect">
            <a:avLst/>
          </a:prstGeom>
          <a:solidFill>
            <a:schemeClr val="bg1"/>
          </a:solidFill>
          <a:ln>
            <a:noFill/>
          </a:ln>
          <a:effectLst/>
        </p:spPr>
        <p:txBody>
          <a:bodyPr wrap="none"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defRPr/>
            </a:pPr>
            <a:endParaRPr lang="en-GB" altLang="en-US" sz="1800">
              <a:latin typeface="Arial" panose="020B0604020202020204" pitchFamily="34" charset="0"/>
            </a:endParaRPr>
          </a:p>
        </p:txBody>
      </p:sp>
      <p:sp>
        <p:nvSpPr>
          <p:cNvPr id="2" name="TextBox 1">
            <a:extLst>
              <a:ext uri="{FF2B5EF4-FFF2-40B4-BE49-F238E27FC236}">
                <a16:creationId xmlns:a16="http://schemas.microsoft.com/office/drawing/2014/main" id="{D12919FD-80CE-4E39-98B5-77FAD60D81E8}"/>
              </a:ext>
            </a:extLst>
          </p:cNvPr>
          <p:cNvSpPr txBox="1"/>
          <p:nvPr/>
        </p:nvSpPr>
        <p:spPr>
          <a:xfrm>
            <a:off x="0" y="6366639"/>
            <a:ext cx="9144000" cy="494431"/>
          </a:xfrm>
          <a:prstGeom prst="rect">
            <a:avLst/>
          </a:prstGeom>
          <a:noFill/>
        </p:spPr>
        <p:txBody>
          <a:bodyPr wrap="square" rtlCol="0">
            <a:spAutoFit/>
          </a:bodyPr>
          <a:lstStyle/>
          <a:p>
            <a:pPr eaLnBrk="1" hangingPunct="1">
              <a:spcBef>
                <a:spcPct val="50000"/>
              </a:spcBef>
              <a:buFontTx/>
              <a:buNone/>
            </a:pPr>
            <a:r>
              <a:rPr lang="en-GB" altLang="en-US" sz="1200" dirty="0">
                <a:solidFill>
                  <a:srgbClr val="003D7D"/>
                </a:solidFill>
              </a:rPr>
              <a:t>Inspired by slides for course EEEM048/COM3023 by Dr Payam </a:t>
            </a:r>
            <a:r>
              <a:rPr lang="en-GB" altLang="en-US" sz="1200" dirty="0" err="1">
                <a:solidFill>
                  <a:srgbClr val="003D7D"/>
                </a:solidFill>
              </a:rPr>
              <a:t>Barnaghi</a:t>
            </a:r>
            <a:r>
              <a:rPr lang="en-GB" altLang="en-US" sz="1200" dirty="0">
                <a:solidFill>
                  <a:srgbClr val="003D7D"/>
                </a:solidFill>
              </a:rPr>
              <a:t>, Dr </a:t>
            </a:r>
            <a:r>
              <a:rPr lang="en-GB" altLang="en-US" sz="1200" dirty="0" err="1">
                <a:solidFill>
                  <a:srgbClr val="003D7D"/>
                </a:solidFill>
              </a:rPr>
              <a:t>Chuan</a:t>
            </a:r>
            <a:r>
              <a:rPr lang="en-GB" altLang="en-US" sz="1200" dirty="0">
                <a:solidFill>
                  <a:srgbClr val="003D7D"/>
                </a:solidFill>
              </a:rPr>
              <a:t> H </a:t>
            </a:r>
            <a:r>
              <a:rPr lang="en-GB" altLang="en-US" sz="1200" dirty="0" err="1">
                <a:solidFill>
                  <a:srgbClr val="003D7D"/>
                </a:solidFill>
              </a:rPr>
              <a:t>Foh</a:t>
            </a:r>
            <a:r>
              <a:rPr lang="en-GB" altLang="en-US" sz="1200" dirty="0">
                <a:solidFill>
                  <a:srgbClr val="003D7D"/>
                </a:solidFill>
              </a:rPr>
              <a:t>, Institute for Communication Systems</a:t>
            </a:r>
          </a:p>
          <a:p>
            <a:pPr eaLnBrk="1" hangingPunct="1">
              <a:lnSpc>
                <a:spcPct val="65000"/>
              </a:lnSpc>
              <a:spcBef>
                <a:spcPct val="50000"/>
              </a:spcBef>
              <a:buFontTx/>
              <a:buNone/>
            </a:pPr>
            <a:r>
              <a:rPr lang="en-GB" altLang="en-US" sz="1200" dirty="0">
                <a:solidFill>
                  <a:srgbClr val="003D7D"/>
                </a:solidFill>
              </a:rPr>
              <a:t>Electronic Engineering Department, University of Surrey</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A986251F-9EEA-4324-B445-3BD02302DA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DC542335-2FBA-43A5-975E-8CF9D74F8284}" type="slidenum">
              <a:rPr lang="en-GB" altLang="en-US" sz="1400">
                <a:ea typeface="MS PGothic" panose="020B0600070205080204" pitchFamily="34" charset="-128"/>
              </a:rPr>
              <a:pPr>
                <a:spcBef>
                  <a:spcPct val="0"/>
                </a:spcBef>
                <a:buFontTx/>
                <a:buNone/>
              </a:pPr>
              <a:t>10</a:t>
            </a:fld>
            <a:endParaRPr lang="en-GB" altLang="en-US" sz="1400">
              <a:ea typeface="MS PGothic" panose="020B0600070205080204" pitchFamily="34" charset="-128"/>
            </a:endParaRPr>
          </a:p>
        </p:txBody>
      </p:sp>
      <p:sp>
        <p:nvSpPr>
          <p:cNvPr id="18435" name="Rectangle 2">
            <a:extLst>
              <a:ext uri="{FF2B5EF4-FFF2-40B4-BE49-F238E27FC236}">
                <a16:creationId xmlns:a16="http://schemas.microsoft.com/office/drawing/2014/main" id="{6D9A1346-66D3-41B9-A417-911FF7755147}"/>
              </a:ext>
            </a:extLst>
          </p:cNvPr>
          <p:cNvSpPr>
            <a:spLocks noGrp="1" noChangeArrowheads="1"/>
          </p:cNvSpPr>
          <p:nvPr>
            <p:ph type="title" idx="4294967295"/>
          </p:nvPr>
        </p:nvSpPr>
        <p:spPr/>
        <p:txBody>
          <a:bodyPr/>
          <a:lstStyle/>
          <a:p>
            <a:r>
              <a:rPr lang="en-US" altLang="en-US"/>
              <a:t>More “Things” are being connected</a:t>
            </a:r>
            <a:r>
              <a:rPr lang="en-GB" altLang="en-US"/>
              <a:t> </a:t>
            </a:r>
          </a:p>
        </p:txBody>
      </p:sp>
      <p:pic>
        <p:nvPicPr>
          <p:cNvPr id="18436" name="Picture 3">
            <a:extLst>
              <a:ext uri="{FF2B5EF4-FFF2-40B4-BE49-F238E27FC236}">
                <a16:creationId xmlns:a16="http://schemas.microsoft.com/office/drawing/2014/main" id="{375AA742-F292-4640-A2BC-C77F98E0C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451475"/>
            <a:ext cx="20764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0FCE3CA7-B417-4E97-BC8F-20A1AE34E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29000"/>
            <a:ext cx="29146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14AE551C-B773-487D-8A91-D8BEABF393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508500"/>
            <a:ext cx="23622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a:extLst>
              <a:ext uri="{FF2B5EF4-FFF2-40B4-BE49-F238E27FC236}">
                <a16:creationId xmlns:a16="http://schemas.microsoft.com/office/drawing/2014/main" id="{A34B63A8-F331-4B0E-AF4D-F706A7753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743200"/>
            <a:ext cx="2857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a:extLst>
              <a:ext uri="{FF2B5EF4-FFF2-40B4-BE49-F238E27FC236}">
                <a16:creationId xmlns:a16="http://schemas.microsoft.com/office/drawing/2014/main" id="{F7634E48-525A-4C5F-972D-E9FA2061824A}"/>
              </a:ext>
            </a:extLst>
          </p:cNvPr>
          <p:cNvSpPr>
            <a:spLocks noChangeArrowheads="1"/>
          </p:cNvSpPr>
          <p:nvPr/>
        </p:nvSpPr>
        <p:spPr bwMode="auto">
          <a:xfrm>
            <a:off x="381000" y="1704975"/>
            <a:ext cx="2625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GB" altLang="en-US" sz="2000">
                <a:latin typeface="Tw Cen MT" panose="020B0602020104020603" pitchFamily="34" charset="0"/>
              </a:rPr>
              <a:t>Home/daily-life devices</a:t>
            </a:r>
          </a:p>
          <a:p>
            <a:pPr>
              <a:spcBef>
                <a:spcPct val="0"/>
              </a:spcBef>
              <a:buFontTx/>
              <a:buNone/>
            </a:pPr>
            <a:r>
              <a:rPr lang="en-GB" altLang="en-US" sz="2000">
                <a:latin typeface="Tw Cen MT" panose="020B0602020104020603" pitchFamily="34" charset="0"/>
              </a:rPr>
              <a:t>Business and </a:t>
            </a:r>
          </a:p>
          <a:p>
            <a:pPr>
              <a:spcBef>
                <a:spcPct val="0"/>
              </a:spcBef>
              <a:buFontTx/>
              <a:buNone/>
            </a:pPr>
            <a:r>
              <a:rPr lang="en-GB" altLang="en-US" sz="2000">
                <a:latin typeface="Tw Cen MT" panose="020B0602020104020603" pitchFamily="34" charset="0"/>
              </a:rPr>
              <a:t>Public infrastructure</a:t>
            </a:r>
          </a:p>
          <a:p>
            <a:pPr>
              <a:spcBef>
                <a:spcPct val="0"/>
              </a:spcBef>
              <a:buFontTx/>
              <a:buNone/>
            </a:pPr>
            <a:r>
              <a:rPr lang="en-GB" altLang="en-US" sz="2000">
                <a:latin typeface="Tw Cen MT" panose="020B0602020104020603" pitchFamily="34" charset="0"/>
              </a:rPr>
              <a:t>Health-care</a:t>
            </a:r>
          </a:p>
          <a:p>
            <a:pPr>
              <a:spcBef>
                <a:spcPct val="0"/>
              </a:spcBef>
              <a:buFontTx/>
              <a:buNone/>
            </a:pPr>
            <a:r>
              <a:rPr lang="en-GB" altLang="en-US" sz="2000">
                <a:latin typeface="Tw Cen MT" panose="020B0602020104020603" pitchFamily="34" charset="0"/>
              </a:rPr>
              <a:t>…</a:t>
            </a:r>
          </a:p>
          <a:p>
            <a:pPr>
              <a:spcBef>
                <a:spcPct val="0"/>
              </a:spcBef>
              <a:buFontTx/>
              <a:buNone/>
            </a:pPr>
            <a:endParaRPr lang="en-GB" altLang="en-US" sz="2000">
              <a:latin typeface="Tw Cen MT" panose="020B0602020104020603" pitchFamily="34" charset="0"/>
            </a:endParaRPr>
          </a:p>
        </p:txBody>
      </p:sp>
      <p:pic>
        <p:nvPicPr>
          <p:cNvPr id="18441" name="Picture 9">
            <a:extLst>
              <a:ext uri="{FF2B5EF4-FFF2-40B4-BE49-F238E27FC236}">
                <a16:creationId xmlns:a16="http://schemas.microsoft.com/office/drawing/2014/main" id="{9C2BA103-EF9F-4610-9745-5314E8913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524000"/>
            <a:ext cx="30480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36D1EC73-F97C-4787-9365-AF931DA68B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6136901F-F641-4AE2-B526-722B3FE867E5}" type="slidenum">
              <a:rPr lang="en-GB" altLang="en-US" sz="1400">
                <a:ea typeface="MS PGothic" panose="020B0600070205080204" pitchFamily="34" charset="-128"/>
              </a:rPr>
              <a:pPr>
                <a:spcBef>
                  <a:spcPct val="0"/>
                </a:spcBef>
                <a:buFontTx/>
                <a:buNone/>
              </a:pPr>
              <a:t>11</a:t>
            </a:fld>
            <a:endParaRPr lang="en-GB" altLang="en-US" sz="1400">
              <a:ea typeface="MS PGothic" panose="020B0600070205080204" pitchFamily="34" charset="-128"/>
            </a:endParaRPr>
          </a:p>
        </p:txBody>
      </p:sp>
      <p:pic>
        <p:nvPicPr>
          <p:cNvPr id="20483" name="Picture 2" descr="j0235319">
            <a:extLst>
              <a:ext uri="{FF2B5EF4-FFF2-40B4-BE49-F238E27FC236}">
                <a16:creationId xmlns:a16="http://schemas.microsoft.com/office/drawing/2014/main" id="{A867F713-FAAE-47BF-A613-192D5796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484313"/>
            <a:ext cx="11715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Facebook/fakebook Template by JOhannski - A Facebook Template for creating your own Fakebook-Site">
            <a:extLst>
              <a:ext uri="{FF2B5EF4-FFF2-40B4-BE49-F238E27FC236}">
                <a16:creationId xmlns:a16="http://schemas.microsoft.com/office/drawing/2014/main" id="{44592E61-525E-4491-ACD8-009B38E3C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476750"/>
            <a:ext cx="16859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a:extLst>
              <a:ext uri="{FF2B5EF4-FFF2-40B4-BE49-F238E27FC236}">
                <a16:creationId xmlns:a16="http://schemas.microsoft.com/office/drawing/2014/main" id="{C85B436B-08B8-43F6-A89F-1F5B0956C3FF}"/>
              </a:ext>
            </a:extLst>
          </p:cNvPr>
          <p:cNvSpPr>
            <a:spLocks noGrp="1" noChangeArrowheads="1"/>
          </p:cNvSpPr>
          <p:nvPr>
            <p:ph type="title"/>
          </p:nvPr>
        </p:nvSpPr>
        <p:spPr/>
        <p:txBody>
          <a:bodyPr/>
          <a:lstStyle/>
          <a:p>
            <a:r>
              <a:rPr lang="en-US" altLang="en-US"/>
              <a:t>People Connecting to Things</a:t>
            </a:r>
          </a:p>
        </p:txBody>
      </p:sp>
      <p:pic>
        <p:nvPicPr>
          <p:cNvPr id="20486" name="Picture 5" descr="Stickman 08 by nicubunu - Blue stick man figure illustrating various actions (par of the ">
            <a:extLst>
              <a:ext uri="{FF2B5EF4-FFF2-40B4-BE49-F238E27FC236}">
                <a16:creationId xmlns:a16="http://schemas.microsoft.com/office/drawing/2014/main" id="{0FC099A1-37CB-4B32-904F-B916BC6C0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95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14" name="Rectangle 6">
            <a:extLst>
              <a:ext uri="{FF2B5EF4-FFF2-40B4-BE49-F238E27FC236}">
                <a16:creationId xmlns:a16="http://schemas.microsoft.com/office/drawing/2014/main" id="{E9CA0D96-1DA2-4806-A36B-CF7D5CC5E734}"/>
              </a:ext>
            </a:extLst>
          </p:cNvPr>
          <p:cNvSpPr>
            <a:spLocks noChangeArrowheads="1"/>
          </p:cNvSpPr>
          <p:nvPr/>
        </p:nvSpPr>
        <p:spPr bwMode="auto">
          <a:xfrm>
            <a:off x="1908175" y="3284538"/>
            <a:ext cx="142875" cy="142875"/>
          </a:xfrm>
          <a:prstGeom prst="rect">
            <a:avLst/>
          </a:prstGeom>
          <a:solidFill>
            <a:srgbClr val="FF0000"/>
          </a:solidFill>
          <a:ln w="9525">
            <a:solidFill>
              <a:schemeClr val="tx1"/>
            </a:solidFill>
            <a:miter lim="800000"/>
            <a:headEnd/>
            <a:tailEnd/>
          </a:ln>
          <a:effectLst/>
        </p:spPr>
        <p:txBody>
          <a:bodyPr wrap="none" anchor="ctr"/>
          <a:lstStyle/>
          <a:p>
            <a:pPr eaLnBrk="1" hangingPunct="1">
              <a:defRPr/>
            </a:pPr>
            <a:endParaRPr lang="en-US">
              <a:latin typeface="Arial" charset="0"/>
              <a:ea typeface="MS PGothic" pitchFamily="34" charset="-128"/>
              <a:cs typeface="Arial" charset="0"/>
            </a:endParaRPr>
          </a:p>
        </p:txBody>
      </p:sp>
      <p:sp>
        <p:nvSpPr>
          <p:cNvPr id="657415" name="Oval 7">
            <a:extLst>
              <a:ext uri="{FF2B5EF4-FFF2-40B4-BE49-F238E27FC236}">
                <a16:creationId xmlns:a16="http://schemas.microsoft.com/office/drawing/2014/main" id="{DBCEE50B-527F-47D7-A934-C29B38FD130A}"/>
              </a:ext>
            </a:extLst>
          </p:cNvPr>
          <p:cNvSpPr>
            <a:spLocks noChangeArrowheads="1"/>
          </p:cNvSpPr>
          <p:nvPr/>
        </p:nvSpPr>
        <p:spPr bwMode="auto">
          <a:xfrm>
            <a:off x="2781300" y="3376613"/>
            <a:ext cx="71438" cy="71437"/>
          </a:xfrm>
          <a:prstGeom prst="ellipse">
            <a:avLst/>
          </a:prstGeom>
          <a:solidFill>
            <a:srgbClr val="FF0000"/>
          </a:solidFill>
          <a:ln>
            <a:noFill/>
          </a:ln>
          <a:effectLst/>
        </p:spPr>
        <p:txBody>
          <a:bodyPr wrap="none" anchor="ctr"/>
          <a:lstStyle/>
          <a:p>
            <a:pPr eaLnBrk="1" hangingPunct="1">
              <a:defRPr/>
            </a:pPr>
            <a:endParaRPr lang="en-US">
              <a:latin typeface="Arial" charset="0"/>
              <a:ea typeface="MS PGothic" pitchFamily="34" charset="-128"/>
              <a:cs typeface="Arial" charset="0"/>
            </a:endParaRPr>
          </a:p>
        </p:txBody>
      </p:sp>
      <p:sp>
        <p:nvSpPr>
          <p:cNvPr id="657416" name="Oval 8">
            <a:extLst>
              <a:ext uri="{FF2B5EF4-FFF2-40B4-BE49-F238E27FC236}">
                <a16:creationId xmlns:a16="http://schemas.microsoft.com/office/drawing/2014/main" id="{8BC43F56-6DBD-4A51-99C7-974AD7349749}"/>
              </a:ext>
            </a:extLst>
          </p:cNvPr>
          <p:cNvSpPr>
            <a:spLocks noChangeArrowheads="1"/>
          </p:cNvSpPr>
          <p:nvPr/>
        </p:nvSpPr>
        <p:spPr bwMode="auto">
          <a:xfrm>
            <a:off x="2411413" y="4365625"/>
            <a:ext cx="71437" cy="71438"/>
          </a:xfrm>
          <a:prstGeom prst="ellipse">
            <a:avLst/>
          </a:prstGeom>
          <a:solidFill>
            <a:srgbClr val="FF0000"/>
          </a:solidFill>
          <a:ln>
            <a:noFill/>
          </a:ln>
          <a:effectLst/>
        </p:spPr>
        <p:txBody>
          <a:bodyPr wrap="none" anchor="ctr"/>
          <a:lstStyle/>
          <a:p>
            <a:pPr eaLnBrk="1" hangingPunct="1">
              <a:defRPr/>
            </a:pPr>
            <a:endParaRPr lang="en-US">
              <a:latin typeface="Arial" charset="0"/>
              <a:ea typeface="MS PGothic" pitchFamily="34" charset="-128"/>
              <a:cs typeface="Arial" charset="0"/>
            </a:endParaRPr>
          </a:p>
        </p:txBody>
      </p:sp>
      <p:sp>
        <p:nvSpPr>
          <p:cNvPr id="657417" name="Oval 9">
            <a:extLst>
              <a:ext uri="{FF2B5EF4-FFF2-40B4-BE49-F238E27FC236}">
                <a16:creationId xmlns:a16="http://schemas.microsoft.com/office/drawing/2014/main" id="{03A332F7-3CC4-43F7-AA65-33BB9F41F576}"/>
              </a:ext>
            </a:extLst>
          </p:cNvPr>
          <p:cNvSpPr>
            <a:spLocks noChangeArrowheads="1"/>
          </p:cNvSpPr>
          <p:nvPr/>
        </p:nvSpPr>
        <p:spPr bwMode="auto">
          <a:xfrm>
            <a:off x="1258888" y="4437063"/>
            <a:ext cx="71437" cy="71437"/>
          </a:xfrm>
          <a:prstGeom prst="ellipse">
            <a:avLst/>
          </a:prstGeom>
          <a:solidFill>
            <a:srgbClr val="FF0000"/>
          </a:solidFill>
          <a:ln>
            <a:noFill/>
          </a:ln>
          <a:effectLst/>
        </p:spPr>
        <p:txBody>
          <a:bodyPr wrap="none" anchor="ctr"/>
          <a:lstStyle/>
          <a:p>
            <a:pPr eaLnBrk="1" hangingPunct="1">
              <a:defRPr/>
            </a:pPr>
            <a:endParaRPr lang="en-US">
              <a:latin typeface="Arial" charset="0"/>
              <a:ea typeface="MS PGothic" pitchFamily="34" charset="-128"/>
              <a:cs typeface="Arial" charset="0"/>
            </a:endParaRPr>
          </a:p>
        </p:txBody>
      </p:sp>
      <p:sp>
        <p:nvSpPr>
          <p:cNvPr id="657418" name="Line 10">
            <a:extLst>
              <a:ext uri="{FF2B5EF4-FFF2-40B4-BE49-F238E27FC236}">
                <a16:creationId xmlns:a16="http://schemas.microsoft.com/office/drawing/2014/main" id="{B045731E-4F2A-4A43-B4E4-A241175FCCDE}"/>
              </a:ext>
            </a:extLst>
          </p:cNvPr>
          <p:cNvSpPr>
            <a:spLocks noChangeShapeType="1"/>
          </p:cNvSpPr>
          <p:nvPr/>
        </p:nvSpPr>
        <p:spPr bwMode="auto">
          <a:xfrm>
            <a:off x="1331913" y="4579938"/>
            <a:ext cx="144462" cy="433387"/>
          </a:xfrm>
          <a:prstGeom prst="line">
            <a:avLst/>
          </a:prstGeom>
          <a:noFill/>
          <a:ln w="9525">
            <a:solidFill>
              <a:srgbClr val="808080"/>
            </a:solidFill>
            <a:prstDash val="dash"/>
            <a:round/>
            <a:headEnd/>
            <a:tailEnd type="triangle" w="med" len="med"/>
          </a:ln>
          <a:effectLst/>
        </p:spPr>
        <p:txBody>
          <a:bodyPr/>
          <a:lstStyle/>
          <a:p>
            <a:pPr eaLnBrk="1" hangingPunct="1">
              <a:defRPr/>
            </a:pPr>
            <a:endParaRPr lang="en-US">
              <a:latin typeface="Arial" charset="0"/>
              <a:ea typeface="ＭＳ Ｐゴシック" charset="0"/>
              <a:cs typeface="Arial" charset="0"/>
            </a:endParaRPr>
          </a:p>
        </p:txBody>
      </p:sp>
      <p:sp>
        <p:nvSpPr>
          <p:cNvPr id="657419" name="Text Box 11">
            <a:extLst>
              <a:ext uri="{FF2B5EF4-FFF2-40B4-BE49-F238E27FC236}">
                <a16:creationId xmlns:a16="http://schemas.microsoft.com/office/drawing/2014/main" id="{20FAFB6C-66BF-4B03-B7CB-BBE84D5A1EA2}"/>
              </a:ext>
            </a:extLst>
          </p:cNvPr>
          <p:cNvSpPr txBox="1">
            <a:spLocks noChangeArrowheads="1"/>
          </p:cNvSpPr>
          <p:nvPr/>
        </p:nvSpPr>
        <p:spPr bwMode="auto">
          <a:xfrm>
            <a:off x="773113" y="5013325"/>
            <a:ext cx="990600" cy="228600"/>
          </a:xfrm>
          <a:prstGeom prst="rect">
            <a:avLst/>
          </a:prstGeom>
          <a:noFill/>
          <a:ln>
            <a:noFill/>
          </a:ln>
          <a:effectLst/>
        </p:spPr>
        <p:txBody>
          <a:bodyPr wrap="none">
            <a:spAutoFit/>
          </a:bodyPr>
          <a:lstStyle/>
          <a:p>
            <a:pPr eaLnBrk="1" hangingPunct="1">
              <a:defRPr/>
            </a:pPr>
            <a:r>
              <a:rPr lang="en-US" sz="900">
                <a:latin typeface="Verdana" charset="0"/>
                <a:ea typeface="ＭＳ Ｐゴシック" charset="0"/>
                <a:cs typeface="Arial" charset="0"/>
              </a:rPr>
              <a:t>Motion sensor</a:t>
            </a:r>
          </a:p>
        </p:txBody>
      </p:sp>
      <p:sp>
        <p:nvSpPr>
          <p:cNvPr id="657420" name="Line 12">
            <a:extLst>
              <a:ext uri="{FF2B5EF4-FFF2-40B4-BE49-F238E27FC236}">
                <a16:creationId xmlns:a16="http://schemas.microsoft.com/office/drawing/2014/main" id="{7D0865DA-7F69-46CB-A497-654A47D28630}"/>
              </a:ext>
            </a:extLst>
          </p:cNvPr>
          <p:cNvSpPr>
            <a:spLocks noChangeShapeType="1"/>
          </p:cNvSpPr>
          <p:nvPr/>
        </p:nvSpPr>
        <p:spPr bwMode="auto">
          <a:xfrm flipH="1">
            <a:off x="2268538" y="4508500"/>
            <a:ext cx="142875" cy="649288"/>
          </a:xfrm>
          <a:prstGeom prst="line">
            <a:avLst/>
          </a:prstGeom>
          <a:noFill/>
          <a:ln w="9525">
            <a:solidFill>
              <a:srgbClr val="808080"/>
            </a:solidFill>
            <a:prstDash val="dash"/>
            <a:round/>
            <a:headEnd/>
            <a:tailEnd type="triangle" w="med" len="med"/>
          </a:ln>
          <a:effectLst/>
        </p:spPr>
        <p:txBody>
          <a:bodyPr/>
          <a:lstStyle/>
          <a:p>
            <a:pPr eaLnBrk="1" hangingPunct="1">
              <a:defRPr/>
            </a:pPr>
            <a:endParaRPr lang="en-US">
              <a:latin typeface="Arial" charset="0"/>
              <a:ea typeface="ＭＳ Ｐゴシック" charset="0"/>
              <a:cs typeface="Arial" charset="0"/>
            </a:endParaRPr>
          </a:p>
        </p:txBody>
      </p:sp>
      <p:sp>
        <p:nvSpPr>
          <p:cNvPr id="657421" name="Text Box 13">
            <a:extLst>
              <a:ext uri="{FF2B5EF4-FFF2-40B4-BE49-F238E27FC236}">
                <a16:creationId xmlns:a16="http://schemas.microsoft.com/office/drawing/2014/main" id="{78917A4D-618A-4462-B288-2761C640A700}"/>
              </a:ext>
            </a:extLst>
          </p:cNvPr>
          <p:cNvSpPr txBox="1">
            <a:spLocks noChangeArrowheads="1"/>
          </p:cNvSpPr>
          <p:nvPr/>
        </p:nvSpPr>
        <p:spPr bwMode="auto">
          <a:xfrm>
            <a:off x="1835150" y="5157788"/>
            <a:ext cx="990600" cy="228600"/>
          </a:xfrm>
          <a:prstGeom prst="rect">
            <a:avLst/>
          </a:prstGeom>
          <a:noFill/>
          <a:ln>
            <a:noFill/>
          </a:ln>
          <a:effectLst/>
        </p:spPr>
        <p:txBody>
          <a:bodyPr wrap="none">
            <a:spAutoFit/>
          </a:bodyPr>
          <a:lstStyle/>
          <a:p>
            <a:pPr eaLnBrk="1" hangingPunct="1">
              <a:defRPr/>
            </a:pPr>
            <a:r>
              <a:rPr lang="en-US" sz="900">
                <a:latin typeface="Verdana" charset="0"/>
                <a:ea typeface="ＭＳ Ｐゴシック" charset="0"/>
                <a:cs typeface="Arial" charset="0"/>
              </a:rPr>
              <a:t>Motion sensor</a:t>
            </a:r>
          </a:p>
        </p:txBody>
      </p:sp>
      <p:sp>
        <p:nvSpPr>
          <p:cNvPr id="657422" name="Line 14">
            <a:extLst>
              <a:ext uri="{FF2B5EF4-FFF2-40B4-BE49-F238E27FC236}">
                <a16:creationId xmlns:a16="http://schemas.microsoft.com/office/drawing/2014/main" id="{4FC91F4A-4130-4366-9D1C-8C9F6BFF7A44}"/>
              </a:ext>
            </a:extLst>
          </p:cNvPr>
          <p:cNvSpPr>
            <a:spLocks noChangeShapeType="1"/>
          </p:cNvSpPr>
          <p:nvPr/>
        </p:nvSpPr>
        <p:spPr bwMode="auto">
          <a:xfrm>
            <a:off x="2849563" y="3457575"/>
            <a:ext cx="360362" cy="358775"/>
          </a:xfrm>
          <a:prstGeom prst="line">
            <a:avLst/>
          </a:prstGeom>
          <a:noFill/>
          <a:ln w="9525">
            <a:solidFill>
              <a:srgbClr val="808080"/>
            </a:solidFill>
            <a:prstDash val="dash"/>
            <a:round/>
            <a:headEnd/>
            <a:tailEnd type="triangle" w="med" len="med"/>
          </a:ln>
          <a:effectLst/>
        </p:spPr>
        <p:txBody>
          <a:bodyPr/>
          <a:lstStyle/>
          <a:p>
            <a:pPr eaLnBrk="1" hangingPunct="1">
              <a:defRPr/>
            </a:pPr>
            <a:endParaRPr lang="en-US">
              <a:latin typeface="Arial" charset="0"/>
              <a:ea typeface="ＭＳ Ｐゴシック" charset="0"/>
              <a:cs typeface="Arial" charset="0"/>
            </a:endParaRPr>
          </a:p>
        </p:txBody>
      </p:sp>
      <p:sp>
        <p:nvSpPr>
          <p:cNvPr id="657423" name="Text Box 15">
            <a:extLst>
              <a:ext uri="{FF2B5EF4-FFF2-40B4-BE49-F238E27FC236}">
                <a16:creationId xmlns:a16="http://schemas.microsoft.com/office/drawing/2014/main" id="{CA417026-3F9F-466C-B8CE-4E079F15C977}"/>
              </a:ext>
            </a:extLst>
          </p:cNvPr>
          <p:cNvSpPr txBox="1">
            <a:spLocks noChangeArrowheads="1"/>
          </p:cNvSpPr>
          <p:nvPr/>
        </p:nvSpPr>
        <p:spPr bwMode="auto">
          <a:xfrm>
            <a:off x="2789238" y="3789363"/>
            <a:ext cx="990600" cy="228600"/>
          </a:xfrm>
          <a:prstGeom prst="rect">
            <a:avLst/>
          </a:prstGeom>
          <a:noFill/>
          <a:ln>
            <a:noFill/>
          </a:ln>
          <a:effectLst/>
        </p:spPr>
        <p:txBody>
          <a:bodyPr wrap="none">
            <a:spAutoFit/>
          </a:bodyPr>
          <a:lstStyle/>
          <a:p>
            <a:pPr eaLnBrk="1" hangingPunct="1">
              <a:defRPr/>
            </a:pPr>
            <a:r>
              <a:rPr lang="en-US" sz="900">
                <a:latin typeface="Verdana" charset="0"/>
                <a:ea typeface="ＭＳ Ｐゴシック" charset="0"/>
                <a:cs typeface="Arial" charset="0"/>
              </a:rPr>
              <a:t>Motion sensor</a:t>
            </a:r>
          </a:p>
        </p:txBody>
      </p:sp>
      <p:sp>
        <p:nvSpPr>
          <p:cNvPr id="657424" name="Line 16">
            <a:extLst>
              <a:ext uri="{FF2B5EF4-FFF2-40B4-BE49-F238E27FC236}">
                <a16:creationId xmlns:a16="http://schemas.microsoft.com/office/drawing/2014/main" id="{F86B47FB-9582-4785-9A3B-B450852EDCBC}"/>
              </a:ext>
            </a:extLst>
          </p:cNvPr>
          <p:cNvSpPr>
            <a:spLocks noChangeShapeType="1"/>
          </p:cNvSpPr>
          <p:nvPr/>
        </p:nvSpPr>
        <p:spPr bwMode="auto">
          <a:xfrm flipH="1" flipV="1">
            <a:off x="1116013" y="2492375"/>
            <a:ext cx="792162" cy="719138"/>
          </a:xfrm>
          <a:prstGeom prst="line">
            <a:avLst/>
          </a:prstGeom>
          <a:noFill/>
          <a:ln w="9525">
            <a:solidFill>
              <a:srgbClr val="808080"/>
            </a:solidFill>
            <a:prstDash val="dash"/>
            <a:round/>
            <a:headEnd/>
            <a:tailEnd type="triangle" w="med" len="med"/>
          </a:ln>
          <a:effectLst/>
        </p:spPr>
        <p:txBody>
          <a:bodyPr/>
          <a:lstStyle/>
          <a:p>
            <a:pPr eaLnBrk="1" hangingPunct="1">
              <a:defRPr/>
            </a:pPr>
            <a:endParaRPr lang="en-US">
              <a:latin typeface="Arial" charset="0"/>
              <a:ea typeface="ＭＳ Ｐゴシック" charset="0"/>
              <a:cs typeface="Arial" charset="0"/>
            </a:endParaRPr>
          </a:p>
        </p:txBody>
      </p:sp>
      <p:sp>
        <p:nvSpPr>
          <p:cNvPr id="657425" name="Text Box 17">
            <a:extLst>
              <a:ext uri="{FF2B5EF4-FFF2-40B4-BE49-F238E27FC236}">
                <a16:creationId xmlns:a16="http://schemas.microsoft.com/office/drawing/2014/main" id="{D6F39B95-755C-4CEA-866D-A907888D6A13}"/>
              </a:ext>
            </a:extLst>
          </p:cNvPr>
          <p:cNvSpPr txBox="1">
            <a:spLocks noChangeArrowheads="1"/>
          </p:cNvSpPr>
          <p:nvPr/>
        </p:nvSpPr>
        <p:spPr bwMode="auto">
          <a:xfrm>
            <a:off x="611188" y="2205038"/>
            <a:ext cx="846137" cy="228600"/>
          </a:xfrm>
          <a:prstGeom prst="rect">
            <a:avLst/>
          </a:prstGeom>
          <a:noFill/>
          <a:ln>
            <a:noFill/>
          </a:ln>
          <a:effectLst/>
        </p:spPr>
        <p:txBody>
          <a:bodyPr wrap="none">
            <a:spAutoFit/>
          </a:bodyPr>
          <a:lstStyle/>
          <a:p>
            <a:pPr eaLnBrk="1" hangingPunct="1">
              <a:defRPr/>
            </a:pPr>
            <a:r>
              <a:rPr lang="en-US" sz="900">
                <a:latin typeface="Verdana" charset="0"/>
                <a:ea typeface="ＭＳ Ｐゴシック" charset="0"/>
                <a:cs typeface="Arial" charset="0"/>
              </a:rPr>
              <a:t>ECG sensor</a:t>
            </a:r>
          </a:p>
        </p:txBody>
      </p:sp>
      <p:sp>
        <p:nvSpPr>
          <p:cNvPr id="657426" name="Arc 18">
            <a:extLst>
              <a:ext uri="{FF2B5EF4-FFF2-40B4-BE49-F238E27FC236}">
                <a16:creationId xmlns:a16="http://schemas.microsoft.com/office/drawing/2014/main" id="{43774AB2-7B52-48FB-8B74-24C9794AAF65}"/>
              </a:ext>
            </a:extLst>
          </p:cNvPr>
          <p:cNvSpPr>
            <a:spLocks/>
          </p:cNvSpPr>
          <p:nvPr/>
        </p:nvSpPr>
        <p:spPr bwMode="auto">
          <a:xfrm rot="3089287">
            <a:off x="3492500" y="3140076"/>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27" name="Arc 19">
            <a:extLst>
              <a:ext uri="{FF2B5EF4-FFF2-40B4-BE49-F238E27FC236}">
                <a16:creationId xmlns:a16="http://schemas.microsoft.com/office/drawing/2014/main" id="{C8515072-3C52-4EF6-ACD2-C0A7E32CC10D}"/>
              </a:ext>
            </a:extLst>
          </p:cNvPr>
          <p:cNvSpPr>
            <a:spLocks/>
          </p:cNvSpPr>
          <p:nvPr/>
        </p:nvSpPr>
        <p:spPr bwMode="auto">
          <a:xfrm rot="3089287">
            <a:off x="3491706" y="30694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28" name="Arc 20">
            <a:extLst>
              <a:ext uri="{FF2B5EF4-FFF2-40B4-BE49-F238E27FC236}">
                <a16:creationId xmlns:a16="http://schemas.microsoft.com/office/drawing/2014/main" id="{35C01C2C-4057-4A58-93C7-41AD8048A313}"/>
              </a:ext>
            </a:extLst>
          </p:cNvPr>
          <p:cNvSpPr>
            <a:spLocks/>
          </p:cNvSpPr>
          <p:nvPr/>
        </p:nvSpPr>
        <p:spPr bwMode="auto">
          <a:xfrm rot="3089287">
            <a:off x="2484437" y="5011738"/>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29" name="Arc 21">
            <a:extLst>
              <a:ext uri="{FF2B5EF4-FFF2-40B4-BE49-F238E27FC236}">
                <a16:creationId xmlns:a16="http://schemas.microsoft.com/office/drawing/2014/main" id="{84DD2CE4-2B15-4949-B524-AA1D3192F59A}"/>
              </a:ext>
            </a:extLst>
          </p:cNvPr>
          <p:cNvSpPr>
            <a:spLocks/>
          </p:cNvSpPr>
          <p:nvPr/>
        </p:nvSpPr>
        <p:spPr bwMode="auto">
          <a:xfrm rot="3089287">
            <a:off x="2483644" y="4941094"/>
            <a:ext cx="720725"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0" name="Arc 22">
            <a:extLst>
              <a:ext uri="{FF2B5EF4-FFF2-40B4-BE49-F238E27FC236}">
                <a16:creationId xmlns:a16="http://schemas.microsoft.com/office/drawing/2014/main" id="{A72B47BF-FA85-43EE-A6BB-A7F236481D27}"/>
              </a:ext>
            </a:extLst>
          </p:cNvPr>
          <p:cNvSpPr>
            <a:spLocks/>
          </p:cNvSpPr>
          <p:nvPr/>
        </p:nvSpPr>
        <p:spPr bwMode="auto">
          <a:xfrm rot="8055472">
            <a:off x="1047750" y="4489451"/>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1" name="Arc 23">
            <a:extLst>
              <a:ext uri="{FF2B5EF4-FFF2-40B4-BE49-F238E27FC236}">
                <a16:creationId xmlns:a16="http://schemas.microsoft.com/office/drawing/2014/main" id="{114EFE54-3BE7-4399-A24B-2E7CA8B9822C}"/>
              </a:ext>
            </a:extLst>
          </p:cNvPr>
          <p:cNvSpPr>
            <a:spLocks/>
          </p:cNvSpPr>
          <p:nvPr/>
        </p:nvSpPr>
        <p:spPr bwMode="auto">
          <a:xfrm rot="8049972">
            <a:off x="970756" y="4437857"/>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2" name="Arc 24">
            <a:extLst>
              <a:ext uri="{FF2B5EF4-FFF2-40B4-BE49-F238E27FC236}">
                <a16:creationId xmlns:a16="http://schemas.microsoft.com/office/drawing/2014/main" id="{EA3DDC60-9334-4E2D-83DF-D47548A5F631}"/>
              </a:ext>
            </a:extLst>
          </p:cNvPr>
          <p:cNvSpPr>
            <a:spLocks/>
          </p:cNvSpPr>
          <p:nvPr/>
        </p:nvSpPr>
        <p:spPr bwMode="auto">
          <a:xfrm rot="-4366981">
            <a:off x="1268412" y="2747963"/>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3" name="Arc 25">
            <a:extLst>
              <a:ext uri="{FF2B5EF4-FFF2-40B4-BE49-F238E27FC236}">
                <a16:creationId xmlns:a16="http://schemas.microsoft.com/office/drawing/2014/main" id="{D5874125-A80B-420A-871B-6FC60A9A3A37}"/>
              </a:ext>
            </a:extLst>
          </p:cNvPr>
          <p:cNvSpPr>
            <a:spLocks/>
          </p:cNvSpPr>
          <p:nvPr/>
        </p:nvSpPr>
        <p:spPr bwMode="auto">
          <a:xfrm rot="-4379279">
            <a:off x="1186656" y="26376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pic>
        <p:nvPicPr>
          <p:cNvPr id="20507" name="Picture 26" descr="#">
            <a:extLst>
              <a:ext uri="{FF2B5EF4-FFF2-40B4-BE49-F238E27FC236}">
                <a16:creationId xmlns:a16="http://schemas.microsoft.com/office/drawing/2014/main" id="{D1E1C982-004A-4676-8B95-78F6AFBF1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5085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35" name="Arc 27">
            <a:extLst>
              <a:ext uri="{FF2B5EF4-FFF2-40B4-BE49-F238E27FC236}">
                <a16:creationId xmlns:a16="http://schemas.microsoft.com/office/drawing/2014/main" id="{38C97D26-C0F6-4E38-928C-ACA46E15A094}"/>
              </a:ext>
            </a:extLst>
          </p:cNvPr>
          <p:cNvSpPr>
            <a:spLocks/>
          </p:cNvSpPr>
          <p:nvPr/>
        </p:nvSpPr>
        <p:spPr bwMode="auto">
          <a:xfrm rot="3172933">
            <a:off x="3511550" y="4221163"/>
            <a:ext cx="649288" cy="404812"/>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6" name="Arc 28">
            <a:extLst>
              <a:ext uri="{FF2B5EF4-FFF2-40B4-BE49-F238E27FC236}">
                <a16:creationId xmlns:a16="http://schemas.microsoft.com/office/drawing/2014/main" id="{8D861D05-CB73-4EBB-AD88-B69B4EAE4F1D}"/>
              </a:ext>
            </a:extLst>
          </p:cNvPr>
          <p:cNvSpPr>
            <a:spLocks/>
          </p:cNvSpPr>
          <p:nvPr/>
        </p:nvSpPr>
        <p:spPr bwMode="auto">
          <a:xfrm rot="3178077">
            <a:off x="3563144" y="4294982"/>
            <a:ext cx="504825" cy="331787"/>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7" name="Arc 29">
            <a:extLst>
              <a:ext uri="{FF2B5EF4-FFF2-40B4-BE49-F238E27FC236}">
                <a16:creationId xmlns:a16="http://schemas.microsoft.com/office/drawing/2014/main" id="{56D09262-B4CA-456A-BE3B-304CF5A13ABC}"/>
              </a:ext>
            </a:extLst>
          </p:cNvPr>
          <p:cNvSpPr>
            <a:spLocks/>
          </p:cNvSpPr>
          <p:nvPr/>
        </p:nvSpPr>
        <p:spPr bwMode="auto">
          <a:xfrm rot="3260608">
            <a:off x="3559175" y="4349750"/>
            <a:ext cx="431800" cy="260350"/>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7438" name="AutoShape 30">
            <a:extLst>
              <a:ext uri="{FF2B5EF4-FFF2-40B4-BE49-F238E27FC236}">
                <a16:creationId xmlns:a16="http://schemas.microsoft.com/office/drawing/2014/main" id="{220EF00D-5012-452C-A164-AEA905A8FDCD}"/>
              </a:ext>
            </a:extLst>
          </p:cNvPr>
          <p:cNvSpPr>
            <a:spLocks noChangeArrowheads="1"/>
          </p:cNvSpPr>
          <p:nvPr/>
        </p:nvSpPr>
        <p:spPr bwMode="auto">
          <a:xfrm>
            <a:off x="3419475" y="4221163"/>
            <a:ext cx="360363" cy="287337"/>
          </a:xfrm>
          <a:prstGeom prst="lightningBolt">
            <a:avLst/>
          </a:prstGeom>
          <a:solidFill>
            <a:srgbClr val="FFFFFF"/>
          </a:solidFill>
          <a:ln w="9525">
            <a:solidFill>
              <a:schemeClr val="tx1"/>
            </a:solidFill>
            <a:miter lim="800000"/>
            <a:headEnd/>
            <a:tailEnd/>
          </a:ln>
          <a:effectLst/>
        </p:spPr>
        <p:txBody>
          <a:bodyPr wrap="none" anchor="ctr"/>
          <a:lstStyle/>
          <a:p>
            <a:pPr eaLnBrk="1" hangingPunct="1">
              <a:defRPr/>
            </a:pPr>
            <a:endParaRPr lang="en-US">
              <a:latin typeface="Arial" charset="0"/>
              <a:ea typeface="MS PGothic" pitchFamily="34" charset="-128"/>
              <a:cs typeface="Arial" charset="0"/>
            </a:endParaRPr>
          </a:p>
        </p:txBody>
      </p:sp>
      <p:pic>
        <p:nvPicPr>
          <p:cNvPr id="20512" name="Picture 31" descr="#">
            <a:extLst>
              <a:ext uri="{FF2B5EF4-FFF2-40B4-BE49-F238E27FC236}">
                <a16:creationId xmlns:a16="http://schemas.microsoft.com/office/drawing/2014/main" id="{E5697309-D601-4D8B-9A6D-A7C7F1D9C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708275"/>
            <a:ext cx="20891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0" name="Line 32">
            <a:extLst>
              <a:ext uri="{FF2B5EF4-FFF2-40B4-BE49-F238E27FC236}">
                <a16:creationId xmlns:a16="http://schemas.microsoft.com/office/drawing/2014/main" id="{8FDB7158-79F9-422D-B387-2E4FAFB6268A}"/>
              </a:ext>
            </a:extLst>
          </p:cNvPr>
          <p:cNvSpPr>
            <a:spLocks noChangeShapeType="1"/>
          </p:cNvSpPr>
          <p:nvPr/>
        </p:nvSpPr>
        <p:spPr bwMode="auto">
          <a:xfrm flipV="1">
            <a:off x="4643438" y="4149725"/>
            <a:ext cx="288925" cy="358775"/>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20514" name="Picture 6">
            <a:extLst>
              <a:ext uri="{FF2B5EF4-FFF2-40B4-BE49-F238E27FC236}">
                <a16:creationId xmlns:a16="http://schemas.microsoft.com/office/drawing/2014/main" id="{5777CC8B-5221-4A9A-97E8-AF70CE109A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4724400"/>
            <a:ext cx="444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2" name="Line 34">
            <a:extLst>
              <a:ext uri="{FF2B5EF4-FFF2-40B4-BE49-F238E27FC236}">
                <a16:creationId xmlns:a16="http://schemas.microsoft.com/office/drawing/2014/main" id="{180CFDF4-4948-49FD-81A7-78F8939FC81F}"/>
              </a:ext>
            </a:extLst>
          </p:cNvPr>
          <p:cNvSpPr>
            <a:spLocks noChangeShapeType="1"/>
          </p:cNvSpPr>
          <p:nvPr/>
        </p:nvSpPr>
        <p:spPr bwMode="auto">
          <a:xfrm>
            <a:off x="6227763" y="4149725"/>
            <a:ext cx="215900" cy="28733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20516" name="Picture 35" descr="MC900411406[1]">
            <a:extLst>
              <a:ext uri="{FF2B5EF4-FFF2-40B4-BE49-F238E27FC236}">
                <a16:creationId xmlns:a16="http://schemas.microsoft.com/office/drawing/2014/main" id="{57E4B52B-1B45-47D5-95E9-4C5881BC00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1989138"/>
            <a:ext cx="425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4" name="Line 36">
            <a:extLst>
              <a:ext uri="{FF2B5EF4-FFF2-40B4-BE49-F238E27FC236}">
                <a16:creationId xmlns:a16="http://schemas.microsoft.com/office/drawing/2014/main" id="{E38F42CD-DDB8-4DF4-AF24-D1FD8D8365A5}"/>
              </a:ext>
            </a:extLst>
          </p:cNvPr>
          <p:cNvSpPr>
            <a:spLocks noChangeShapeType="1"/>
          </p:cNvSpPr>
          <p:nvPr/>
        </p:nvSpPr>
        <p:spPr bwMode="auto">
          <a:xfrm flipV="1">
            <a:off x="6227763" y="2420938"/>
            <a:ext cx="649287" cy="4318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20518" name="Picture 37" descr="#">
            <a:extLst>
              <a:ext uri="{FF2B5EF4-FFF2-40B4-BE49-F238E27FC236}">
                <a16:creationId xmlns:a16="http://schemas.microsoft.com/office/drawing/2014/main" id="{C2C4A205-3CA6-4834-9D01-6D7ADF2ADA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2924175"/>
            <a:ext cx="7143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6" name="Line 38">
            <a:extLst>
              <a:ext uri="{FF2B5EF4-FFF2-40B4-BE49-F238E27FC236}">
                <a16:creationId xmlns:a16="http://schemas.microsoft.com/office/drawing/2014/main" id="{FD92F0CF-38D0-4DCD-924F-BF4D0AEEA962}"/>
              </a:ext>
            </a:extLst>
          </p:cNvPr>
          <p:cNvSpPr>
            <a:spLocks noChangeShapeType="1"/>
          </p:cNvSpPr>
          <p:nvPr/>
        </p:nvSpPr>
        <p:spPr bwMode="auto">
          <a:xfrm flipV="1">
            <a:off x="6732588" y="3284538"/>
            <a:ext cx="719137" cy="73025"/>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7447" name="Text Box 39">
            <a:extLst>
              <a:ext uri="{FF2B5EF4-FFF2-40B4-BE49-F238E27FC236}">
                <a16:creationId xmlns:a16="http://schemas.microsoft.com/office/drawing/2014/main" id="{1D797716-0EE6-4F1F-8438-65928B43F7D9}"/>
              </a:ext>
            </a:extLst>
          </p:cNvPr>
          <p:cNvSpPr txBox="1">
            <a:spLocks noChangeArrowheads="1"/>
          </p:cNvSpPr>
          <p:nvPr/>
        </p:nvSpPr>
        <p:spPr bwMode="auto">
          <a:xfrm>
            <a:off x="5241925" y="3284538"/>
            <a:ext cx="912813" cy="304800"/>
          </a:xfrm>
          <a:prstGeom prst="rect">
            <a:avLst/>
          </a:prstGeom>
          <a:noFill/>
          <a:ln>
            <a:noFill/>
          </a:ln>
          <a:effectLst/>
        </p:spPr>
        <p:txBody>
          <a:bodyPr wrap="none">
            <a:spAutoFit/>
          </a:bodyPr>
          <a:lstStyle/>
          <a:p>
            <a:pPr eaLnBrk="1" hangingPunct="1">
              <a:defRPr/>
            </a:pPr>
            <a:r>
              <a:rPr lang="en-US" sz="1400">
                <a:latin typeface="Verdana" charset="0"/>
                <a:ea typeface="ＭＳ Ｐゴシック" charset="0"/>
                <a:cs typeface="Arial" charset="0"/>
              </a:rPr>
              <a:t>Internet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601D7E86-D65D-487F-939F-5171347896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CA2AA0B8-6188-45A4-BF52-FF3BD704038B}" type="slidenum">
              <a:rPr lang="en-GB" altLang="en-US" sz="1400">
                <a:ea typeface="MS PGothic" panose="020B0600070205080204" pitchFamily="34" charset="-128"/>
              </a:rPr>
              <a:pPr>
                <a:spcBef>
                  <a:spcPct val="0"/>
                </a:spcBef>
                <a:buFontTx/>
                <a:buNone/>
              </a:pPr>
              <a:t>12</a:t>
            </a:fld>
            <a:endParaRPr lang="en-GB" altLang="en-US" sz="1400">
              <a:ea typeface="MS PGothic" panose="020B0600070205080204" pitchFamily="34" charset="-128"/>
            </a:endParaRPr>
          </a:p>
        </p:txBody>
      </p:sp>
      <p:pic>
        <p:nvPicPr>
          <p:cNvPr id="21507" name="Picture 2" descr="#">
            <a:extLst>
              <a:ext uri="{FF2B5EF4-FFF2-40B4-BE49-F238E27FC236}">
                <a16:creationId xmlns:a16="http://schemas.microsoft.com/office/drawing/2014/main" id="{7D4660D6-95BC-455D-974F-2AEADE4C6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433763"/>
            <a:ext cx="4778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a:extLst>
              <a:ext uri="{FF2B5EF4-FFF2-40B4-BE49-F238E27FC236}">
                <a16:creationId xmlns:a16="http://schemas.microsoft.com/office/drawing/2014/main" id="{3383D3E4-1F06-4761-8D4E-CAC62E9FD8B4}"/>
              </a:ext>
            </a:extLst>
          </p:cNvPr>
          <p:cNvSpPr>
            <a:spLocks noGrp="1" noChangeArrowheads="1"/>
          </p:cNvSpPr>
          <p:nvPr>
            <p:ph type="title"/>
          </p:nvPr>
        </p:nvSpPr>
        <p:spPr/>
        <p:txBody>
          <a:bodyPr/>
          <a:lstStyle/>
          <a:p>
            <a:r>
              <a:rPr lang="en-US" altLang="en-US"/>
              <a:t>Things Connecting to Things</a:t>
            </a:r>
          </a:p>
        </p:txBody>
      </p:sp>
      <p:pic>
        <p:nvPicPr>
          <p:cNvPr id="21509" name="Picture 4" descr="connected-car">
            <a:extLst>
              <a:ext uri="{FF2B5EF4-FFF2-40B4-BE49-F238E27FC236}">
                <a16:creationId xmlns:a16="http://schemas.microsoft.com/office/drawing/2014/main" id="{8FFE8F3C-20C7-42DC-98D1-F1B63BF29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052513"/>
            <a:ext cx="43148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rally-car by netalloy - ">
            <a:extLst>
              <a:ext uri="{FF2B5EF4-FFF2-40B4-BE49-F238E27FC236}">
                <a16:creationId xmlns:a16="http://schemas.microsoft.com/office/drawing/2014/main" id="{43E61A22-3486-4A24-BAE5-40AFDB12A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644900"/>
            <a:ext cx="23812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38" name="Arc 6">
            <a:extLst>
              <a:ext uri="{FF2B5EF4-FFF2-40B4-BE49-F238E27FC236}">
                <a16:creationId xmlns:a16="http://schemas.microsoft.com/office/drawing/2014/main" id="{E9BE0BF6-3CE0-449E-9C0F-2D6218588F65}"/>
              </a:ext>
            </a:extLst>
          </p:cNvPr>
          <p:cNvSpPr>
            <a:spLocks/>
          </p:cNvSpPr>
          <p:nvPr/>
        </p:nvSpPr>
        <p:spPr bwMode="auto">
          <a:xfrm>
            <a:off x="4572000" y="2349500"/>
            <a:ext cx="1728788" cy="1439863"/>
          </a:xfrm>
          <a:custGeom>
            <a:avLst/>
            <a:gdLst>
              <a:gd name="G0" fmla="+- 0 0 0"/>
              <a:gd name="G1" fmla="+- 21600 0 0"/>
              <a:gd name="G2" fmla="+- 21600 0 0"/>
              <a:gd name="T0" fmla="*/ 0 w 21453"/>
              <a:gd name="T1" fmla="*/ 0 h 21600"/>
              <a:gd name="T2" fmla="*/ 21453 w 21453"/>
              <a:gd name="T3" fmla="*/ 19081 h 21600"/>
              <a:gd name="T4" fmla="*/ 0 w 21453"/>
              <a:gd name="T5" fmla="*/ 21600 h 21600"/>
            </a:gdLst>
            <a:ahLst/>
            <a:cxnLst>
              <a:cxn ang="0">
                <a:pos x="T0" y="T1"/>
              </a:cxn>
              <a:cxn ang="0">
                <a:pos x="T2" y="T3"/>
              </a:cxn>
              <a:cxn ang="0">
                <a:pos x="T4" y="T5"/>
              </a:cxn>
            </a:cxnLst>
            <a:rect l="0" t="0" r="r" b="b"/>
            <a:pathLst>
              <a:path w="21453" h="21600" fill="none" extrusionOk="0">
                <a:moveTo>
                  <a:pt x="0" y="-1"/>
                </a:moveTo>
                <a:cubicBezTo>
                  <a:pt x="10954" y="-1"/>
                  <a:pt x="20175" y="8200"/>
                  <a:pt x="21452" y="19081"/>
                </a:cubicBezTo>
              </a:path>
              <a:path w="21453" h="21600" stroke="0" extrusionOk="0">
                <a:moveTo>
                  <a:pt x="0" y="-1"/>
                </a:moveTo>
                <a:cubicBezTo>
                  <a:pt x="10954" y="-1"/>
                  <a:pt x="20175" y="8200"/>
                  <a:pt x="21452" y="19081"/>
                </a:cubicBezTo>
                <a:lnTo>
                  <a:pt x="0" y="21600"/>
                </a:lnTo>
                <a:close/>
              </a:path>
            </a:pathLst>
          </a:custGeom>
          <a:noFill/>
          <a:ln w="15875">
            <a:solidFill>
              <a:schemeClr val="bg2"/>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pic>
        <p:nvPicPr>
          <p:cNvPr id="21512" name="Picture 7" descr="Police car by liftarn - A SAAB 900 police car from the Swedish Road Administration (V�gverket).">
            <a:extLst>
              <a:ext uri="{FF2B5EF4-FFF2-40B4-BE49-F238E27FC236}">
                <a16:creationId xmlns:a16="http://schemas.microsoft.com/office/drawing/2014/main" id="{57FC41C9-FBF7-479A-AAA2-4824DEBF8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700213"/>
            <a:ext cx="12969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0" name="Arc 8">
            <a:extLst>
              <a:ext uri="{FF2B5EF4-FFF2-40B4-BE49-F238E27FC236}">
                <a16:creationId xmlns:a16="http://schemas.microsoft.com/office/drawing/2014/main" id="{E569CB35-A4D7-422B-91B7-DC23E35FEF3E}"/>
              </a:ext>
            </a:extLst>
          </p:cNvPr>
          <p:cNvSpPr>
            <a:spLocks/>
          </p:cNvSpPr>
          <p:nvPr/>
        </p:nvSpPr>
        <p:spPr bwMode="auto">
          <a:xfrm rot="21450627" flipH="1">
            <a:off x="2411413" y="1989138"/>
            <a:ext cx="1368425"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pic>
        <p:nvPicPr>
          <p:cNvPr id="21514" name="Picture 9" descr="MC900332774[1]">
            <a:extLst>
              <a:ext uri="{FF2B5EF4-FFF2-40B4-BE49-F238E27FC236}">
                <a16:creationId xmlns:a16="http://schemas.microsoft.com/office/drawing/2014/main" id="{1EC47AB2-799C-4DF1-A2D1-26F7DACC1E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25" y="5300663"/>
            <a:ext cx="10810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0" descr="MC900060378[1]">
            <a:extLst>
              <a:ext uri="{FF2B5EF4-FFF2-40B4-BE49-F238E27FC236}">
                <a16:creationId xmlns:a16="http://schemas.microsoft.com/office/drawing/2014/main" id="{39329E6B-8BE4-4EB7-8E89-4A8DC47987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3860800"/>
            <a:ext cx="10080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3" name="Arc 11">
            <a:extLst>
              <a:ext uri="{FF2B5EF4-FFF2-40B4-BE49-F238E27FC236}">
                <a16:creationId xmlns:a16="http://schemas.microsoft.com/office/drawing/2014/main" id="{35719198-4819-46D4-B825-DE9FA4CC2FBC}"/>
              </a:ext>
            </a:extLst>
          </p:cNvPr>
          <p:cNvSpPr>
            <a:spLocks/>
          </p:cNvSpPr>
          <p:nvPr/>
        </p:nvSpPr>
        <p:spPr bwMode="auto">
          <a:xfrm flipV="1">
            <a:off x="1835150" y="2276475"/>
            <a:ext cx="2232025" cy="187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8444" name="Arc 12">
            <a:extLst>
              <a:ext uri="{FF2B5EF4-FFF2-40B4-BE49-F238E27FC236}">
                <a16:creationId xmlns:a16="http://schemas.microsoft.com/office/drawing/2014/main" id="{722CDD90-5E31-4323-9338-B8CEEF835BF2}"/>
              </a:ext>
            </a:extLst>
          </p:cNvPr>
          <p:cNvSpPr>
            <a:spLocks/>
          </p:cNvSpPr>
          <p:nvPr/>
        </p:nvSpPr>
        <p:spPr bwMode="auto">
          <a:xfrm rot="10800000" flipH="1">
            <a:off x="1979613" y="2420938"/>
            <a:ext cx="2447925" cy="3816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
        <p:nvSpPr>
          <p:cNvPr id="658445" name="Text Box 13">
            <a:extLst>
              <a:ext uri="{FF2B5EF4-FFF2-40B4-BE49-F238E27FC236}">
                <a16:creationId xmlns:a16="http://schemas.microsoft.com/office/drawing/2014/main" id="{3FA1E2DD-964F-41F0-BA84-EC2AE3C1E22D}"/>
              </a:ext>
            </a:extLst>
          </p:cNvPr>
          <p:cNvSpPr txBox="1">
            <a:spLocks noChangeArrowheads="1"/>
          </p:cNvSpPr>
          <p:nvPr/>
        </p:nvSpPr>
        <p:spPr bwMode="auto">
          <a:xfrm>
            <a:off x="4214813" y="5445125"/>
            <a:ext cx="3319462" cy="611188"/>
          </a:xfrm>
          <a:prstGeom prst="rect">
            <a:avLst/>
          </a:prstGeom>
          <a:noFill/>
          <a:ln>
            <a:noFill/>
          </a:ln>
          <a:effectLst/>
        </p:spPr>
        <p:txBody>
          <a:bodyPr wrap="none">
            <a:spAutoFit/>
          </a:bodyPr>
          <a:lstStyle/>
          <a:p>
            <a:pPr eaLnBrk="1" hangingPunct="1">
              <a:defRPr/>
            </a:pPr>
            <a:r>
              <a:rPr lang="en-US">
                <a:latin typeface="Arial" charset="0"/>
                <a:ea typeface="ＭＳ Ｐゴシック" charset="0"/>
                <a:cs typeface="Arial" charset="0"/>
              </a:rPr>
              <a:t>- </a:t>
            </a:r>
            <a:r>
              <a:rPr lang="en-US" sz="1600">
                <a:latin typeface="Verdana" charset="0"/>
                <a:ea typeface="ＭＳ Ｐゴシック" charset="0"/>
                <a:cs typeface="Arial" charset="0"/>
              </a:rPr>
              <a:t>Complex and heterogeneous </a:t>
            </a:r>
          </a:p>
          <a:p>
            <a:pPr eaLnBrk="1" hangingPunct="1">
              <a:defRPr/>
            </a:pPr>
            <a:r>
              <a:rPr lang="en-US" sz="1600">
                <a:latin typeface="Verdana" charset="0"/>
                <a:ea typeface="ＭＳ Ｐゴシック" charset="0"/>
                <a:cs typeface="Arial" charset="0"/>
              </a:rPr>
              <a:t>resources and networks </a:t>
            </a:r>
          </a:p>
        </p:txBody>
      </p:sp>
      <p:sp>
        <p:nvSpPr>
          <p:cNvPr id="658446" name="Arc 14">
            <a:extLst>
              <a:ext uri="{FF2B5EF4-FFF2-40B4-BE49-F238E27FC236}">
                <a16:creationId xmlns:a16="http://schemas.microsoft.com/office/drawing/2014/main" id="{B24DFEB6-35D6-416B-94A6-A4F366842D23}"/>
              </a:ext>
            </a:extLst>
          </p:cNvPr>
          <p:cNvSpPr>
            <a:spLocks/>
          </p:cNvSpPr>
          <p:nvPr/>
        </p:nvSpPr>
        <p:spPr bwMode="auto">
          <a:xfrm flipV="1">
            <a:off x="6443663" y="2349500"/>
            <a:ext cx="720725" cy="129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p:spPr>
        <p:txBody>
          <a:bodyPr wrap="none" anchor="ctr"/>
          <a:lstStyle/>
          <a:p>
            <a:pPr eaLnBrk="1" hangingPunct="1">
              <a:defRPr/>
            </a:pPr>
            <a:endParaRPr lang="en-US">
              <a:latin typeface="Arial" charset="0"/>
              <a:ea typeface="ＭＳ Ｐゴシック"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9C37A4EB-C0FA-4DE8-9A09-07FE43AB8C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C00DA2B5-82C6-4326-BE31-0B3653FDFE1C}" type="slidenum">
              <a:rPr lang="en-GB" altLang="en-US" sz="1400">
                <a:ea typeface="MS PGothic" panose="020B0600070205080204" pitchFamily="34" charset="-128"/>
              </a:rPr>
              <a:pPr>
                <a:spcBef>
                  <a:spcPct val="0"/>
                </a:spcBef>
                <a:buFontTx/>
                <a:buNone/>
              </a:pPr>
              <a:t>13</a:t>
            </a:fld>
            <a:endParaRPr lang="en-GB" altLang="en-US" sz="1400">
              <a:ea typeface="MS PGothic" panose="020B0600070205080204" pitchFamily="34" charset="-128"/>
            </a:endParaRPr>
          </a:p>
        </p:txBody>
      </p:sp>
      <p:sp>
        <p:nvSpPr>
          <p:cNvPr id="22531" name="Rectangle 2">
            <a:extLst>
              <a:ext uri="{FF2B5EF4-FFF2-40B4-BE49-F238E27FC236}">
                <a16:creationId xmlns:a16="http://schemas.microsoft.com/office/drawing/2014/main" id="{A0D919BF-CE13-4A97-A52B-ACECD8D74CBA}"/>
              </a:ext>
            </a:extLst>
          </p:cNvPr>
          <p:cNvSpPr>
            <a:spLocks noGrp="1" noChangeArrowheads="1"/>
          </p:cNvSpPr>
          <p:nvPr>
            <p:ph type="title"/>
          </p:nvPr>
        </p:nvSpPr>
        <p:spPr/>
        <p:txBody>
          <a:bodyPr/>
          <a:lstStyle/>
          <a:p>
            <a:r>
              <a:rPr lang="en-GB" altLang="en-US"/>
              <a:t>Wireless Sensor Networks (WSN)</a:t>
            </a:r>
          </a:p>
        </p:txBody>
      </p:sp>
      <p:pic>
        <p:nvPicPr>
          <p:cNvPr id="22532" name="Picture 3" descr="#">
            <a:extLst>
              <a:ext uri="{FF2B5EF4-FFF2-40B4-BE49-F238E27FC236}">
                <a16:creationId xmlns:a16="http://schemas.microsoft.com/office/drawing/2014/main" id="{F73D1B76-F386-4396-B253-6F89E1DA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845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
            <a:extLst>
              <a:ext uri="{FF2B5EF4-FFF2-40B4-BE49-F238E27FC236}">
                <a16:creationId xmlns:a16="http://schemas.microsoft.com/office/drawing/2014/main" id="{C4E9D1F3-1B13-47A7-A9F6-6B003DFD7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409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
            <a:extLst>
              <a:ext uri="{FF2B5EF4-FFF2-40B4-BE49-F238E27FC236}">
                <a16:creationId xmlns:a16="http://schemas.microsoft.com/office/drawing/2014/main" id="{B7664DE9-84E8-4E64-85B2-8A8E73F64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35004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
            <a:extLst>
              <a:ext uri="{FF2B5EF4-FFF2-40B4-BE49-F238E27FC236}">
                <a16:creationId xmlns:a16="http://schemas.microsoft.com/office/drawing/2014/main" id="{99B1C073-4D75-4BDF-8416-226C683BA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0686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
            <a:extLst>
              <a:ext uri="{FF2B5EF4-FFF2-40B4-BE49-F238E27FC236}">
                <a16:creationId xmlns:a16="http://schemas.microsoft.com/office/drawing/2014/main" id="{AEA7CE75-C83F-419A-B068-4A4D7D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492375"/>
            <a:ext cx="409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descr="#">
            <a:extLst>
              <a:ext uri="{FF2B5EF4-FFF2-40B4-BE49-F238E27FC236}">
                <a16:creationId xmlns:a16="http://schemas.microsoft.com/office/drawing/2014/main" id="{E9D1B902-0756-4A6F-AE5D-D8044F3B2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4508500"/>
            <a:ext cx="5762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 descr="#">
            <a:extLst>
              <a:ext uri="{FF2B5EF4-FFF2-40B4-BE49-F238E27FC236}">
                <a16:creationId xmlns:a16="http://schemas.microsoft.com/office/drawing/2014/main" id="{03CDA85A-E896-4399-93D2-92FF80AA6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989138"/>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0" descr="#">
            <a:extLst>
              <a:ext uri="{FF2B5EF4-FFF2-40B4-BE49-F238E27FC236}">
                <a16:creationId xmlns:a16="http://schemas.microsoft.com/office/drawing/2014/main" id="{262CD3E0-BF11-4BCC-82F0-D0CC390F1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1628775"/>
            <a:ext cx="447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67" name="Line 11">
            <a:extLst>
              <a:ext uri="{FF2B5EF4-FFF2-40B4-BE49-F238E27FC236}">
                <a16:creationId xmlns:a16="http://schemas.microsoft.com/office/drawing/2014/main" id="{8BFA965F-C0EE-4232-9FF0-B335FA15FE43}"/>
              </a:ext>
            </a:extLst>
          </p:cNvPr>
          <p:cNvSpPr>
            <a:spLocks noChangeShapeType="1"/>
          </p:cNvSpPr>
          <p:nvPr/>
        </p:nvSpPr>
        <p:spPr bwMode="auto">
          <a:xfrm>
            <a:off x="827088" y="2781300"/>
            <a:ext cx="215900" cy="71913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68" name="Line 12">
            <a:extLst>
              <a:ext uri="{FF2B5EF4-FFF2-40B4-BE49-F238E27FC236}">
                <a16:creationId xmlns:a16="http://schemas.microsoft.com/office/drawing/2014/main" id="{6BD0A3D9-C917-408C-9129-824AF1F24EE6}"/>
              </a:ext>
            </a:extLst>
          </p:cNvPr>
          <p:cNvSpPr>
            <a:spLocks noChangeShapeType="1"/>
          </p:cNvSpPr>
          <p:nvPr/>
        </p:nvSpPr>
        <p:spPr bwMode="auto">
          <a:xfrm>
            <a:off x="1187450" y="3716338"/>
            <a:ext cx="865188" cy="144462"/>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69" name="Oval 13">
            <a:extLst>
              <a:ext uri="{FF2B5EF4-FFF2-40B4-BE49-F238E27FC236}">
                <a16:creationId xmlns:a16="http://schemas.microsoft.com/office/drawing/2014/main" id="{BC46E67C-A681-4F9B-A6B1-D09C29852999}"/>
              </a:ext>
            </a:extLst>
          </p:cNvPr>
          <p:cNvSpPr>
            <a:spLocks noChangeArrowheads="1"/>
          </p:cNvSpPr>
          <p:nvPr/>
        </p:nvSpPr>
        <p:spPr bwMode="auto">
          <a:xfrm>
            <a:off x="4789488" y="3232150"/>
            <a:ext cx="719137" cy="358775"/>
          </a:xfrm>
          <a:prstGeom prst="ellipse">
            <a:avLst/>
          </a:prstGeom>
          <a:solidFill>
            <a:srgbClr val="008000"/>
          </a:solidFill>
          <a:ln>
            <a:noFill/>
          </a:ln>
          <a:effectLst/>
        </p:spPr>
        <p:txBody>
          <a:bodyPr wrap="none" anchor="ctr"/>
          <a:lstStyle/>
          <a:p>
            <a:pPr eaLnBrk="1" hangingPunct="1">
              <a:defRPr/>
            </a:pPr>
            <a:r>
              <a:rPr lang="en-GB" sz="1000">
                <a:latin typeface="Verdana" charset="0"/>
                <a:ea typeface="ＭＳ Ｐゴシック" charset="0"/>
                <a:cs typeface="Arial" charset="0"/>
              </a:rPr>
              <a:t>Sink</a:t>
            </a:r>
          </a:p>
          <a:p>
            <a:pPr eaLnBrk="1" hangingPunct="1">
              <a:defRPr/>
            </a:pPr>
            <a:r>
              <a:rPr lang="en-GB" sz="1000">
                <a:latin typeface="Verdana" charset="0"/>
                <a:ea typeface="ＭＳ Ｐゴシック" charset="0"/>
                <a:cs typeface="Arial" charset="0"/>
              </a:rPr>
              <a:t>node</a:t>
            </a:r>
          </a:p>
        </p:txBody>
      </p:sp>
      <p:sp>
        <p:nvSpPr>
          <p:cNvPr id="659470" name="Rectangle 14">
            <a:extLst>
              <a:ext uri="{FF2B5EF4-FFF2-40B4-BE49-F238E27FC236}">
                <a16:creationId xmlns:a16="http://schemas.microsoft.com/office/drawing/2014/main" id="{59F6C428-B08A-4755-B4A4-9C01B421F821}"/>
              </a:ext>
            </a:extLst>
          </p:cNvPr>
          <p:cNvSpPr>
            <a:spLocks noChangeArrowheads="1"/>
          </p:cNvSpPr>
          <p:nvPr/>
        </p:nvSpPr>
        <p:spPr bwMode="auto">
          <a:xfrm>
            <a:off x="6084888" y="3286125"/>
            <a:ext cx="647700" cy="287338"/>
          </a:xfrm>
          <a:prstGeom prst="rect">
            <a:avLst/>
          </a:prstGeom>
          <a:solidFill>
            <a:schemeClr val="bg2"/>
          </a:solidFill>
          <a:ln>
            <a:noFill/>
          </a:ln>
          <a:effectLst/>
        </p:spPr>
        <p:txBody>
          <a:bodyPr wrap="none" anchor="ctr"/>
          <a:lstStyle/>
          <a:p>
            <a:pPr eaLnBrk="1" hangingPunct="1">
              <a:defRPr/>
            </a:pPr>
            <a:r>
              <a:rPr lang="en-GB" sz="900">
                <a:latin typeface="Verdana" charset="0"/>
                <a:ea typeface="ＭＳ Ｐゴシック" charset="0"/>
                <a:cs typeface="Arial" charset="0"/>
              </a:rPr>
              <a:t>Gateway</a:t>
            </a:r>
          </a:p>
        </p:txBody>
      </p:sp>
      <p:pic>
        <p:nvPicPr>
          <p:cNvPr id="22544" name="Picture 15" descr="http://openclipart.org/image/800px/svg_to_png/14729/gabe_anguiano_Cloud.png">
            <a:extLst>
              <a:ext uri="{FF2B5EF4-FFF2-40B4-BE49-F238E27FC236}">
                <a16:creationId xmlns:a16="http://schemas.microsoft.com/office/drawing/2014/main" id="{63A33CB2-823E-45A3-8B99-10D28D0481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5388" y="1557338"/>
            <a:ext cx="172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Line 16">
            <a:extLst>
              <a:ext uri="{FF2B5EF4-FFF2-40B4-BE49-F238E27FC236}">
                <a16:creationId xmlns:a16="http://schemas.microsoft.com/office/drawing/2014/main" id="{02BDC97A-A6E2-44BC-A15B-938B4121A6D2}"/>
              </a:ext>
            </a:extLst>
          </p:cNvPr>
          <p:cNvSpPr>
            <a:spLocks noChangeShapeType="1"/>
          </p:cNvSpPr>
          <p:nvPr/>
        </p:nvSpPr>
        <p:spPr bwMode="auto">
          <a:xfrm>
            <a:off x="6300788" y="2852738"/>
            <a:ext cx="142875" cy="288925"/>
          </a:xfrm>
          <a:prstGeom prst="line">
            <a:avLst/>
          </a:prstGeom>
          <a:noFill/>
          <a:ln w="9525">
            <a:solidFill>
              <a:schemeClr val="tx1"/>
            </a:solidFill>
            <a:round/>
            <a:headEnd type="triangle" w="med" len="med"/>
            <a:tailEnd type="triangle" w="med" len="med"/>
          </a:ln>
          <a:effectLst>
            <a:prstShdw prst="shdw17" dist="17961" dir="2700000">
              <a:srgbClr val="808080">
                <a:alpha val="50000"/>
              </a:srgbClr>
            </a:prstShdw>
          </a:effectLst>
          <a:extLst>
            <a:ext uri="{909E8E84-426E-40DD-AFC4-6F175D3DCCD1}">
              <a14:hiddenFill xmlns:a14="http://schemas.microsoft.com/office/drawing/2010/main">
                <a:noFill/>
              </a14:hiddenFill>
            </a:ext>
          </a:extLst>
        </p:spPr>
        <p:txBody>
          <a:bodyPr/>
          <a:lstStyle/>
          <a:p>
            <a:endParaRPr lang="en-US"/>
          </a:p>
        </p:txBody>
      </p:sp>
      <p:sp>
        <p:nvSpPr>
          <p:cNvPr id="659473" name="Line 17">
            <a:extLst>
              <a:ext uri="{FF2B5EF4-FFF2-40B4-BE49-F238E27FC236}">
                <a16:creationId xmlns:a16="http://schemas.microsoft.com/office/drawing/2014/main" id="{C5E88FA7-A10D-4F12-A58B-B13879DABE39}"/>
              </a:ext>
            </a:extLst>
          </p:cNvPr>
          <p:cNvSpPr>
            <a:spLocks noChangeShapeType="1"/>
          </p:cNvSpPr>
          <p:nvPr/>
        </p:nvSpPr>
        <p:spPr bwMode="auto">
          <a:xfrm>
            <a:off x="4067175" y="3429000"/>
            <a:ext cx="649288"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4" name="Line 18">
            <a:extLst>
              <a:ext uri="{FF2B5EF4-FFF2-40B4-BE49-F238E27FC236}">
                <a16:creationId xmlns:a16="http://schemas.microsoft.com/office/drawing/2014/main" id="{28BDB9A5-0394-4A2E-9735-C47B77F805D8}"/>
              </a:ext>
            </a:extLst>
          </p:cNvPr>
          <p:cNvSpPr>
            <a:spLocks noChangeShapeType="1"/>
          </p:cNvSpPr>
          <p:nvPr/>
        </p:nvSpPr>
        <p:spPr bwMode="auto">
          <a:xfrm>
            <a:off x="5545138" y="3429000"/>
            <a:ext cx="503237"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5" name="Line 19">
            <a:extLst>
              <a:ext uri="{FF2B5EF4-FFF2-40B4-BE49-F238E27FC236}">
                <a16:creationId xmlns:a16="http://schemas.microsoft.com/office/drawing/2014/main" id="{16A197CC-1FF7-490E-A367-2249CB99D2EF}"/>
              </a:ext>
            </a:extLst>
          </p:cNvPr>
          <p:cNvSpPr>
            <a:spLocks noChangeShapeType="1"/>
          </p:cNvSpPr>
          <p:nvPr/>
        </p:nvSpPr>
        <p:spPr bwMode="auto">
          <a:xfrm>
            <a:off x="2484438" y="2924175"/>
            <a:ext cx="1079500" cy="43338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6" name="Line 20">
            <a:extLst>
              <a:ext uri="{FF2B5EF4-FFF2-40B4-BE49-F238E27FC236}">
                <a16:creationId xmlns:a16="http://schemas.microsoft.com/office/drawing/2014/main" id="{A7612C26-C85D-463F-8EEB-D23FB5AD1FC4}"/>
              </a:ext>
            </a:extLst>
          </p:cNvPr>
          <p:cNvSpPr>
            <a:spLocks noChangeShapeType="1"/>
          </p:cNvSpPr>
          <p:nvPr/>
        </p:nvSpPr>
        <p:spPr bwMode="auto">
          <a:xfrm flipV="1">
            <a:off x="1258888" y="2924175"/>
            <a:ext cx="865187" cy="576263"/>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7" name="Line 21">
            <a:extLst>
              <a:ext uri="{FF2B5EF4-FFF2-40B4-BE49-F238E27FC236}">
                <a16:creationId xmlns:a16="http://schemas.microsoft.com/office/drawing/2014/main" id="{FBE4F16A-5F2D-4B81-BB7C-AA196D837B6C}"/>
              </a:ext>
            </a:extLst>
          </p:cNvPr>
          <p:cNvSpPr>
            <a:spLocks noChangeShapeType="1"/>
          </p:cNvSpPr>
          <p:nvPr/>
        </p:nvSpPr>
        <p:spPr bwMode="auto">
          <a:xfrm flipH="1">
            <a:off x="2124075" y="3068638"/>
            <a:ext cx="144463" cy="6477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8" name="Line 22">
            <a:extLst>
              <a:ext uri="{FF2B5EF4-FFF2-40B4-BE49-F238E27FC236}">
                <a16:creationId xmlns:a16="http://schemas.microsoft.com/office/drawing/2014/main" id="{26193CFC-D515-4C9D-AA23-1002A0294096}"/>
              </a:ext>
            </a:extLst>
          </p:cNvPr>
          <p:cNvSpPr>
            <a:spLocks noChangeShapeType="1"/>
          </p:cNvSpPr>
          <p:nvPr/>
        </p:nvSpPr>
        <p:spPr bwMode="auto">
          <a:xfrm flipV="1">
            <a:off x="2411413" y="3500438"/>
            <a:ext cx="1008062" cy="288925"/>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79" name="Line 23">
            <a:extLst>
              <a:ext uri="{FF2B5EF4-FFF2-40B4-BE49-F238E27FC236}">
                <a16:creationId xmlns:a16="http://schemas.microsoft.com/office/drawing/2014/main" id="{528D2A76-733C-4567-8785-28B1C8693F54}"/>
              </a:ext>
            </a:extLst>
          </p:cNvPr>
          <p:cNvSpPr>
            <a:spLocks noChangeShapeType="1"/>
          </p:cNvSpPr>
          <p:nvPr/>
        </p:nvSpPr>
        <p:spPr bwMode="auto">
          <a:xfrm flipV="1">
            <a:off x="1908175" y="4005263"/>
            <a:ext cx="287338" cy="576262"/>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22553" name="Picture 24" descr="#">
            <a:extLst>
              <a:ext uri="{FF2B5EF4-FFF2-40B4-BE49-F238E27FC236}">
                <a16:creationId xmlns:a16="http://schemas.microsoft.com/office/drawing/2014/main" id="{864BA593-E2FA-44C1-8616-D63569C14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365625"/>
            <a:ext cx="5762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81" name="Line 25">
            <a:extLst>
              <a:ext uri="{FF2B5EF4-FFF2-40B4-BE49-F238E27FC236}">
                <a16:creationId xmlns:a16="http://schemas.microsoft.com/office/drawing/2014/main" id="{AF9E081A-7613-4A22-9F0E-EBC91C1000D1}"/>
              </a:ext>
            </a:extLst>
          </p:cNvPr>
          <p:cNvSpPr>
            <a:spLocks noChangeShapeType="1"/>
          </p:cNvSpPr>
          <p:nvPr/>
        </p:nvSpPr>
        <p:spPr bwMode="auto">
          <a:xfrm>
            <a:off x="2195513" y="4724400"/>
            <a:ext cx="720725"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82" name="Line 26">
            <a:extLst>
              <a:ext uri="{FF2B5EF4-FFF2-40B4-BE49-F238E27FC236}">
                <a16:creationId xmlns:a16="http://schemas.microsoft.com/office/drawing/2014/main" id="{DA7A5E41-3ECD-41E4-8666-4FE6A380918A}"/>
              </a:ext>
            </a:extLst>
          </p:cNvPr>
          <p:cNvSpPr>
            <a:spLocks noChangeShapeType="1"/>
          </p:cNvSpPr>
          <p:nvPr/>
        </p:nvSpPr>
        <p:spPr bwMode="auto">
          <a:xfrm flipV="1">
            <a:off x="3492500" y="3573463"/>
            <a:ext cx="1295400" cy="935037"/>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83" name="Line 27">
            <a:extLst>
              <a:ext uri="{FF2B5EF4-FFF2-40B4-BE49-F238E27FC236}">
                <a16:creationId xmlns:a16="http://schemas.microsoft.com/office/drawing/2014/main" id="{24A98ED0-31E6-491E-96E5-DB684C031839}"/>
              </a:ext>
            </a:extLst>
          </p:cNvPr>
          <p:cNvSpPr>
            <a:spLocks noChangeShapeType="1"/>
          </p:cNvSpPr>
          <p:nvPr/>
        </p:nvSpPr>
        <p:spPr bwMode="auto">
          <a:xfrm>
            <a:off x="3203575" y="2060575"/>
            <a:ext cx="360363" cy="2159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84" name="Line 28">
            <a:extLst>
              <a:ext uri="{FF2B5EF4-FFF2-40B4-BE49-F238E27FC236}">
                <a16:creationId xmlns:a16="http://schemas.microsoft.com/office/drawing/2014/main" id="{60D0B5C9-7752-4DBE-A9B7-8C1B139CDC8D}"/>
              </a:ext>
            </a:extLst>
          </p:cNvPr>
          <p:cNvSpPr>
            <a:spLocks noChangeShapeType="1"/>
          </p:cNvSpPr>
          <p:nvPr/>
        </p:nvSpPr>
        <p:spPr bwMode="auto">
          <a:xfrm>
            <a:off x="2771775" y="2349500"/>
            <a:ext cx="792163" cy="7143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85" name="Line 29">
            <a:extLst>
              <a:ext uri="{FF2B5EF4-FFF2-40B4-BE49-F238E27FC236}">
                <a16:creationId xmlns:a16="http://schemas.microsoft.com/office/drawing/2014/main" id="{4E7764AF-D531-4B55-8C09-C17E553E2768}"/>
              </a:ext>
            </a:extLst>
          </p:cNvPr>
          <p:cNvSpPr>
            <a:spLocks noChangeShapeType="1"/>
          </p:cNvSpPr>
          <p:nvPr/>
        </p:nvSpPr>
        <p:spPr bwMode="auto">
          <a:xfrm>
            <a:off x="4356100" y="2349500"/>
            <a:ext cx="649288"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22559" name="Text Box 30">
            <a:extLst>
              <a:ext uri="{FF2B5EF4-FFF2-40B4-BE49-F238E27FC236}">
                <a16:creationId xmlns:a16="http://schemas.microsoft.com/office/drawing/2014/main" id="{78AB1DAD-E18A-4065-A0F0-FD6982CFE26B}"/>
              </a:ext>
            </a:extLst>
          </p:cNvPr>
          <p:cNvSpPr txBox="1">
            <a:spLocks noChangeArrowheads="1"/>
          </p:cNvSpPr>
          <p:nvPr/>
        </p:nvSpPr>
        <p:spPr bwMode="auto">
          <a:xfrm>
            <a:off x="5364163" y="2060575"/>
            <a:ext cx="1042987" cy="3968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ea typeface="MS PGothic" panose="020B0600070205080204" pitchFamily="34" charset="-128"/>
              </a:rPr>
              <a:t>Core network</a:t>
            </a:r>
          </a:p>
          <a:p>
            <a:pPr eaLnBrk="1" hangingPunct="1">
              <a:spcBef>
                <a:spcPct val="0"/>
              </a:spcBef>
              <a:buFontTx/>
              <a:buNone/>
            </a:pPr>
            <a:r>
              <a:rPr lang="en-GB" altLang="en-US" sz="1000">
                <a:ea typeface="MS PGothic" panose="020B0600070205080204" pitchFamily="34" charset="-128"/>
              </a:rPr>
              <a:t>e.g. Internet</a:t>
            </a:r>
          </a:p>
        </p:txBody>
      </p:sp>
      <p:sp>
        <p:nvSpPr>
          <p:cNvPr id="659487" name="Rectangle 31">
            <a:extLst>
              <a:ext uri="{FF2B5EF4-FFF2-40B4-BE49-F238E27FC236}">
                <a16:creationId xmlns:a16="http://schemas.microsoft.com/office/drawing/2014/main" id="{BC220E7D-9732-404C-90E0-47FCC2FA265B}"/>
              </a:ext>
            </a:extLst>
          </p:cNvPr>
          <p:cNvSpPr>
            <a:spLocks noChangeArrowheads="1"/>
          </p:cNvSpPr>
          <p:nvPr/>
        </p:nvSpPr>
        <p:spPr bwMode="auto">
          <a:xfrm>
            <a:off x="3635375" y="2205038"/>
            <a:ext cx="647700" cy="287337"/>
          </a:xfrm>
          <a:prstGeom prst="rect">
            <a:avLst/>
          </a:prstGeom>
          <a:solidFill>
            <a:schemeClr val="bg2"/>
          </a:solidFill>
          <a:ln>
            <a:noFill/>
          </a:ln>
          <a:effectLst/>
        </p:spPr>
        <p:txBody>
          <a:bodyPr wrap="none" anchor="ctr"/>
          <a:lstStyle/>
          <a:p>
            <a:pPr eaLnBrk="1" hangingPunct="1">
              <a:defRPr/>
            </a:pPr>
            <a:r>
              <a:rPr lang="en-GB" sz="900">
                <a:latin typeface="Verdana" charset="0"/>
                <a:ea typeface="ＭＳ Ｐゴシック" charset="0"/>
                <a:cs typeface="Arial" charset="0"/>
              </a:rPr>
              <a:t>Gateway</a:t>
            </a:r>
          </a:p>
        </p:txBody>
      </p:sp>
      <p:sp>
        <p:nvSpPr>
          <p:cNvPr id="659488" name="Line 32">
            <a:extLst>
              <a:ext uri="{FF2B5EF4-FFF2-40B4-BE49-F238E27FC236}">
                <a16:creationId xmlns:a16="http://schemas.microsoft.com/office/drawing/2014/main" id="{099FCB91-F780-47F7-AFDE-C9E1FB237C20}"/>
              </a:ext>
            </a:extLst>
          </p:cNvPr>
          <p:cNvSpPr>
            <a:spLocks noChangeShapeType="1"/>
          </p:cNvSpPr>
          <p:nvPr/>
        </p:nvSpPr>
        <p:spPr bwMode="auto">
          <a:xfrm flipV="1">
            <a:off x="6804025" y="1916113"/>
            <a:ext cx="576263" cy="217487"/>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9489" name="Line 33">
            <a:extLst>
              <a:ext uri="{FF2B5EF4-FFF2-40B4-BE49-F238E27FC236}">
                <a16:creationId xmlns:a16="http://schemas.microsoft.com/office/drawing/2014/main" id="{1D6E8B71-10BA-48B1-8764-19A69F65BC9A}"/>
              </a:ext>
            </a:extLst>
          </p:cNvPr>
          <p:cNvSpPr>
            <a:spLocks noChangeShapeType="1"/>
          </p:cNvSpPr>
          <p:nvPr/>
        </p:nvSpPr>
        <p:spPr bwMode="auto">
          <a:xfrm>
            <a:off x="6804025" y="2351088"/>
            <a:ext cx="576263" cy="141287"/>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22563" name="Picture 34" descr="#">
            <a:extLst>
              <a:ext uri="{FF2B5EF4-FFF2-40B4-BE49-F238E27FC236}">
                <a16:creationId xmlns:a16="http://schemas.microsoft.com/office/drawing/2014/main" id="{2EA98674-8EE8-45DB-B422-33DC39C8A5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14128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64" name="Group 35">
            <a:extLst>
              <a:ext uri="{FF2B5EF4-FFF2-40B4-BE49-F238E27FC236}">
                <a16:creationId xmlns:a16="http://schemas.microsoft.com/office/drawing/2014/main" id="{0684921B-D2E2-43D4-B2A1-F16E26B5AF88}"/>
              </a:ext>
            </a:extLst>
          </p:cNvPr>
          <p:cNvGrpSpPr>
            <a:grpSpLocks/>
          </p:cNvGrpSpPr>
          <p:nvPr/>
        </p:nvGrpSpPr>
        <p:grpSpPr bwMode="auto">
          <a:xfrm>
            <a:off x="7524750" y="2420938"/>
            <a:ext cx="752475" cy="936625"/>
            <a:chOff x="4422" y="2659"/>
            <a:chExt cx="565" cy="726"/>
          </a:xfrm>
        </p:grpSpPr>
        <p:pic>
          <p:nvPicPr>
            <p:cNvPr id="22568" name="Picture 36" descr="#">
              <a:extLst>
                <a:ext uri="{FF2B5EF4-FFF2-40B4-BE49-F238E27FC236}">
                  <a16:creationId xmlns:a16="http://schemas.microsoft.com/office/drawing/2014/main" id="{C14BED59-6520-48EC-B7BD-89FFDCFAB7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 y="2659"/>
              <a:ext cx="565"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37" descr="#">
              <a:extLst>
                <a:ext uri="{FF2B5EF4-FFF2-40B4-BE49-F238E27FC236}">
                  <a16:creationId xmlns:a16="http://schemas.microsoft.com/office/drawing/2014/main" id="{D7F9E6EF-38DA-4188-9F1B-8B46669FDB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9" y="2795"/>
              <a:ext cx="21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65" name="Text Box 38">
            <a:extLst>
              <a:ext uri="{FF2B5EF4-FFF2-40B4-BE49-F238E27FC236}">
                <a16:creationId xmlns:a16="http://schemas.microsoft.com/office/drawing/2014/main" id="{CEE514F0-DDB1-4EBF-A3B4-5B520722310B}"/>
              </a:ext>
            </a:extLst>
          </p:cNvPr>
          <p:cNvSpPr txBox="1">
            <a:spLocks noChangeArrowheads="1"/>
          </p:cNvSpPr>
          <p:nvPr/>
        </p:nvSpPr>
        <p:spPr bwMode="auto">
          <a:xfrm>
            <a:off x="8101013" y="1628775"/>
            <a:ext cx="760412"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ea typeface="MS PGothic" panose="020B0600070205080204" pitchFamily="34" charset="-128"/>
              </a:rPr>
              <a:t>End-user</a:t>
            </a:r>
          </a:p>
        </p:txBody>
      </p:sp>
      <p:sp>
        <p:nvSpPr>
          <p:cNvPr id="22566" name="Text Box 39">
            <a:extLst>
              <a:ext uri="{FF2B5EF4-FFF2-40B4-BE49-F238E27FC236}">
                <a16:creationId xmlns:a16="http://schemas.microsoft.com/office/drawing/2014/main" id="{A7A29704-608D-41DC-8E2D-953B9A54BDBC}"/>
              </a:ext>
            </a:extLst>
          </p:cNvPr>
          <p:cNvSpPr txBox="1">
            <a:spLocks noChangeArrowheads="1"/>
          </p:cNvSpPr>
          <p:nvPr/>
        </p:nvSpPr>
        <p:spPr bwMode="auto">
          <a:xfrm>
            <a:off x="7451725" y="3357563"/>
            <a:ext cx="1376363"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ea typeface="MS PGothic" panose="020B0600070205080204" pitchFamily="34" charset="-128"/>
              </a:rPr>
              <a:t>Computer services</a:t>
            </a:r>
          </a:p>
        </p:txBody>
      </p:sp>
      <p:sp>
        <p:nvSpPr>
          <p:cNvPr id="22567" name="Text Box 40">
            <a:extLst>
              <a:ext uri="{FF2B5EF4-FFF2-40B4-BE49-F238E27FC236}">
                <a16:creationId xmlns:a16="http://schemas.microsoft.com/office/drawing/2014/main" id="{44C2CE65-E898-4864-980C-14E744BD5CA4}"/>
              </a:ext>
            </a:extLst>
          </p:cNvPr>
          <p:cNvSpPr txBox="1">
            <a:spLocks noChangeArrowheads="1"/>
          </p:cNvSpPr>
          <p:nvPr/>
        </p:nvSpPr>
        <p:spPr bwMode="auto">
          <a:xfrm>
            <a:off x="250825" y="5229225"/>
            <a:ext cx="7513638" cy="611188"/>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Char char="-"/>
            </a:pPr>
            <a:r>
              <a:rPr lang="en-GB" altLang="en-US" sz="1800">
                <a:latin typeface="Arial" panose="020B0604020202020204" pitchFamily="34" charset="0"/>
                <a:ea typeface="MS PGothic" panose="020B0600070205080204" pitchFamily="34" charset="-128"/>
              </a:rPr>
              <a:t> </a:t>
            </a:r>
            <a:r>
              <a:rPr lang="en-GB" altLang="en-US" sz="1600">
                <a:latin typeface="Arial" panose="020B0604020202020204" pitchFamily="34" charset="0"/>
                <a:ea typeface="MS PGothic" panose="020B0600070205080204" pitchFamily="34" charset="-128"/>
              </a:rPr>
              <a:t>The networks typically run Low Power Devices</a:t>
            </a:r>
          </a:p>
          <a:p>
            <a:pPr eaLnBrk="1" hangingPunct="1">
              <a:spcBef>
                <a:spcPct val="0"/>
              </a:spcBef>
              <a:buFontTx/>
              <a:buChar char="-"/>
            </a:pPr>
            <a:r>
              <a:rPr lang="en-GB" altLang="en-US" sz="1600">
                <a:latin typeface="Arial" panose="020B0604020202020204" pitchFamily="34" charset="0"/>
                <a:ea typeface="MS PGothic" panose="020B0600070205080204" pitchFamily="34" charset="-128"/>
              </a:rPr>
              <a:t> Consist of one or more sensors, could be different type of sensors (or actuators)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7FD479A-097B-4E2C-8035-15040DA59884}"/>
              </a:ext>
            </a:extLst>
          </p:cNvPr>
          <p:cNvSpPr>
            <a:spLocks noGrp="1" noChangeArrowheads="1"/>
          </p:cNvSpPr>
          <p:nvPr>
            <p:ph type="title"/>
          </p:nvPr>
        </p:nvSpPr>
        <p:spPr/>
        <p:txBody>
          <a:bodyPr/>
          <a:lstStyle/>
          <a:p>
            <a:r>
              <a:rPr lang="en-GB" altLang="en-US"/>
              <a:t>Why should I learn about IoT? </a:t>
            </a:r>
          </a:p>
        </p:txBody>
      </p:sp>
      <p:sp>
        <p:nvSpPr>
          <p:cNvPr id="29699" name="Content Placeholder 2">
            <a:extLst>
              <a:ext uri="{FF2B5EF4-FFF2-40B4-BE49-F238E27FC236}">
                <a16:creationId xmlns:a16="http://schemas.microsoft.com/office/drawing/2014/main" id="{FAA78891-3CD8-4D30-BA05-2DA527DF8F7B}"/>
              </a:ext>
            </a:extLst>
          </p:cNvPr>
          <p:cNvSpPr>
            <a:spLocks noGrp="1" noChangeArrowheads="1"/>
          </p:cNvSpPr>
          <p:nvPr>
            <p:ph idx="1"/>
          </p:nvPr>
        </p:nvSpPr>
        <p:spPr/>
        <p:txBody>
          <a:bodyPr/>
          <a:lstStyle/>
          <a:p>
            <a:r>
              <a:rPr lang="en-GB" altLang="en-US"/>
              <a:t>Emerging technologies</a:t>
            </a:r>
          </a:p>
          <a:p>
            <a:r>
              <a:rPr lang="en-GB" altLang="en-US"/>
              <a:t>Growing IoT Services and Applications in various areas including smart cities, healthcare, transport, logistics, retail, safety and security, etc.</a:t>
            </a:r>
          </a:p>
          <a:p>
            <a:r>
              <a:rPr lang="en-GB" altLang="en-US"/>
              <a:t>Business trends and new opportunities</a:t>
            </a:r>
          </a:p>
          <a:p>
            <a:endParaRPr lang="en-GB" altLang="en-US"/>
          </a:p>
        </p:txBody>
      </p:sp>
      <p:sp>
        <p:nvSpPr>
          <p:cNvPr id="29700" name="Slide Number Placeholder 3">
            <a:extLst>
              <a:ext uri="{FF2B5EF4-FFF2-40B4-BE49-F238E27FC236}">
                <a16:creationId xmlns:a16="http://schemas.microsoft.com/office/drawing/2014/main" id="{B4CF4C54-DDBA-4CDC-8FE2-1B027345FD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5CBC68F-CDD3-4E47-A462-95188EB1CE0B}" type="slidenum">
              <a:rPr lang="en-GB" altLang="en-US" sz="1400"/>
              <a:pPr>
                <a:spcBef>
                  <a:spcPct val="0"/>
                </a:spcBef>
                <a:buFontTx/>
                <a:buNone/>
              </a:pPr>
              <a:t>14</a:t>
            </a:fld>
            <a:endParaRPr lang="en-GB"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E1E9-CE3B-4A4E-19E8-309B9625BE0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76928F-7D5B-80A2-6AF0-B78F1E15243F}"/>
              </a:ext>
            </a:extLst>
          </p:cNvPr>
          <p:cNvSpPr>
            <a:spLocks noGrp="1"/>
          </p:cNvSpPr>
          <p:nvPr>
            <p:ph type="ctrTitle"/>
          </p:nvPr>
        </p:nvSpPr>
        <p:spPr/>
        <p:txBody>
          <a:bodyPr/>
          <a:lstStyle/>
          <a:p>
            <a:r>
              <a:rPr lang="en-US" dirty="0"/>
              <a:t>Some numbers</a:t>
            </a:r>
          </a:p>
        </p:txBody>
      </p:sp>
      <p:sp>
        <p:nvSpPr>
          <p:cNvPr id="3" name="Υπότιτλος 2">
            <a:extLst>
              <a:ext uri="{FF2B5EF4-FFF2-40B4-BE49-F238E27FC236}">
                <a16:creationId xmlns:a16="http://schemas.microsoft.com/office/drawing/2014/main" id="{39F36AB6-483E-C119-9237-269726E2CE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991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CFF522C-93ED-4C24-B665-7676E760F079}"/>
              </a:ext>
            </a:extLst>
          </p:cNvPr>
          <p:cNvSpPr>
            <a:spLocks noGrp="1" noChangeArrowheads="1"/>
          </p:cNvSpPr>
          <p:nvPr>
            <p:ph type="title"/>
          </p:nvPr>
        </p:nvSpPr>
        <p:spPr/>
        <p:txBody>
          <a:bodyPr/>
          <a:lstStyle/>
          <a:p>
            <a:r>
              <a:rPr lang="en-GB" altLang="en-US"/>
              <a:t>Opportunities</a:t>
            </a:r>
          </a:p>
        </p:txBody>
      </p:sp>
      <p:sp>
        <p:nvSpPr>
          <p:cNvPr id="30723" name="Slide Number Placeholder 3">
            <a:extLst>
              <a:ext uri="{FF2B5EF4-FFF2-40B4-BE49-F238E27FC236}">
                <a16:creationId xmlns:a16="http://schemas.microsoft.com/office/drawing/2014/main" id="{8FC021D2-FEBD-4B7A-8479-FC3AA062E7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F9A6B2FF-B2B2-435C-A915-3920936022C7}" type="slidenum">
              <a:rPr lang="en-GB" altLang="en-US" sz="1400"/>
              <a:pPr>
                <a:spcBef>
                  <a:spcPct val="0"/>
                </a:spcBef>
                <a:buFontTx/>
                <a:buNone/>
              </a:pPr>
              <a:t>16</a:t>
            </a:fld>
            <a:endParaRPr lang="en-GB" altLang="en-US" sz="1400"/>
          </a:p>
        </p:txBody>
      </p:sp>
      <p:pic>
        <p:nvPicPr>
          <p:cNvPr id="30724" name="Picture 2" descr="http://blog.trentonsystems.com/wp-content/uploads/2013/07/Intel-Internet-of-Things-Infographic.jpg">
            <a:extLst>
              <a:ext uri="{FF2B5EF4-FFF2-40B4-BE49-F238E27FC236}">
                <a16:creationId xmlns:a16="http://schemas.microsoft.com/office/drawing/2014/main" id="{2E000937-85FC-444A-8AED-1D4BF4662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268413"/>
            <a:ext cx="86677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a:extLst>
              <a:ext uri="{FF2B5EF4-FFF2-40B4-BE49-F238E27FC236}">
                <a16:creationId xmlns:a16="http://schemas.microsoft.com/office/drawing/2014/main" id="{A44CFB70-019E-4E89-8F03-EF255DE21CCC}"/>
              </a:ext>
            </a:extLst>
          </p:cNvPr>
          <p:cNvSpPr txBox="1">
            <a:spLocks noChangeArrowheads="1"/>
          </p:cNvSpPr>
          <p:nvPr/>
        </p:nvSpPr>
        <p:spPr bwMode="auto">
          <a:xfrm>
            <a:off x="34925" y="6669088"/>
            <a:ext cx="40433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700">
                <a:latin typeface="Arial" panose="020B0604020202020204" pitchFamily="34" charset="0"/>
              </a:rPr>
              <a:t>Source: http://blog.trentonsystems.com/internet-of-things-crosses-business-personal-boundaries/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F300C69-5B43-4D59-9C2F-A590AD2958AD}"/>
              </a:ext>
            </a:extLst>
          </p:cNvPr>
          <p:cNvSpPr>
            <a:spLocks noGrp="1" noChangeArrowheads="1"/>
          </p:cNvSpPr>
          <p:nvPr>
            <p:ph type="title"/>
          </p:nvPr>
        </p:nvSpPr>
        <p:spPr/>
        <p:txBody>
          <a:bodyPr/>
          <a:lstStyle/>
          <a:p>
            <a:r>
              <a:rPr lang="en-GB" altLang="en-US"/>
              <a:t>Technology trend</a:t>
            </a:r>
          </a:p>
        </p:txBody>
      </p:sp>
      <p:sp>
        <p:nvSpPr>
          <p:cNvPr id="31747" name="Slide Number Placeholder 3">
            <a:extLst>
              <a:ext uri="{FF2B5EF4-FFF2-40B4-BE49-F238E27FC236}">
                <a16:creationId xmlns:a16="http://schemas.microsoft.com/office/drawing/2014/main" id="{0E78759E-5F62-410B-B744-9813B79891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61BE3771-025D-4250-AB7C-E0F2CA48711E}" type="slidenum">
              <a:rPr lang="en-GB" altLang="en-US" sz="1400"/>
              <a:pPr>
                <a:spcBef>
                  <a:spcPct val="0"/>
                </a:spcBef>
                <a:buFontTx/>
                <a:buNone/>
              </a:pPr>
              <a:t>17</a:t>
            </a:fld>
            <a:endParaRPr lang="en-GB" altLang="en-US" sz="1400"/>
          </a:p>
        </p:txBody>
      </p:sp>
      <p:pic>
        <p:nvPicPr>
          <p:cNvPr id="31748" name="Picture 4" descr="http://upload.wikimedia.org/wikipedia/commons/5/5a/Internet_of_Things.png">
            <a:extLst>
              <a:ext uri="{FF2B5EF4-FFF2-40B4-BE49-F238E27FC236}">
                <a16:creationId xmlns:a16="http://schemas.microsoft.com/office/drawing/2014/main" id="{13F061FF-05E7-4249-BF4A-1A9A50818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4750"/>
            <a:ext cx="8424862"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2F2B880-D4AE-45AC-83C3-D123F1751D4F}"/>
              </a:ext>
            </a:extLst>
          </p:cNvPr>
          <p:cNvSpPr>
            <a:spLocks noGrp="1" noChangeArrowheads="1"/>
          </p:cNvSpPr>
          <p:nvPr>
            <p:ph type="title"/>
          </p:nvPr>
        </p:nvSpPr>
        <p:spPr/>
        <p:txBody>
          <a:bodyPr/>
          <a:lstStyle/>
          <a:p>
            <a:r>
              <a:rPr lang="en-GB" altLang="en-US"/>
              <a:t>Smart product sales</a:t>
            </a:r>
          </a:p>
        </p:txBody>
      </p:sp>
      <p:sp>
        <p:nvSpPr>
          <p:cNvPr id="32771" name="Slide Number Placeholder 3">
            <a:extLst>
              <a:ext uri="{FF2B5EF4-FFF2-40B4-BE49-F238E27FC236}">
                <a16:creationId xmlns:a16="http://schemas.microsoft.com/office/drawing/2014/main" id="{9944DB60-0D32-4E6B-B7B5-033E906402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6C893D74-5CA5-443D-B691-FF1E7F6B38D1}" type="slidenum">
              <a:rPr lang="en-GB" altLang="en-US" sz="1400"/>
              <a:pPr>
                <a:spcBef>
                  <a:spcPct val="0"/>
                </a:spcBef>
                <a:buFontTx/>
                <a:buNone/>
              </a:pPr>
              <a:t>18</a:t>
            </a:fld>
            <a:endParaRPr lang="en-GB" altLang="en-US" sz="1400"/>
          </a:p>
        </p:txBody>
      </p:sp>
      <p:pic>
        <p:nvPicPr>
          <p:cNvPr id="32772" name="Picture 4">
            <a:extLst>
              <a:ext uri="{FF2B5EF4-FFF2-40B4-BE49-F238E27FC236}">
                <a16:creationId xmlns:a16="http://schemas.microsoft.com/office/drawing/2014/main" id="{2DEA493D-6787-4D92-BB7F-89E6D80BB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80978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a:extLst>
              <a:ext uri="{FF2B5EF4-FFF2-40B4-BE49-F238E27FC236}">
                <a16:creationId xmlns:a16="http://schemas.microsoft.com/office/drawing/2014/main" id="{EC538BC9-4FE4-4836-872D-85B37258BAD5}"/>
              </a:ext>
            </a:extLst>
          </p:cNvPr>
          <p:cNvSpPr txBox="1">
            <a:spLocks noChangeArrowheads="1"/>
          </p:cNvSpPr>
          <p:nvPr/>
        </p:nvSpPr>
        <p:spPr bwMode="auto">
          <a:xfrm>
            <a:off x="179388" y="6526213"/>
            <a:ext cx="706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800">
                <a:latin typeface="Arial" panose="020B0604020202020204" pitchFamily="34" charset="0"/>
              </a:rPr>
              <a:t>Source: Siemens, http://www.siemens.com/innovation/apps/pof_microsite/_pof-fall-2012/_html_en/facts-and-forecasts-growth-market-of-the-future.html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062575D-95BF-4313-BA4E-80763E882ACD}"/>
              </a:ext>
            </a:extLst>
          </p:cNvPr>
          <p:cNvSpPr>
            <a:spLocks noGrp="1" noChangeArrowheads="1"/>
          </p:cNvSpPr>
          <p:nvPr>
            <p:ph type="title"/>
          </p:nvPr>
        </p:nvSpPr>
        <p:spPr/>
        <p:txBody>
          <a:bodyPr/>
          <a:lstStyle/>
          <a:p>
            <a:r>
              <a:rPr lang="en-GB" altLang="en-US"/>
              <a:t>Internet Connected devices</a:t>
            </a:r>
          </a:p>
        </p:txBody>
      </p:sp>
      <p:sp>
        <p:nvSpPr>
          <p:cNvPr id="33795" name="Slide Number Placeholder 3">
            <a:extLst>
              <a:ext uri="{FF2B5EF4-FFF2-40B4-BE49-F238E27FC236}">
                <a16:creationId xmlns:a16="http://schemas.microsoft.com/office/drawing/2014/main" id="{20EEEB07-75B0-4C11-8D08-0C2AB69689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B2BA231-4D39-45C7-946B-1170BC8C2D39}" type="slidenum">
              <a:rPr lang="en-GB" altLang="en-US" sz="1400"/>
              <a:pPr>
                <a:spcBef>
                  <a:spcPct val="0"/>
                </a:spcBef>
                <a:buFontTx/>
                <a:buNone/>
              </a:pPr>
              <a:t>19</a:t>
            </a:fld>
            <a:endParaRPr lang="en-GB" altLang="en-US" sz="1400"/>
          </a:p>
        </p:txBody>
      </p:sp>
      <p:pic>
        <p:nvPicPr>
          <p:cNvPr id="33796" name="Picture 4">
            <a:extLst>
              <a:ext uri="{FF2B5EF4-FFF2-40B4-BE49-F238E27FC236}">
                <a16:creationId xmlns:a16="http://schemas.microsoft.com/office/drawing/2014/main" id="{FB0D7295-6CB1-44D3-BFFB-357010B9D7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919288"/>
            <a:ext cx="80867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a:extLst>
              <a:ext uri="{FF2B5EF4-FFF2-40B4-BE49-F238E27FC236}">
                <a16:creationId xmlns:a16="http://schemas.microsoft.com/office/drawing/2014/main" id="{BC9DBCBC-8927-45B0-B948-0F383113485B}"/>
              </a:ext>
            </a:extLst>
          </p:cNvPr>
          <p:cNvSpPr txBox="1">
            <a:spLocks noChangeArrowheads="1"/>
          </p:cNvSpPr>
          <p:nvPr/>
        </p:nvSpPr>
        <p:spPr bwMode="auto">
          <a:xfrm>
            <a:off x="179388" y="6526213"/>
            <a:ext cx="706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800">
                <a:latin typeface="Arial" panose="020B0604020202020204" pitchFamily="34" charset="0"/>
              </a:rPr>
              <a:t>Source: Siemens, http://www.siemens.com/innovation/apps/pof_microsite/_pof-fall-2012/_html_en/facts-and-forecasts-growth-market-of-the-future.html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34B7266-33BF-406E-93A7-C7F33318B1FA}"/>
              </a:ext>
            </a:extLst>
          </p:cNvPr>
          <p:cNvSpPr>
            <a:spLocks noGrp="1" noChangeArrowheads="1"/>
          </p:cNvSpPr>
          <p:nvPr>
            <p:ph type="title"/>
          </p:nvPr>
        </p:nvSpPr>
        <p:spPr/>
        <p:txBody>
          <a:bodyPr/>
          <a:lstStyle/>
          <a:p>
            <a:endParaRPr lang="en-GB" altLang="en-US" dirty="0"/>
          </a:p>
        </p:txBody>
      </p:sp>
      <p:sp>
        <p:nvSpPr>
          <p:cNvPr id="39939" name="Slide Number Placeholder 3">
            <a:extLst>
              <a:ext uri="{FF2B5EF4-FFF2-40B4-BE49-F238E27FC236}">
                <a16:creationId xmlns:a16="http://schemas.microsoft.com/office/drawing/2014/main" id="{5982A97B-629E-420D-A881-C6374E7DE2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D7A4756-AC0A-4D7B-B9BB-6D20694FE52C}" type="slidenum">
              <a:rPr lang="en-GB" altLang="en-US" sz="1400"/>
              <a:pPr>
                <a:spcBef>
                  <a:spcPct val="0"/>
                </a:spcBef>
                <a:buFontTx/>
                <a:buNone/>
              </a:pPr>
              <a:t>2</a:t>
            </a:fld>
            <a:endParaRPr lang="en-GB" altLang="en-US" sz="1400"/>
          </a:p>
        </p:txBody>
      </p:sp>
      <p:pic>
        <p:nvPicPr>
          <p:cNvPr id="39940" name="Picture 2" descr="Big Data, Internet of Things, IOT,M2M, Machine to Machine, Wearable Technology, Data Science ">
            <a:extLst>
              <a:ext uri="{FF2B5EF4-FFF2-40B4-BE49-F238E27FC236}">
                <a16:creationId xmlns:a16="http://schemas.microsoft.com/office/drawing/2014/main" id="{111057BB-C9B8-467C-8820-00D171B03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72564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a:extLst>
              <a:ext uri="{FF2B5EF4-FFF2-40B4-BE49-F238E27FC236}">
                <a16:creationId xmlns:a16="http://schemas.microsoft.com/office/drawing/2014/main" id="{10526844-BC6F-47D1-8086-A4FC25D5CF69}"/>
              </a:ext>
            </a:extLst>
          </p:cNvPr>
          <p:cNvSpPr txBox="1">
            <a:spLocks noChangeArrowheads="1"/>
          </p:cNvSpPr>
          <p:nvPr/>
        </p:nvSpPr>
        <p:spPr bwMode="auto">
          <a:xfrm>
            <a:off x="50800" y="6529388"/>
            <a:ext cx="1641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800">
                <a:latin typeface="Arial" panose="020B0604020202020204" pitchFamily="34" charset="0"/>
              </a:rPr>
              <a:t>Image courtesy: Wilgengebroed</a:t>
            </a:r>
          </a:p>
        </p:txBody>
      </p:sp>
    </p:spTree>
    <p:extLst>
      <p:ext uri="{BB962C8B-B14F-4D97-AF65-F5344CB8AC3E}">
        <p14:creationId xmlns:p14="http://schemas.microsoft.com/office/powerpoint/2010/main" val="49327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5AA3B44-6A4C-4D31-BE45-E385D79E2163}"/>
              </a:ext>
            </a:extLst>
          </p:cNvPr>
          <p:cNvSpPr>
            <a:spLocks noGrp="1" noChangeArrowheads="1"/>
          </p:cNvSpPr>
          <p:nvPr>
            <p:ph type="title"/>
          </p:nvPr>
        </p:nvSpPr>
        <p:spPr/>
        <p:txBody>
          <a:bodyPr/>
          <a:lstStyle/>
          <a:p>
            <a:r>
              <a:rPr lang="en-GB" altLang="en-US"/>
              <a:t>Global Data Generation</a:t>
            </a:r>
          </a:p>
        </p:txBody>
      </p:sp>
      <p:sp>
        <p:nvSpPr>
          <p:cNvPr id="34819" name="Slide Number Placeholder 3">
            <a:extLst>
              <a:ext uri="{FF2B5EF4-FFF2-40B4-BE49-F238E27FC236}">
                <a16:creationId xmlns:a16="http://schemas.microsoft.com/office/drawing/2014/main" id="{FFBD090B-5F67-4CE1-A538-1247B594D6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C799FCC5-68A4-40D8-8488-7005F597A05A}" type="slidenum">
              <a:rPr lang="en-GB" altLang="en-US" sz="1400"/>
              <a:pPr>
                <a:spcBef>
                  <a:spcPct val="0"/>
                </a:spcBef>
                <a:buFontTx/>
                <a:buNone/>
              </a:pPr>
              <a:t>20</a:t>
            </a:fld>
            <a:endParaRPr lang="en-GB" altLang="en-US" sz="1400"/>
          </a:p>
        </p:txBody>
      </p:sp>
      <p:sp>
        <p:nvSpPr>
          <p:cNvPr id="34820" name="Content Placeholder 4">
            <a:extLst>
              <a:ext uri="{FF2B5EF4-FFF2-40B4-BE49-F238E27FC236}">
                <a16:creationId xmlns:a16="http://schemas.microsoft.com/office/drawing/2014/main" id="{B539FA57-68D9-4AF4-8128-1288391D4049}"/>
              </a:ext>
            </a:extLst>
          </p:cNvPr>
          <p:cNvSpPr>
            <a:spLocks noGrp="1" noChangeArrowheads="1"/>
          </p:cNvSpPr>
          <p:nvPr>
            <p:ph idx="1"/>
          </p:nvPr>
        </p:nvSpPr>
        <p:spPr>
          <a:xfrm>
            <a:off x="457200" y="1268413"/>
            <a:ext cx="8229600" cy="3638550"/>
          </a:xfrm>
        </p:spPr>
        <p:txBody>
          <a:bodyPr>
            <a:spAutoFit/>
          </a:bodyPr>
          <a:lstStyle/>
          <a:p>
            <a:pPr>
              <a:buFontTx/>
              <a:buChar char="-"/>
            </a:pPr>
            <a:r>
              <a:rPr lang="en-GB" altLang="en-US"/>
              <a:t>Everyday around 20 quintillion (10^18) bytes of data are produced (Source: </a:t>
            </a:r>
            <a:r>
              <a:rPr lang="en-GB" altLang="en-US">
                <a:hlinkClick r:id="rId2"/>
              </a:rPr>
              <a:t>http://www-01.ibm.com/software/data/bigdata/</a:t>
            </a:r>
            <a:r>
              <a:rPr lang="en-GB" altLang="en-US"/>
              <a:t>). </a:t>
            </a:r>
          </a:p>
          <a:p>
            <a:pPr>
              <a:buFontTx/>
              <a:buChar char="-"/>
            </a:pPr>
            <a:endParaRPr lang="en-GB" altLang="en-US"/>
          </a:p>
          <a:p>
            <a:pPr>
              <a:buFontTx/>
              <a:buChar char="-"/>
            </a:pPr>
            <a:endParaRPr lang="en-GB" altLang="en-US"/>
          </a:p>
          <a:p>
            <a:pPr>
              <a:buFont typeface="Verdana" panose="020B0604030504040204" pitchFamily="34" charset="0"/>
              <a:buNone/>
            </a:pPr>
            <a:r>
              <a:rPr lang="en-GB" altLang="en-US"/>
              <a:t>- This data includes textual content (unstructured, semi-structured, structured) to multimedia content (images, video and audio), on a variety of platforms (enterprise, social media, and sensors).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D02CA5-949A-4ADA-9933-BF9608377CCA}"/>
              </a:ext>
            </a:extLst>
          </p:cNvPr>
          <p:cNvSpPr>
            <a:spLocks noGrp="1"/>
          </p:cNvSpPr>
          <p:nvPr>
            <p:ph type="ctrTitle"/>
          </p:nvPr>
        </p:nvSpPr>
        <p:spPr/>
        <p:txBody>
          <a:bodyPr/>
          <a:lstStyle/>
          <a:p>
            <a:r>
              <a:rPr lang="en-US" dirty="0"/>
              <a:t>IoT ecosystem</a:t>
            </a:r>
          </a:p>
        </p:txBody>
      </p:sp>
      <p:sp>
        <p:nvSpPr>
          <p:cNvPr id="3" name="Υπότιτλος 2">
            <a:extLst>
              <a:ext uri="{FF2B5EF4-FFF2-40B4-BE49-F238E27FC236}">
                <a16:creationId xmlns:a16="http://schemas.microsoft.com/office/drawing/2014/main" id="{B7E7D79E-64AF-4687-89FC-B61705A92A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5456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66B3B3CA-C475-4E90-B9D8-1FD129DFD84A}"/>
              </a:ext>
            </a:extLst>
          </p:cNvPr>
          <p:cNvSpPr>
            <a:spLocks noGrp="1" noChangeArrowheads="1"/>
          </p:cNvSpPr>
          <p:nvPr>
            <p:ph type="title"/>
          </p:nvPr>
        </p:nvSpPr>
        <p:spPr/>
        <p:txBody>
          <a:bodyPr/>
          <a:lstStyle/>
          <a:p>
            <a:r>
              <a:rPr lang="en-GB" altLang="en-US" dirty="0">
                <a:latin typeface="Gill Sans MT" panose="020B0502020104020203" pitchFamily="34" charset="0"/>
                <a:ea typeface="MS PGothic" panose="020B0600070205080204" pitchFamily="34" charset="-128"/>
                <a:cs typeface="Gill Sans MT" panose="020B0502020104020203" pitchFamily="34" charset="0"/>
              </a:rPr>
              <a:t>Data Lifecycle – the M-D-E cycle </a:t>
            </a:r>
          </a:p>
        </p:txBody>
      </p:sp>
      <p:sp>
        <p:nvSpPr>
          <p:cNvPr id="36867" name="Slide Number Placeholder 1">
            <a:extLst>
              <a:ext uri="{FF2B5EF4-FFF2-40B4-BE49-F238E27FC236}">
                <a16:creationId xmlns:a16="http://schemas.microsoft.com/office/drawing/2014/main" id="{95F542E6-5D1D-4536-8144-206B0F1492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B07F9C5F-94BB-412D-B4A3-2EB6886B6937}" type="slidenum">
              <a:rPr lang="en-GB" altLang="en-US" sz="1000">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22</a:t>
            </a:fld>
            <a:endParaRPr lang="en-GB" altLang="en-US" sz="1000">
              <a:latin typeface="Gill Sans MT" panose="020B0502020104020203" pitchFamily="34" charset="0"/>
              <a:ea typeface="MS PGothic" panose="020B0600070205080204" pitchFamily="34" charset="-128"/>
              <a:cs typeface="Gill Sans MT" panose="020B0502020104020203" pitchFamily="34" charset="0"/>
            </a:endParaRPr>
          </a:p>
        </p:txBody>
      </p:sp>
      <p:pic>
        <p:nvPicPr>
          <p:cNvPr id="36868" name="Picture 4" descr="Screen Shot 2015-04-19 at 12.36.13.png">
            <a:extLst>
              <a:ext uri="{FF2B5EF4-FFF2-40B4-BE49-F238E27FC236}">
                <a16:creationId xmlns:a16="http://schemas.microsoft.com/office/drawing/2014/main" id="{810CDA16-BD17-468C-B891-E5D1925BDA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90068C-082C-4EE8-8781-ED1BD695E075}"/>
              </a:ext>
            </a:extLst>
          </p:cNvPr>
          <p:cNvSpPr txBox="1">
            <a:spLocks noChangeArrowheads="1"/>
          </p:cNvSpPr>
          <p:nvPr/>
        </p:nvSpPr>
        <p:spPr bwMode="auto">
          <a:xfrm>
            <a:off x="250825" y="6165850"/>
            <a:ext cx="7056438" cy="5540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000" dirty="0">
                <a:latin typeface="+mn-lt"/>
              </a:rPr>
              <a:t>Source: </a:t>
            </a:r>
            <a:r>
              <a:rPr lang="en-GB" sz="1000" b="1" dirty="0">
                <a:latin typeface="+mn-lt"/>
              </a:rPr>
              <a:t>The IET Technical Report</a:t>
            </a:r>
            <a:r>
              <a:rPr lang="en-GB" sz="1000" dirty="0">
                <a:latin typeface="+mn-lt"/>
              </a:rPr>
              <a:t>, Digital Technology Adoption in the Smart Built Environment:  Challenges and opportunities of data driven systems for building, community and city-scale applications,</a:t>
            </a:r>
            <a:br>
              <a:rPr lang="en-GB" sz="1000" dirty="0">
                <a:latin typeface="+mn-lt"/>
              </a:rPr>
            </a:br>
            <a:r>
              <a:rPr lang="en-GB" sz="1000" dirty="0">
                <a:latin typeface="+mn-lt"/>
              </a:rPr>
              <a:t> http://</a:t>
            </a:r>
            <a:r>
              <a:rPr lang="en-GB" sz="1000" dirty="0" err="1">
                <a:latin typeface="+mn-lt"/>
              </a:rPr>
              <a:t>www.theiet.org</a:t>
            </a:r>
            <a:r>
              <a:rPr lang="en-GB" sz="1000" dirty="0">
                <a:latin typeface="+mn-lt"/>
              </a:rPr>
              <a:t>/sectors/built-environment/resources/digital-</a:t>
            </a:r>
            <a:r>
              <a:rPr lang="en-GB" sz="1000" dirty="0" err="1">
                <a:latin typeface="+mn-lt"/>
              </a:rPr>
              <a:t>technology.cfm</a:t>
            </a:r>
            <a:r>
              <a:rPr lang="en-GB" sz="1000" dirty="0">
                <a:latin typeface="+mn-l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FE135B-F964-4D00-AD9E-0A7D61283F23}"/>
              </a:ext>
            </a:extLst>
          </p:cNvPr>
          <p:cNvSpPr>
            <a:spLocks noGrp="1" noChangeArrowheads="1"/>
          </p:cNvSpPr>
          <p:nvPr>
            <p:ph type="title"/>
          </p:nvPr>
        </p:nvSpPr>
        <p:spPr/>
        <p:txBody>
          <a:bodyPr/>
          <a:lstStyle/>
          <a:p>
            <a:r>
              <a:rPr lang="en-GB" altLang="en-US"/>
              <a:t>Overview: Hardware Platform</a:t>
            </a:r>
          </a:p>
        </p:txBody>
      </p:sp>
      <p:sp>
        <p:nvSpPr>
          <p:cNvPr id="15" name="Cloud 14">
            <a:extLst>
              <a:ext uri="{FF2B5EF4-FFF2-40B4-BE49-F238E27FC236}">
                <a16:creationId xmlns:a16="http://schemas.microsoft.com/office/drawing/2014/main" id="{A4A51919-A723-4D7D-82E5-B75B6CDEC87D}"/>
              </a:ext>
            </a:extLst>
          </p:cNvPr>
          <p:cNvSpPr/>
          <p:nvPr/>
        </p:nvSpPr>
        <p:spPr>
          <a:xfrm>
            <a:off x="2268538" y="4292600"/>
            <a:ext cx="3254375" cy="1944688"/>
          </a:xfrm>
          <a:prstGeom prst="cloud">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The Internet</a:t>
            </a:r>
            <a:endParaRPr lang="en-US" altLang="en-US" sz="1800">
              <a:solidFill>
                <a:srgbClr val="0000FF"/>
              </a:solidFill>
            </a:endParaRPr>
          </a:p>
        </p:txBody>
      </p:sp>
      <p:sp>
        <p:nvSpPr>
          <p:cNvPr id="3" name="Oval 2">
            <a:extLst>
              <a:ext uri="{FF2B5EF4-FFF2-40B4-BE49-F238E27FC236}">
                <a16:creationId xmlns:a16="http://schemas.microsoft.com/office/drawing/2014/main" id="{907A2DF7-9FF7-4F84-8F0F-374A15EE256E}"/>
              </a:ext>
            </a:extLst>
          </p:cNvPr>
          <p:cNvSpPr/>
          <p:nvPr/>
        </p:nvSpPr>
        <p:spPr>
          <a:xfrm>
            <a:off x="2576513" y="2887663"/>
            <a:ext cx="2641600" cy="1446212"/>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Network</a:t>
            </a:r>
            <a:endParaRPr lang="en-US" altLang="en-US" sz="1800">
              <a:solidFill>
                <a:srgbClr val="0000FF"/>
              </a:solidFill>
            </a:endParaRPr>
          </a:p>
        </p:txBody>
      </p:sp>
      <p:grpSp>
        <p:nvGrpSpPr>
          <p:cNvPr id="48134" name="Group 13">
            <a:extLst>
              <a:ext uri="{FF2B5EF4-FFF2-40B4-BE49-F238E27FC236}">
                <a16:creationId xmlns:a16="http://schemas.microsoft.com/office/drawing/2014/main" id="{3E18A0A5-A344-41A1-962D-52EDE798B16B}"/>
              </a:ext>
            </a:extLst>
          </p:cNvPr>
          <p:cNvGrpSpPr>
            <a:grpSpLocks/>
          </p:cNvGrpSpPr>
          <p:nvPr/>
        </p:nvGrpSpPr>
        <p:grpSpPr bwMode="auto">
          <a:xfrm>
            <a:off x="2946400" y="1431925"/>
            <a:ext cx="1897063" cy="1781175"/>
            <a:chOff x="1287153" y="1699310"/>
            <a:chExt cx="1897062" cy="1781175"/>
          </a:xfrm>
        </p:grpSpPr>
        <p:sp>
          <p:nvSpPr>
            <p:cNvPr id="7" name="Rectangle 6">
              <a:extLst>
                <a:ext uri="{FF2B5EF4-FFF2-40B4-BE49-F238E27FC236}">
                  <a16:creationId xmlns:a16="http://schemas.microsoft.com/office/drawing/2014/main" id="{053FD047-F9B3-414E-ACC0-3427A13D5034}"/>
                </a:ext>
              </a:extLst>
            </p:cNvPr>
            <p:cNvSpPr/>
            <p:nvPr/>
          </p:nvSpPr>
          <p:spPr bwMode="auto">
            <a:xfrm>
              <a:off x="1287153" y="1699310"/>
              <a:ext cx="1897062" cy="178117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“Thing”</a:t>
              </a:r>
            </a:p>
          </p:txBody>
        </p:sp>
        <p:sp>
          <p:nvSpPr>
            <p:cNvPr id="2" name="Rectangle 1">
              <a:extLst>
                <a:ext uri="{FF2B5EF4-FFF2-40B4-BE49-F238E27FC236}">
                  <a16:creationId xmlns:a16="http://schemas.microsoft.com/office/drawing/2014/main" id="{02F94DA3-751F-4947-8D3D-F50A997F1B92}"/>
                </a:ext>
              </a:extLst>
            </p:cNvPr>
            <p:cNvSpPr/>
            <p:nvPr/>
          </p:nvSpPr>
          <p:spPr bwMode="auto">
            <a:xfrm>
              <a:off x="1418916" y="1777098"/>
              <a:ext cx="1676399" cy="617537"/>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a:solidFill>
                    <a:srgbClr val="0000FF"/>
                  </a:solidFill>
                </a:rPr>
                <a:t>Sensors &amp; Actuators</a:t>
              </a:r>
              <a:endParaRPr lang="en-US" altLang="en-US" sz="1400">
                <a:solidFill>
                  <a:srgbClr val="0000FF"/>
                </a:solidFill>
              </a:endParaRPr>
            </a:p>
          </p:txBody>
        </p:sp>
        <p:sp>
          <p:nvSpPr>
            <p:cNvPr id="8" name="Rectangle 7">
              <a:extLst>
                <a:ext uri="{FF2B5EF4-FFF2-40B4-BE49-F238E27FC236}">
                  <a16:creationId xmlns:a16="http://schemas.microsoft.com/office/drawing/2014/main" id="{39A3588C-CC66-4A2C-BD91-568DF17EED68}"/>
                </a:ext>
              </a:extLst>
            </p:cNvPr>
            <p:cNvSpPr/>
            <p:nvPr/>
          </p:nvSpPr>
          <p:spPr bwMode="auto">
            <a:xfrm>
              <a:off x="1398278" y="2934385"/>
              <a:ext cx="1674812" cy="4413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a:solidFill>
                    <a:srgbClr val="0000FF"/>
                  </a:solidFill>
                </a:rPr>
                <a:t>Communications</a:t>
              </a:r>
              <a:endParaRPr lang="en-US" altLang="en-US" sz="1400">
                <a:solidFill>
                  <a:srgbClr val="0000FF"/>
                </a:solidFill>
              </a:endParaRPr>
            </a:p>
          </p:txBody>
        </p:sp>
      </p:grpSp>
      <p:sp>
        <p:nvSpPr>
          <p:cNvPr id="48135" name="TextBox 5">
            <a:extLst>
              <a:ext uri="{FF2B5EF4-FFF2-40B4-BE49-F238E27FC236}">
                <a16:creationId xmlns:a16="http://schemas.microsoft.com/office/drawing/2014/main" id="{C789EDB9-6FEB-42E0-838E-D609B3D7A4C3}"/>
              </a:ext>
            </a:extLst>
          </p:cNvPr>
          <p:cNvSpPr txBox="1">
            <a:spLocks noChangeArrowheads="1"/>
          </p:cNvSpPr>
          <p:nvPr/>
        </p:nvSpPr>
        <p:spPr bwMode="auto">
          <a:xfrm>
            <a:off x="2717800" y="97155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a:solidFill>
                  <a:srgbClr val="0000FF"/>
                </a:solidFill>
              </a:rPr>
              <a:t>User/Environment</a:t>
            </a:r>
            <a:endParaRPr lang="en-US" altLang="en-US" sz="1800">
              <a:solidFill>
                <a:srgbClr val="0000FF"/>
              </a:solidFill>
            </a:endParaRPr>
          </a:p>
        </p:txBody>
      </p:sp>
      <p:sp>
        <p:nvSpPr>
          <p:cNvPr id="16" name="Rectangle 15">
            <a:extLst>
              <a:ext uri="{FF2B5EF4-FFF2-40B4-BE49-F238E27FC236}">
                <a16:creationId xmlns:a16="http://schemas.microsoft.com/office/drawing/2014/main" id="{1B3047D1-9599-4C47-9A1E-7C8E4AC968FB}"/>
              </a:ext>
            </a:extLst>
          </p:cNvPr>
          <p:cNvSpPr/>
          <p:nvPr/>
        </p:nvSpPr>
        <p:spPr>
          <a:xfrm>
            <a:off x="3351213" y="5805488"/>
            <a:ext cx="1223962" cy="647700"/>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Servers</a:t>
            </a:r>
            <a:endParaRPr lang="en-US" altLang="en-US" sz="1800">
              <a:solidFill>
                <a:srgbClr val="0000FF"/>
              </a:solidFill>
            </a:endParaRPr>
          </a:p>
        </p:txBody>
      </p:sp>
      <p:sp>
        <p:nvSpPr>
          <p:cNvPr id="29" name="Up-Down Arrow 28">
            <a:extLst>
              <a:ext uri="{FF2B5EF4-FFF2-40B4-BE49-F238E27FC236}">
                <a16:creationId xmlns:a16="http://schemas.microsoft.com/office/drawing/2014/main" id="{B7BAA8F8-2F23-44FA-A09F-06C95E258D07}"/>
              </a:ext>
            </a:extLst>
          </p:cNvPr>
          <p:cNvSpPr/>
          <p:nvPr/>
        </p:nvSpPr>
        <p:spPr>
          <a:xfrm>
            <a:off x="1403350" y="1484313"/>
            <a:ext cx="431800" cy="1717675"/>
          </a:xfrm>
          <a:prstGeom prst="upDownArrow">
            <a:avLst>
              <a:gd name="adj1" fmla="val 50000"/>
              <a:gd name="adj2" fmla="val 9283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40" name="Up-Down Arrow 39">
            <a:extLst>
              <a:ext uri="{FF2B5EF4-FFF2-40B4-BE49-F238E27FC236}">
                <a16:creationId xmlns:a16="http://schemas.microsoft.com/office/drawing/2014/main" id="{5287899B-724B-406C-B3C3-F3F491A20D12}"/>
              </a:ext>
            </a:extLst>
          </p:cNvPr>
          <p:cNvSpPr/>
          <p:nvPr/>
        </p:nvSpPr>
        <p:spPr>
          <a:xfrm>
            <a:off x="1403350" y="3213100"/>
            <a:ext cx="431800" cy="2952750"/>
          </a:xfrm>
          <a:prstGeom prst="upDownArrow">
            <a:avLst>
              <a:gd name="adj1" fmla="val 50000"/>
              <a:gd name="adj2" fmla="val 9283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endParaRPr lang="en-US" altLang="en-US" sz="1800">
              <a:solidFill>
                <a:srgbClr val="FFFFFF"/>
              </a:solidFill>
            </a:endParaRPr>
          </a:p>
        </p:txBody>
      </p:sp>
      <p:cxnSp>
        <p:nvCxnSpPr>
          <p:cNvPr id="31" name="Straight Connector 30">
            <a:extLst>
              <a:ext uri="{FF2B5EF4-FFF2-40B4-BE49-F238E27FC236}">
                <a16:creationId xmlns:a16="http://schemas.microsoft.com/office/drawing/2014/main" id="{6C64F561-7E3C-4A1B-8147-0BD95E903F33}"/>
              </a:ext>
            </a:extLst>
          </p:cNvPr>
          <p:cNvCxnSpPr/>
          <p:nvPr/>
        </p:nvCxnSpPr>
        <p:spPr>
          <a:xfrm flipH="1">
            <a:off x="971550" y="1484313"/>
            <a:ext cx="1512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512749-3B23-42A9-903C-517CA0280AEC}"/>
              </a:ext>
            </a:extLst>
          </p:cNvPr>
          <p:cNvCxnSpPr/>
          <p:nvPr/>
        </p:nvCxnSpPr>
        <p:spPr>
          <a:xfrm flipH="1">
            <a:off x="971550" y="3213100"/>
            <a:ext cx="1512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A30729-7CC6-4B2A-AAB9-FEC9BA9AA532}"/>
              </a:ext>
            </a:extLst>
          </p:cNvPr>
          <p:cNvCxnSpPr/>
          <p:nvPr/>
        </p:nvCxnSpPr>
        <p:spPr>
          <a:xfrm flipH="1">
            <a:off x="971550" y="6165850"/>
            <a:ext cx="1512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152" name="TextBox 5">
            <a:extLst>
              <a:ext uri="{FF2B5EF4-FFF2-40B4-BE49-F238E27FC236}">
                <a16:creationId xmlns:a16="http://schemas.microsoft.com/office/drawing/2014/main" id="{3D5EA87E-1DC4-4E8C-835F-C484774D9D08}"/>
              </a:ext>
            </a:extLst>
          </p:cNvPr>
          <p:cNvSpPr txBox="1">
            <a:spLocks noChangeArrowheads="1"/>
          </p:cNvSpPr>
          <p:nvPr/>
        </p:nvSpPr>
        <p:spPr bwMode="auto">
          <a:xfrm>
            <a:off x="323850" y="2019300"/>
            <a:ext cx="982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GB" altLang="en-US" sz="1800"/>
              <a:t>Device level</a:t>
            </a:r>
            <a:endParaRPr lang="en-US" altLang="en-US" sz="1800"/>
          </a:p>
        </p:txBody>
      </p:sp>
      <p:sp>
        <p:nvSpPr>
          <p:cNvPr id="48153" name="TextBox 5">
            <a:extLst>
              <a:ext uri="{FF2B5EF4-FFF2-40B4-BE49-F238E27FC236}">
                <a16:creationId xmlns:a16="http://schemas.microsoft.com/office/drawing/2014/main" id="{C702B911-AF05-4949-879B-A6D921FA3568}"/>
              </a:ext>
            </a:extLst>
          </p:cNvPr>
          <p:cNvSpPr txBox="1">
            <a:spLocks noChangeArrowheads="1"/>
          </p:cNvSpPr>
          <p:nvPr/>
        </p:nvSpPr>
        <p:spPr bwMode="auto">
          <a:xfrm>
            <a:off x="250825" y="4583113"/>
            <a:ext cx="122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GB" altLang="en-US" sz="1800"/>
              <a:t>Network level</a:t>
            </a:r>
            <a:endParaRPr lang="en-US" altLang="en-US" sz="1800"/>
          </a:p>
        </p:txBody>
      </p:sp>
      <p:sp>
        <p:nvSpPr>
          <p:cNvPr id="77" name="Rectangle 76">
            <a:extLst>
              <a:ext uri="{FF2B5EF4-FFF2-40B4-BE49-F238E27FC236}">
                <a16:creationId xmlns:a16="http://schemas.microsoft.com/office/drawing/2014/main" id="{CBDEFF03-F478-42D6-B767-5EFBE1D61F6C}"/>
              </a:ext>
            </a:extLst>
          </p:cNvPr>
          <p:cNvSpPr/>
          <p:nvPr/>
        </p:nvSpPr>
        <p:spPr>
          <a:xfrm>
            <a:off x="3282950" y="4010025"/>
            <a:ext cx="1225550" cy="647700"/>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Gateway</a:t>
            </a:r>
            <a:endParaRPr lang="en-US" altLang="en-US" sz="18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7F8A1FBC-3B63-416A-AC4C-2379A48BF27C}"/>
              </a:ext>
            </a:extLst>
          </p:cNvPr>
          <p:cNvSpPr>
            <a:spLocks noGrp="1" noChangeArrowheads="1"/>
          </p:cNvSpPr>
          <p:nvPr>
            <p:ph idx="1"/>
          </p:nvPr>
        </p:nvSpPr>
        <p:spPr>
          <a:xfrm>
            <a:off x="107950" y="836613"/>
            <a:ext cx="8208963" cy="4968875"/>
          </a:xfrm>
        </p:spPr>
        <p:txBody>
          <a:bodyPr/>
          <a:lstStyle/>
          <a:p>
            <a:r>
              <a:rPr lang="en-GB" altLang="en-US"/>
              <a:t>Sensors:</a:t>
            </a:r>
          </a:p>
          <a:p>
            <a:pPr lvl="1"/>
            <a:r>
              <a:rPr lang="en-GB" altLang="en-US"/>
              <a:t>They are mainly input components</a:t>
            </a:r>
          </a:p>
          <a:p>
            <a:pPr lvl="1"/>
            <a:r>
              <a:rPr lang="en-GB" altLang="en-US"/>
              <a:t>They sense and collect surrounding information</a:t>
            </a:r>
          </a:p>
          <a:p>
            <a:pPr lvl="1"/>
            <a:r>
              <a:rPr lang="en-GB" altLang="en-US"/>
              <a:t>Basically three types:</a:t>
            </a:r>
          </a:p>
          <a:p>
            <a:pPr lvl="2"/>
            <a:r>
              <a:rPr lang="en-GB" altLang="en-US"/>
              <a:t>Passive, omnidirectional (e.g. mic)</a:t>
            </a:r>
          </a:p>
          <a:p>
            <a:pPr lvl="2"/>
            <a:r>
              <a:rPr lang="en-GB" altLang="en-US"/>
              <a:t>Passive, narrow-beam sensor (e.g. PIR)</a:t>
            </a:r>
          </a:p>
          <a:p>
            <a:pPr lvl="2"/>
            <a:r>
              <a:rPr lang="en-GB" altLang="en-US"/>
              <a:t>Active sensors (e.g. sonar, radar, etc.)</a:t>
            </a:r>
          </a:p>
          <a:p>
            <a:pPr lvl="2"/>
            <a:endParaRPr lang="en-GB" altLang="en-US"/>
          </a:p>
          <a:p>
            <a:r>
              <a:rPr lang="en-GB" altLang="en-US"/>
              <a:t>Actuators:</a:t>
            </a:r>
          </a:p>
          <a:p>
            <a:pPr lvl="1"/>
            <a:r>
              <a:rPr lang="en-GB" altLang="en-US"/>
              <a:t>They are mainly output components</a:t>
            </a:r>
          </a:p>
          <a:p>
            <a:pPr lvl="1"/>
            <a:r>
              <a:rPr lang="en-GB" altLang="en-US"/>
              <a:t>They alter the surrounding. Some examples:</a:t>
            </a:r>
          </a:p>
          <a:p>
            <a:pPr lvl="2"/>
            <a:r>
              <a:rPr lang="en-GB" altLang="en-US"/>
              <a:t>Adding lighting, heat, sound, etc.</a:t>
            </a:r>
          </a:p>
          <a:p>
            <a:pPr lvl="2"/>
            <a:r>
              <a:rPr lang="en-GB" altLang="en-US"/>
              <a:t>Controlling motors to move objects</a:t>
            </a:r>
          </a:p>
          <a:p>
            <a:pPr lvl="2"/>
            <a:r>
              <a:rPr lang="en-GB" altLang="en-US"/>
              <a:t>Displaying messages</a:t>
            </a:r>
          </a:p>
          <a:p>
            <a:pPr lvl="2"/>
            <a:r>
              <a:rPr lang="en-GB" altLang="en-US"/>
              <a:t>and others…</a:t>
            </a:r>
          </a:p>
        </p:txBody>
      </p:sp>
      <p:sp>
        <p:nvSpPr>
          <p:cNvPr id="49155" name="Title 1">
            <a:extLst>
              <a:ext uri="{FF2B5EF4-FFF2-40B4-BE49-F238E27FC236}">
                <a16:creationId xmlns:a16="http://schemas.microsoft.com/office/drawing/2014/main" id="{783912C4-D8C9-45F1-94AF-218D2AA7443B}"/>
              </a:ext>
            </a:extLst>
          </p:cNvPr>
          <p:cNvSpPr>
            <a:spLocks noGrp="1" noChangeArrowheads="1"/>
          </p:cNvSpPr>
          <p:nvPr>
            <p:ph type="title"/>
          </p:nvPr>
        </p:nvSpPr>
        <p:spPr/>
        <p:txBody>
          <a:bodyPr/>
          <a:lstStyle/>
          <a:p>
            <a:r>
              <a:rPr lang="en-GB" altLang="en-US"/>
              <a:t>Sensors &amp; Actuators</a:t>
            </a:r>
          </a:p>
        </p:txBody>
      </p:sp>
      <p:sp>
        <p:nvSpPr>
          <p:cNvPr id="49156" name="Slide Number Placeholder 3">
            <a:extLst>
              <a:ext uri="{FF2B5EF4-FFF2-40B4-BE49-F238E27FC236}">
                <a16:creationId xmlns:a16="http://schemas.microsoft.com/office/drawing/2014/main" id="{C43DDD42-603C-475F-90A9-0539A52691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8C7D6CFF-A5FE-477E-9BA4-513F1E9ABBBA}" type="slidenum">
              <a:rPr lang="en-GB" altLang="en-US" sz="1400"/>
              <a:pPr>
                <a:spcBef>
                  <a:spcPct val="0"/>
                </a:spcBef>
                <a:buFontTx/>
                <a:buNone/>
              </a:pPr>
              <a:t>24</a:t>
            </a:fld>
            <a:endParaRPr lang="en-GB"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FF081360-ADC2-4CED-81F1-2F3CB860E8B3}"/>
              </a:ext>
            </a:extLst>
          </p:cNvPr>
          <p:cNvSpPr>
            <a:spLocks noGrp="1" noChangeArrowheads="1"/>
          </p:cNvSpPr>
          <p:nvPr>
            <p:ph idx="1"/>
          </p:nvPr>
        </p:nvSpPr>
        <p:spPr>
          <a:xfrm>
            <a:off x="107950" y="836613"/>
            <a:ext cx="8208963" cy="4968875"/>
          </a:xfrm>
        </p:spPr>
        <p:txBody>
          <a:bodyPr/>
          <a:lstStyle/>
          <a:p>
            <a:r>
              <a:rPr lang="en-GB" altLang="en-US" dirty="0"/>
              <a:t>We can turn almost every object into a “thing”.</a:t>
            </a:r>
          </a:p>
          <a:p>
            <a:r>
              <a:rPr lang="en-GB" altLang="en-US" dirty="0"/>
              <a:t>A “thing” still looks much like an embedded system currently.</a:t>
            </a:r>
          </a:p>
          <a:p>
            <a:r>
              <a:rPr lang="en-GB" altLang="en-US" dirty="0"/>
              <a:t>A “thing” generally consists of four main parts:</a:t>
            </a:r>
          </a:p>
          <a:p>
            <a:pPr lvl="1"/>
            <a:r>
              <a:rPr lang="en-GB" altLang="en-US" dirty="0"/>
              <a:t>Sensors &amp; actuators</a:t>
            </a:r>
          </a:p>
          <a:p>
            <a:pPr lvl="1"/>
            <a:r>
              <a:rPr lang="en-GB" altLang="en-US" dirty="0"/>
              <a:t>Microcontroller</a:t>
            </a:r>
          </a:p>
          <a:p>
            <a:pPr lvl="1"/>
            <a:r>
              <a:rPr lang="en-GB" altLang="en-US" dirty="0"/>
              <a:t>Communication unit</a:t>
            </a:r>
          </a:p>
          <a:p>
            <a:pPr lvl="1"/>
            <a:r>
              <a:rPr lang="en-GB" altLang="en-US" dirty="0"/>
              <a:t>Power supply</a:t>
            </a:r>
          </a:p>
          <a:p>
            <a:r>
              <a:rPr lang="en-GB" altLang="en-US" dirty="0"/>
              <a:t>A “thing” has the following properties:</a:t>
            </a:r>
          </a:p>
          <a:p>
            <a:pPr lvl="1"/>
            <a:r>
              <a:rPr lang="en-GB" altLang="en-US" dirty="0"/>
              <a:t>It’s usually powered by battery. This implies limited source of energy.</a:t>
            </a:r>
          </a:p>
          <a:p>
            <a:pPr lvl="1"/>
            <a:r>
              <a:rPr lang="en-GB" altLang="en-US" dirty="0"/>
              <a:t>It’s generally small in size and low in cost. This limits their computing capability.</a:t>
            </a:r>
          </a:p>
          <a:p>
            <a:pPr lvl="1"/>
            <a:r>
              <a:rPr lang="en-GB" altLang="en-US" dirty="0"/>
              <a:t>It doesn’t usually perform complicated tasks.</a:t>
            </a:r>
          </a:p>
          <a:p>
            <a:r>
              <a:rPr lang="en-GB" altLang="en-US" dirty="0"/>
              <a:t>Power consumption is the main design issue.</a:t>
            </a:r>
          </a:p>
        </p:txBody>
      </p:sp>
      <p:sp>
        <p:nvSpPr>
          <p:cNvPr id="50179" name="Title 1">
            <a:extLst>
              <a:ext uri="{FF2B5EF4-FFF2-40B4-BE49-F238E27FC236}">
                <a16:creationId xmlns:a16="http://schemas.microsoft.com/office/drawing/2014/main" id="{BD1E0255-D9AF-4590-AAF3-74E2BC600FDB}"/>
              </a:ext>
            </a:extLst>
          </p:cNvPr>
          <p:cNvSpPr>
            <a:spLocks noGrp="1" noChangeArrowheads="1"/>
          </p:cNvSpPr>
          <p:nvPr>
            <p:ph type="title"/>
          </p:nvPr>
        </p:nvSpPr>
        <p:spPr/>
        <p:txBody>
          <a:bodyPr/>
          <a:lstStyle/>
          <a:p>
            <a:r>
              <a:rPr lang="en-GB" altLang="en-US"/>
              <a:t>Things</a:t>
            </a:r>
          </a:p>
        </p:txBody>
      </p:sp>
      <p:sp>
        <p:nvSpPr>
          <p:cNvPr id="50180" name="Slide Number Placeholder 3">
            <a:extLst>
              <a:ext uri="{FF2B5EF4-FFF2-40B4-BE49-F238E27FC236}">
                <a16:creationId xmlns:a16="http://schemas.microsoft.com/office/drawing/2014/main" id="{A39EEF24-324F-475B-8E3D-B3CFA0C2DC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F654E7FD-95BB-4AA6-9097-0DE7062EBDC9}"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61887A24-9872-437A-8957-380EDCE3A14E}"/>
              </a:ext>
            </a:extLst>
          </p:cNvPr>
          <p:cNvSpPr>
            <a:spLocks noGrp="1" noChangeArrowheads="1"/>
          </p:cNvSpPr>
          <p:nvPr>
            <p:ph idx="1"/>
          </p:nvPr>
        </p:nvSpPr>
        <p:spPr>
          <a:xfrm>
            <a:off x="107950" y="836613"/>
            <a:ext cx="8208963" cy="4968875"/>
          </a:xfrm>
        </p:spPr>
        <p:txBody>
          <a:bodyPr/>
          <a:lstStyle/>
          <a:p>
            <a:r>
              <a:rPr lang="en-GB" altLang="en-US" dirty="0"/>
              <a:t>A “thing” always feature communications for “team working”</a:t>
            </a:r>
          </a:p>
          <a:p>
            <a:r>
              <a:rPr lang="en-GB" altLang="en-US" dirty="0"/>
              <a:t>The Role of Communications</a:t>
            </a:r>
          </a:p>
          <a:p>
            <a:pPr lvl="1"/>
            <a:r>
              <a:rPr lang="en-GB" altLang="en-US" dirty="0"/>
              <a:t>Providing a data link between two nodes</a:t>
            </a:r>
          </a:p>
          <a:p>
            <a:r>
              <a:rPr lang="en-GB" altLang="en-US" dirty="0"/>
              <a:t>Communication type:</a:t>
            </a:r>
          </a:p>
          <a:p>
            <a:pPr lvl="1"/>
            <a:r>
              <a:rPr lang="en-GB" altLang="en-US" dirty="0"/>
              <a:t>Wireline (e.g. copper wires, optical </a:t>
            </a:r>
            <a:r>
              <a:rPr lang="en-GB" altLang="en-US" dirty="0" err="1"/>
              <a:t>fibers</a:t>
            </a:r>
            <a:r>
              <a:rPr lang="en-GB" altLang="en-US" dirty="0"/>
              <a:t>) </a:t>
            </a:r>
          </a:p>
          <a:p>
            <a:pPr lvl="1"/>
            <a:r>
              <a:rPr lang="en-GB" altLang="en-US" dirty="0"/>
              <a:t>Wireless (e.g. RF, IR). RF-based communication is the most popular choice </a:t>
            </a:r>
            <a:r>
              <a:rPr lang="en-GB" altLang="en-US" dirty="0">
                <a:solidFill>
                  <a:srgbClr val="FF0000"/>
                </a:solidFill>
              </a:rPr>
              <a:t>(and also our focus)</a:t>
            </a:r>
            <a:endParaRPr lang="en-GB" altLang="en-US" dirty="0"/>
          </a:p>
          <a:p>
            <a:r>
              <a:rPr lang="en-GB" altLang="en-US" dirty="0"/>
              <a:t>Popular RF-based communication solutions:</a:t>
            </a:r>
          </a:p>
          <a:p>
            <a:pPr lvl="1"/>
            <a:r>
              <a:rPr lang="en-GB" altLang="en-US" dirty="0"/>
              <a:t>IEEE 802.15.4 </a:t>
            </a:r>
          </a:p>
          <a:p>
            <a:pPr lvl="1"/>
            <a:r>
              <a:rPr lang="en-GB" altLang="en-US" dirty="0"/>
              <a:t>IEEE 802.11 (or </a:t>
            </a:r>
            <a:r>
              <a:rPr lang="en-GB" altLang="en-US" dirty="0" err="1"/>
              <a:t>Wifi</a:t>
            </a:r>
            <a:r>
              <a:rPr lang="en-GB" altLang="en-US" dirty="0"/>
              <a:t>)</a:t>
            </a:r>
          </a:p>
          <a:p>
            <a:pPr lvl="1"/>
            <a:r>
              <a:rPr lang="en-GB" altLang="en-US" dirty="0"/>
              <a:t>Bluetooth</a:t>
            </a:r>
          </a:p>
          <a:p>
            <a:pPr lvl="1"/>
            <a:r>
              <a:rPr lang="en-GB" altLang="en-US" dirty="0"/>
              <a:t>Near Field Communication (NFC), e.g. RFID</a:t>
            </a:r>
          </a:p>
          <a:p>
            <a:pPr lvl="1"/>
            <a:r>
              <a:rPr lang="en-GB" altLang="en-US" dirty="0"/>
              <a:t>LPWAN</a:t>
            </a:r>
          </a:p>
        </p:txBody>
      </p:sp>
      <p:sp>
        <p:nvSpPr>
          <p:cNvPr id="51203" name="Title 1">
            <a:extLst>
              <a:ext uri="{FF2B5EF4-FFF2-40B4-BE49-F238E27FC236}">
                <a16:creationId xmlns:a16="http://schemas.microsoft.com/office/drawing/2014/main" id="{B3C4A596-D754-429A-BE56-37877FDA4EEC}"/>
              </a:ext>
            </a:extLst>
          </p:cNvPr>
          <p:cNvSpPr>
            <a:spLocks noGrp="1" noChangeArrowheads="1"/>
          </p:cNvSpPr>
          <p:nvPr>
            <p:ph type="title"/>
          </p:nvPr>
        </p:nvSpPr>
        <p:spPr/>
        <p:txBody>
          <a:bodyPr/>
          <a:lstStyle/>
          <a:p>
            <a:r>
              <a:rPr lang="en-GB" altLang="en-US"/>
              <a:t>Communications</a:t>
            </a:r>
          </a:p>
        </p:txBody>
      </p:sp>
      <p:sp>
        <p:nvSpPr>
          <p:cNvPr id="51204" name="Slide Number Placeholder 3">
            <a:extLst>
              <a:ext uri="{FF2B5EF4-FFF2-40B4-BE49-F238E27FC236}">
                <a16:creationId xmlns:a16="http://schemas.microsoft.com/office/drawing/2014/main" id="{54BDE6CC-8BF7-439B-BCDC-8BACA38BC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05935A8-78D2-47E7-B0A5-6316C243F939}" type="slidenum">
              <a:rPr lang="en-GB" altLang="en-US" sz="1400"/>
              <a:pPr>
                <a:spcBef>
                  <a:spcPct val="0"/>
                </a:spcBef>
                <a:buFontTx/>
                <a:buNone/>
              </a:pPr>
              <a:t>26</a:t>
            </a:fld>
            <a:endParaRPr lang="en-GB"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C23E3DD2-4278-4E20-9591-DD1B3BC1D14B}"/>
              </a:ext>
            </a:extLst>
          </p:cNvPr>
          <p:cNvSpPr>
            <a:spLocks noGrp="1" noChangeArrowheads="1"/>
          </p:cNvSpPr>
          <p:nvPr>
            <p:ph idx="1"/>
          </p:nvPr>
        </p:nvSpPr>
        <p:spPr>
          <a:xfrm>
            <a:off x="107950" y="836613"/>
            <a:ext cx="8208963" cy="4968875"/>
          </a:xfrm>
        </p:spPr>
        <p:txBody>
          <a:bodyPr/>
          <a:lstStyle/>
          <a:p>
            <a:r>
              <a:rPr lang="en-GB" altLang="en-US"/>
              <a:t>The Roles of Networks</a:t>
            </a:r>
          </a:p>
          <a:p>
            <a:pPr lvl="1"/>
            <a:r>
              <a:rPr lang="en-GB" altLang="en-US"/>
              <a:t>Managing nodes (discovery, join, leave, etc).</a:t>
            </a:r>
          </a:p>
          <a:p>
            <a:pPr lvl="1"/>
            <a:r>
              <a:rPr lang="en-GB" altLang="en-US"/>
              <a:t>Relaying data packets from the source to the destination node in the network.</a:t>
            </a:r>
          </a:p>
          <a:p>
            <a:r>
              <a:rPr lang="en-GB" altLang="en-US"/>
              <a:t>Networks are a distributed system. All nodes need to perform networking related tasks.</a:t>
            </a:r>
          </a:p>
          <a:p>
            <a:r>
              <a:rPr lang="en-GB" altLang="en-US"/>
              <a:t>RF-based Network in IoT is usually a Wireless Multi-hop Network. Some examples:</a:t>
            </a:r>
          </a:p>
          <a:p>
            <a:pPr lvl="1"/>
            <a:r>
              <a:rPr lang="en-GB" altLang="en-US"/>
              <a:t>Wireless Sensor Networks (WSNs)</a:t>
            </a:r>
          </a:p>
          <a:p>
            <a:pPr lvl="1"/>
            <a:r>
              <a:rPr lang="en-GB" altLang="en-US"/>
              <a:t>Mobile Wireless Ad hoc Networks (MANETs)</a:t>
            </a:r>
          </a:p>
          <a:p>
            <a:pPr lvl="1"/>
            <a:r>
              <a:rPr lang="en-GB" altLang="en-US"/>
              <a:t>Wireless Mesh Networks (WMNs)</a:t>
            </a:r>
          </a:p>
          <a:p>
            <a:pPr lvl="1"/>
            <a:r>
              <a:rPr lang="en-GB" altLang="en-US"/>
              <a:t>Vehicular Ad Hoc Networks (VANETs)</a:t>
            </a:r>
          </a:p>
          <a:p>
            <a:pPr lvl="1"/>
            <a:r>
              <a:rPr lang="en-GB" altLang="en-US"/>
              <a:t>and others...</a:t>
            </a:r>
          </a:p>
          <a:p>
            <a:r>
              <a:rPr lang="en-GB" altLang="en-US"/>
              <a:t>Main concern: Reliability &amp; Performance</a:t>
            </a:r>
          </a:p>
        </p:txBody>
      </p:sp>
      <p:sp>
        <p:nvSpPr>
          <p:cNvPr id="52227" name="Title 1">
            <a:extLst>
              <a:ext uri="{FF2B5EF4-FFF2-40B4-BE49-F238E27FC236}">
                <a16:creationId xmlns:a16="http://schemas.microsoft.com/office/drawing/2014/main" id="{9C850639-73BE-4DDE-BC90-B3ECD466FBDB}"/>
              </a:ext>
            </a:extLst>
          </p:cNvPr>
          <p:cNvSpPr>
            <a:spLocks noGrp="1" noChangeArrowheads="1"/>
          </p:cNvSpPr>
          <p:nvPr>
            <p:ph type="title"/>
          </p:nvPr>
        </p:nvSpPr>
        <p:spPr/>
        <p:txBody>
          <a:bodyPr/>
          <a:lstStyle/>
          <a:p>
            <a:r>
              <a:rPr lang="en-GB" altLang="en-US"/>
              <a:t>Networks</a:t>
            </a:r>
          </a:p>
        </p:txBody>
      </p:sp>
      <p:sp>
        <p:nvSpPr>
          <p:cNvPr id="52228" name="Slide Number Placeholder 3">
            <a:extLst>
              <a:ext uri="{FF2B5EF4-FFF2-40B4-BE49-F238E27FC236}">
                <a16:creationId xmlns:a16="http://schemas.microsoft.com/office/drawing/2014/main" id="{226A84DB-0B87-4463-9E24-365D0420D7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4FB267F-57B2-4763-80D7-E43C4F8BEDFE}" type="slidenum">
              <a:rPr lang="en-GB" altLang="en-US" sz="1400"/>
              <a:pPr>
                <a:spcBef>
                  <a:spcPct val="0"/>
                </a:spcBef>
                <a:buFontTx/>
                <a:buNone/>
              </a:pPr>
              <a:t>27</a:t>
            </a:fld>
            <a:endParaRPr lang="en-GB"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D5F13A3F-6911-432B-9102-10FDD2D1D3AB}"/>
              </a:ext>
            </a:extLst>
          </p:cNvPr>
          <p:cNvSpPr>
            <a:spLocks noGrp="1" noChangeArrowheads="1"/>
          </p:cNvSpPr>
          <p:nvPr>
            <p:ph idx="1"/>
          </p:nvPr>
        </p:nvSpPr>
        <p:spPr>
          <a:xfrm>
            <a:off x="107950" y="836613"/>
            <a:ext cx="8208963" cy="4968875"/>
          </a:xfrm>
        </p:spPr>
        <p:txBody>
          <a:bodyPr/>
          <a:lstStyle/>
          <a:p>
            <a:r>
              <a:rPr lang="en-GB" altLang="en-US"/>
              <a:t>The Internet serves as a wide area networking for a local network.</a:t>
            </a:r>
          </a:p>
          <a:p>
            <a:r>
              <a:rPr lang="en-GB" altLang="en-US"/>
              <a:t>The Internet uses TCP/IP. This implies that things must also support TCP/IP.</a:t>
            </a:r>
          </a:p>
          <a:p>
            <a:r>
              <a:rPr lang="en-GB" altLang="en-US"/>
              <a:t>Gateway (or sink)</a:t>
            </a:r>
          </a:p>
          <a:p>
            <a:pPr lvl="1"/>
            <a:r>
              <a:rPr lang="en-GB" altLang="en-US"/>
              <a:t>For a practical deployment, a gateway is often needed in a network.</a:t>
            </a:r>
          </a:p>
          <a:p>
            <a:pPr lvl="1"/>
            <a:r>
              <a:rPr lang="en-GB" altLang="en-US"/>
              <a:t>It offers relaying packets between the network and the Internet.</a:t>
            </a:r>
          </a:p>
          <a:p>
            <a:endParaRPr lang="en-GB" altLang="en-US"/>
          </a:p>
        </p:txBody>
      </p:sp>
      <p:sp>
        <p:nvSpPr>
          <p:cNvPr id="53251" name="Title 1">
            <a:extLst>
              <a:ext uri="{FF2B5EF4-FFF2-40B4-BE49-F238E27FC236}">
                <a16:creationId xmlns:a16="http://schemas.microsoft.com/office/drawing/2014/main" id="{50D80F95-F9A6-4BF9-AD3E-DFBBF0807087}"/>
              </a:ext>
            </a:extLst>
          </p:cNvPr>
          <p:cNvSpPr>
            <a:spLocks noGrp="1" noChangeArrowheads="1"/>
          </p:cNvSpPr>
          <p:nvPr>
            <p:ph type="title"/>
          </p:nvPr>
        </p:nvSpPr>
        <p:spPr/>
        <p:txBody>
          <a:bodyPr/>
          <a:lstStyle/>
          <a:p>
            <a:r>
              <a:rPr lang="en-GB" altLang="en-US"/>
              <a:t>The Internet</a:t>
            </a:r>
          </a:p>
        </p:txBody>
      </p:sp>
      <p:sp>
        <p:nvSpPr>
          <p:cNvPr id="53252" name="Slide Number Placeholder 3">
            <a:extLst>
              <a:ext uri="{FF2B5EF4-FFF2-40B4-BE49-F238E27FC236}">
                <a16:creationId xmlns:a16="http://schemas.microsoft.com/office/drawing/2014/main" id="{276094D0-D444-4370-9F30-485998B400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8F922BCF-2F1E-4329-8BAE-9B9889AF7752}" type="slidenum">
              <a:rPr lang="en-GB" altLang="en-US" sz="1400"/>
              <a:pPr>
                <a:spcBef>
                  <a:spcPct val="0"/>
                </a:spcBef>
                <a:buFontTx/>
                <a:buNone/>
              </a:pPr>
              <a:t>28</a:t>
            </a:fld>
            <a:endParaRPr lang="en-GB" altLang="en-US" sz="1400"/>
          </a:p>
        </p:txBody>
      </p:sp>
      <p:sp>
        <p:nvSpPr>
          <p:cNvPr id="5" name="Oval 4">
            <a:extLst>
              <a:ext uri="{FF2B5EF4-FFF2-40B4-BE49-F238E27FC236}">
                <a16:creationId xmlns:a16="http://schemas.microsoft.com/office/drawing/2014/main" id="{1C7F51DC-AE0A-49F8-9ACA-63D49A44AC96}"/>
              </a:ext>
            </a:extLst>
          </p:cNvPr>
          <p:cNvSpPr/>
          <p:nvPr/>
        </p:nvSpPr>
        <p:spPr>
          <a:xfrm>
            <a:off x="1587500" y="4735513"/>
            <a:ext cx="2879725" cy="1287462"/>
          </a:xfrm>
          <a:prstGeom prst="ellipse">
            <a:avLst/>
          </a:prstGeom>
          <a:solidFill>
            <a:srgbClr val="D0B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endParaRPr lang="en-US" altLang="en-US" sz="1800">
              <a:solidFill>
                <a:srgbClr val="FFFFFF"/>
              </a:solidFill>
            </a:endParaRPr>
          </a:p>
        </p:txBody>
      </p:sp>
      <p:pic>
        <p:nvPicPr>
          <p:cNvPr id="53254" name="Picture 28">
            <a:extLst>
              <a:ext uri="{FF2B5EF4-FFF2-40B4-BE49-F238E27FC236}">
                <a16:creationId xmlns:a16="http://schemas.microsoft.com/office/drawing/2014/main" id="{95695FED-8F0B-4FFA-9D16-637536123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2105025" y="4978400"/>
            <a:ext cx="3778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8">
            <a:extLst>
              <a:ext uri="{FF2B5EF4-FFF2-40B4-BE49-F238E27FC236}">
                <a16:creationId xmlns:a16="http://schemas.microsoft.com/office/drawing/2014/main" id="{A3574775-9542-43F2-B217-18122671D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2824163" y="5372100"/>
            <a:ext cx="377825" cy="1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8">
            <a:extLst>
              <a:ext uri="{FF2B5EF4-FFF2-40B4-BE49-F238E27FC236}">
                <a16:creationId xmlns:a16="http://schemas.microsoft.com/office/drawing/2014/main" id="{8F388AEC-A90D-4642-A98E-DBE5BACF6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3673475" y="5518150"/>
            <a:ext cx="3778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28">
            <a:extLst>
              <a:ext uri="{FF2B5EF4-FFF2-40B4-BE49-F238E27FC236}">
                <a16:creationId xmlns:a16="http://schemas.microsoft.com/office/drawing/2014/main" id="{E3A67724-B470-43E4-B2C9-F23EAEE82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3590925" y="4968875"/>
            <a:ext cx="3778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28">
            <a:extLst>
              <a:ext uri="{FF2B5EF4-FFF2-40B4-BE49-F238E27FC236}">
                <a16:creationId xmlns:a16="http://schemas.microsoft.com/office/drawing/2014/main" id="{920D17B5-61DD-4A5C-AD1C-407193DED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2744788" y="4810125"/>
            <a:ext cx="376237" cy="1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30" descr="http://www.icpdas-europe.com/uploads/tx_v4icpdascatalog/125975/web/icpdas/zb-2550-t_cr_1.jpg">
            <a:extLst>
              <a:ext uri="{FF2B5EF4-FFF2-40B4-BE49-F238E27FC236}">
                <a16:creationId xmlns:a16="http://schemas.microsoft.com/office/drawing/2014/main" id="{F9AA01BA-D948-4F4F-BF4B-01DAE3AD33D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6569"/>
          <a:stretch>
            <a:fillRect/>
          </a:stretch>
        </p:blipFill>
        <p:spPr bwMode="auto">
          <a:xfrm>
            <a:off x="4222750" y="4991100"/>
            <a:ext cx="3603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28">
            <a:extLst>
              <a:ext uri="{FF2B5EF4-FFF2-40B4-BE49-F238E27FC236}">
                <a16:creationId xmlns:a16="http://schemas.microsoft.com/office/drawing/2014/main" id="{F2A2EBAB-078F-47D9-AD59-0F7F1FB5C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3071813" y="5815013"/>
            <a:ext cx="377825" cy="15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DC32DF56-94E0-4629-B62C-688E6AD781A6}"/>
              </a:ext>
            </a:extLst>
          </p:cNvPr>
          <p:cNvCxnSpPr>
            <a:stCxn id="53259" idx="3"/>
            <a:endCxn id="15" idx="2"/>
          </p:cNvCxnSpPr>
          <p:nvPr/>
        </p:nvCxnSpPr>
        <p:spPr>
          <a:xfrm>
            <a:off x="4583113" y="5235575"/>
            <a:ext cx="76358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3262" name="Picture 28">
            <a:extLst>
              <a:ext uri="{FF2B5EF4-FFF2-40B4-BE49-F238E27FC236}">
                <a16:creationId xmlns:a16="http://schemas.microsoft.com/office/drawing/2014/main" id="{A1F7146C-AA29-4C67-B4BE-8FEB5C33D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2084388" y="5656263"/>
            <a:ext cx="377825" cy="15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14">
            <a:extLst>
              <a:ext uri="{FF2B5EF4-FFF2-40B4-BE49-F238E27FC236}">
                <a16:creationId xmlns:a16="http://schemas.microsoft.com/office/drawing/2014/main" id="{6DA733A2-BB70-4055-ABB8-BB7F842E21C3}"/>
              </a:ext>
            </a:extLst>
          </p:cNvPr>
          <p:cNvSpPr/>
          <p:nvPr/>
        </p:nvSpPr>
        <p:spPr>
          <a:xfrm>
            <a:off x="5337175" y="4498975"/>
            <a:ext cx="3051175" cy="1474788"/>
          </a:xfrm>
          <a:prstGeom prst="cloud">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solidFill>
                  <a:srgbClr val="0000FF"/>
                </a:solidFill>
              </a:rPr>
              <a:t>The Internet</a:t>
            </a:r>
            <a:endParaRPr lang="en-US" altLang="en-US" sz="1800">
              <a:solidFill>
                <a:srgbClr val="0000FF"/>
              </a:solidFill>
            </a:endParaRPr>
          </a:p>
        </p:txBody>
      </p:sp>
      <p:cxnSp>
        <p:nvCxnSpPr>
          <p:cNvPr id="16" name="Straight Arrow Connector 15">
            <a:extLst>
              <a:ext uri="{FF2B5EF4-FFF2-40B4-BE49-F238E27FC236}">
                <a16:creationId xmlns:a16="http://schemas.microsoft.com/office/drawing/2014/main" id="{087474A8-9F63-4802-A0D5-D79EFE4FEE56}"/>
              </a:ext>
            </a:extLst>
          </p:cNvPr>
          <p:cNvCxnSpPr/>
          <p:nvPr/>
        </p:nvCxnSpPr>
        <p:spPr>
          <a:xfrm flipV="1">
            <a:off x="4008438" y="5372100"/>
            <a:ext cx="330200" cy="128588"/>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A15F0F-9A3F-438E-8AC7-0D51ACA8DF2E}"/>
              </a:ext>
            </a:extLst>
          </p:cNvPr>
          <p:cNvCxnSpPr/>
          <p:nvPr/>
        </p:nvCxnSpPr>
        <p:spPr>
          <a:xfrm flipV="1">
            <a:off x="3449638" y="5732463"/>
            <a:ext cx="330200" cy="128587"/>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BC7B3E-00F0-4825-B306-F96B76D09393}"/>
              </a:ext>
            </a:extLst>
          </p:cNvPr>
          <p:cNvCxnSpPr/>
          <p:nvPr/>
        </p:nvCxnSpPr>
        <p:spPr>
          <a:xfrm flipV="1">
            <a:off x="2444750" y="4849813"/>
            <a:ext cx="328613" cy="128587"/>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59A07A-A895-4E8C-A6C1-A560A05034C7}"/>
              </a:ext>
            </a:extLst>
          </p:cNvPr>
          <p:cNvCxnSpPr/>
          <p:nvPr/>
        </p:nvCxnSpPr>
        <p:spPr>
          <a:xfrm flipV="1">
            <a:off x="2414588" y="5507038"/>
            <a:ext cx="330200" cy="128587"/>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5A32E5-0F92-440C-89A7-CC1DD0BC0E34}"/>
              </a:ext>
            </a:extLst>
          </p:cNvPr>
          <p:cNvCxnSpPr/>
          <p:nvPr/>
        </p:nvCxnSpPr>
        <p:spPr>
          <a:xfrm>
            <a:off x="4035425" y="5121275"/>
            <a:ext cx="269875" cy="15240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48AF266-7BA8-4CE6-8A43-FD0006D4F267}"/>
              </a:ext>
            </a:extLst>
          </p:cNvPr>
          <p:cNvCxnSpPr/>
          <p:nvPr/>
        </p:nvCxnSpPr>
        <p:spPr>
          <a:xfrm>
            <a:off x="3162300" y="4892675"/>
            <a:ext cx="428625" cy="98425"/>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7A9ABD-4BE0-4EAF-8612-001A7A56B5C3}"/>
              </a:ext>
            </a:extLst>
          </p:cNvPr>
          <p:cNvCxnSpPr/>
          <p:nvPr/>
        </p:nvCxnSpPr>
        <p:spPr>
          <a:xfrm>
            <a:off x="3238500" y="5468938"/>
            <a:ext cx="428625" cy="98425"/>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3D4B8C-0A3F-4FDA-ADE8-6D78FAE3D962}"/>
              </a:ext>
            </a:extLst>
          </p:cNvPr>
          <p:cNvCxnSpPr/>
          <p:nvPr/>
        </p:nvCxnSpPr>
        <p:spPr>
          <a:xfrm>
            <a:off x="2547938" y="5797550"/>
            <a:ext cx="465137" cy="93663"/>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57F244-3EA2-48F7-9DE4-9E1A639132B3}"/>
              </a:ext>
            </a:extLst>
          </p:cNvPr>
          <p:cNvCxnSpPr/>
          <p:nvPr/>
        </p:nvCxnSpPr>
        <p:spPr>
          <a:xfrm>
            <a:off x="3071813" y="5540375"/>
            <a:ext cx="166687" cy="269875"/>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FF50B8-24F8-4222-93C9-5BEF039D596F}"/>
              </a:ext>
            </a:extLst>
          </p:cNvPr>
          <p:cNvCxnSpPr/>
          <p:nvPr/>
        </p:nvCxnSpPr>
        <p:spPr>
          <a:xfrm>
            <a:off x="2932113" y="5027613"/>
            <a:ext cx="139700" cy="269875"/>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BCAAD6-4870-4861-B8DB-961D5860F560}"/>
              </a:ext>
            </a:extLst>
          </p:cNvPr>
          <p:cNvCxnSpPr/>
          <p:nvPr/>
        </p:nvCxnSpPr>
        <p:spPr>
          <a:xfrm>
            <a:off x="3792538" y="5197475"/>
            <a:ext cx="69850" cy="284163"/>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AB8028F-C133-4185-B21A-F190580276A7}"/>
              </a:ext>
            </a:extLst>
          </p:cNvPr>
          <p:cNvCxnSpPr/>
          <p:nvPr/>
        </p:nvCxnSpPr>
        <p:spPr>
          <a:xfrm>
            <a:off x="2273300" y="5184775"/>
            <a:ext cx="0" cy="409575"/>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3276" name="Picture 28">
            <a:extLst>
              <a:ext uri="{FF2B5EF4-FFF2-40B4-BE49-F238E27FC236}">
                <a16:creationId xmlns:a16="http://schemas.microsoft.com/office/drawing/2014/main" id="{F175C1C3-44FB-40CC-953C-03EEF7588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1587500" y="5241925"/>
            <a:ext cx="3778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a:extLst>
              <a:ext uri="{FF2B5EF4-FFF2-40B4-BE49-F238E27FC236}">
                <a16:creationId xmlns:a16="http://schemas.microsoft.com/office/drawing/2014/main" id="{CFF9B493-B98B-48D9-9AEC-D91DEF9C20F1}"/>
              </a:ext>
            </a:extLst>
          </p:cNvPr>
          <p:cNvCxnSpPr/>
          <p:nvPr/>
        </p:nvCxnSpPr>
        <p:spPr>
          <a:xfrm>
            <a:off x="1776413" y="5434013"/>
            <a:ext cx="307975" cy="201612"/>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2F9467-EEF3-4138-8620-A06ABF321CB1}"/>
              </a:ext>
            </a:extLst>
          </p:cNvPr>
          <p:cNvCxnSpPr/>
          <p:nvPr/>
        </p:nvCxnSpPr>
        <p:spPr>
          <a:xfrm flipV="1">
            <a:off x="1800225" y="5099050"/>
            <a:ext cx="330200" cy="127000"/>
          </a:xfrm>
          <a:prstGeom prst="straightConnector1">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ular Callout 30">
            <a:extLst>
              <a:ext uri="{FF2B5EF4-FFF2-40B4-BE49-F238E27FC236}">
                <a16:creationId xmlns:a16="http://schemas.microsoft.com/office/drawing/2014/main" id="{526F9233-6681-405D-BA6C-D53590D8ED58}"/>
              </a:ext>
            </a:extLst>
          </p:cNvPr>
          <p:cNvSpPr/>
          <p:nvPr/>
        </p:nvSpPr>
        <p:spPr>
          <a:xfrm>
            <a:off x="4583113" y="5861050"/>
            <a:ext cx="1079500" cy="315913"/>
          </a:xfrm>
          <a:prstGeom prst="wedgeRectCallout">
            <a:avLst>
              <a:gd name="adj1" fmla="val -54090"/>
              <a:gd name="adj2" fmla="val -1579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Gateway</a:t>
            </a:r>
            <a:endParaRPr lang="en-US" altLang="en-US" sz="1400" b="1">
              <a:solidFill>
                <a:srgbClr val="0000FF"/>
              </a:solidFill>
            </a:endParaRPr>
          </a:p>
        </p:txBody>
      </p:sp>
      <p:sp>
        <p:nvSpPr>
          <p:cNvPr id="32" name="Rectangular Callout 31">
            <a:extLst>
              <a:ext uri="{FF2B5EF4-FFF2-40B4-BE49-F238E27FC236}">
                <a16:creationId xmlns:a16="http://schemas.microsoft.com/office/drawing/2014/main" id="{7FED7F96-C69A-445A-A672-047C15642EB3}"/>
              </a:ext>
            </a:extLst>
          </p:cNvPr>
          <p:cNvSpPr/>
          <p:nvPr/>
        </p:nvSpPr>
        <p:spPr>
          <a:xfrm>
            <a:off x="395288" y="5594350"/>
            <a:ext cx="1081087" cy="315913"/>
          </a:xfrm>
          <a:prstGeom prst="wedgeRectCallout">
            <a:avLst>
              <a:gd name="adj1" fmla="val 81965"/>
              <a:gd name="adj2" fmla="val -580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Data link</a:t>
            </a:r>
            <a:endParaRPr lang="en-US" altLang="en-US" sz="1400" b="1">
              <a:solidFill>
                <a:srgbClr val="0000FF"/>
              </a:solidFill>
            </a:endParaRPr>
          </a:p>
        </p:txBody>
      </p:sp>
      <p:sp>
        <p:nvSpPr>
          <p:cNvPr id="33" name="Right Brace 32">
            <a:extLst>
              <a:ext uri="{FF2B5EF4-FFF2-40B4-BE49-F238E27FC236}">
                <a16:creationId xmlns:a16="http://schemas.microsoft.com/office/drawing/2014/main" id="{991BEF7D-FA70-4F6E-BEC5-E418AEEF3B97}"/>
              </a:ext>
            </a:extLst>
          </p:cNvPr>
          <p:cNvSpPr/>
          <p:nvPr/>
        </p:nvSpPr>
        <p:spPr>
          <a:xfrm rot="16200000" flipH="1">
            <a:off x="2940844" y="4669632"/>
            <a:ext cx="238125" cy="2814637"/>
          </a:xfrm>
          <a:prstGeom prst="rightBrace">
            <a:avLst>
              <a:gd name="adj1" fmla="val 4612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endParaRPr lang="en-US" altLang="en-US" sz="1800"/>
          </a:p>
        </p:txBody>
      </p:sp>
      <p:sp>
        <p:nvSpPr>
          <p:cNvPr id="53282" name="Rectangle 30736">
            <a:extLst>
              <a:ext uri="{FF2B5EF4-FFF2-40B4-BE49-F238E27FC236}">
                <a16:creationId xmlns:a16="http://schemas.microsoft.com/office/drawing/2014/main" id="{9716727A-161F-4C26-9622-4A45756AF84E}"/>
              </a:ext>
            </a:extLst>
          </p:cNvPr>
          <p:cNvSpPr>
            <a:spLocks noChangeArrowheads="1"/>
          </p:cNvSpPr>
          <p:nvPr/>
        </p:nvSpPr>
        <p:spPr bwMode="auto">
          <a:xfrm>
            <a:off x="2595563" y="6154738"/>
            <a:ext cx="103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a:solidFill>
                  <a:srgbClr val="0000FF"/>
                </a:solidFill>
                <a:latin typeface="Arial" panose="020B0604020202020204" pitchFamily="34" charset="0"/>
              </a:rPr>
              <a:t>Network</a:t>
            </a:r>
            <a:endParaRPr lang="en-US" altLang="en-US" sz="1800">
              <a:solidFill>
                <a:srgbClr val="0000FF"/>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0730">
            <a:extLst>
              <a:ext uri="{FF2B5EF4-FFF2-40B4-BE49-F238E27FC236}">
                <a16:creationId xmlns:a16="http://schemas.microsoft.com/office/drawing/2014/main" id="{70DA4948-95E7-4249-88F2-3CD06377E3C0}"/>
              </a:ext>
            </a:extLst>
          </p:cNvPr>
          <p:cNvGrpSpPr>
            <a:grpSpLocks/>
          </p:cNvGrpSpPr>
          <p:nvPr/>
        </p:nvGrpSpPr>
        <p:grpSpPr bwMode="auto">
          <a:xfrm>
            <a:off x="1116013" y="5876925"/>
            <a:ext cx="4389437" cy="296863"/>
            <a:chOff x="1115616" y="5949280"/>
            <a:chExt cx="4390054" cy="296416"/>
          </a:xfrm>
        </p:grpSpPr>
        <p:cxnSp>
          <p:nvCxnSpPr>
            <p:cNvPr id="52" name="Straight Connector 51">
              <a:extLst>
                <a:ext uri="{FF2B5EF4-FFF2-40B4-BE49-F238E27FC236}">
                  <a16:creationId xmlns:a16="http://schemas.microsoft.com/office/drawing/2014/main" id="{1748A573-9C97-4E68-9DEA-F70C0C172E49}"/>
                </a:ext>
              </a:extLst>
            </p:cNvPr>
            <p:cNvCxnSpPr/>
            <p:nvPr/>
          </p:nvCxnSpPr>
          <p:spPr>
            <a:xfrm flipV="1">
              <a:off x="5505670" y="5949280"/>
              <a:ext cx="0" cy="288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E65FAD-EE4A-4569-9AD0-A6ADD5779CDD}"/>
                </a:ext>
              </a:extLst>
            </p:cNvPr>
            <p:cNvCxnSpPr/>
            <p:nvPr/>
          </p:nvCxnSpPr>
          <p:spPr>
            <a:xfrm flipV="1">
              <a:off x="1115616" y="5949280"/>
              <a:ext cx="0" cy="288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A45F6F-9A53-4430-99A5-B90C7B4C546B}"/>
                </a:ext>
              </a:extLst>
            </p:cNvPr>
            <p:cNvCxnSpPr/>
            <p:nvPr/>
          </p:nvCxnSpPr>
          <p:spPr>
            <a:xfrm flipH="1">
              <a:off x="1131493" y="6237770"/>
              <a:ext cx="4374177" cy="79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275" name="Picture 28">
            <a:extLst>
              <a:ext uri="{FF2B5EF4-FFF2-40B4-BE49-F238E27FC236}">
                <a16:creationId xmlns:a16="http://schemas.microsoft.com/office/drawing/2014/main" id="{74CD91EA-2967-40E4-A1BC-3C97F93B5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5780088" y="1196975"/>
            <a:ext cx="896937"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le 1">
            <a:extLst>
              <a:ext uri="{FF2B5EF4-FFF2-40B4-BE49-F238E27FC236}">
                <a16:creationId xmlns:a16="http://schemas.microsoft.com/office/drawing/2014/main" id="{7AA62587-864B-42BD-88AF-E7D83DA660B4}"/>
              </a:ext>
            </a:extLst>
          </p:cNvPr>
          <p:cNvSpPr>
            <a:spLocks noGrp="1" noChangeArrowheads="1"/>
          </p:cNvSpPr>
          <p:nvPr>
            <p:ph type="title"/>
          </p:nvPr>
        </p:nvSpPr>
        <p:spPr/>
        <p:txBody>
          <a:bodyPr/>
          <a:lstStyle/>
          <a:p>
            <a:r>
              <a:rPr lang="en-GB" altLang="en-US"/>
              <a:t>Protocol Stack</a:t>
            </a:r>
          </a:p>
        </p:txBody>
      </p:sp>
      <p:sp>
        <p:nvSpPr>
          <p:cNvPr id="54277" name="Slide Number Placeholder 3">
            <a:extLst>
              <a:ext uri="{FF2B5EF4-FFF2-40B4-BE49-F238E27FC236}">
                <a16:creationId xmlns:a16="http://schemas.microsoft.com/office/drawing/2014/main" id="{8D292B8A-B553-446C-A2DA-AD1B77F45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0A6B976E-E12C-4FE3-A511-7E6A198906B4}" type="slidenum">
              <a:rPr lang="en-GB" altLang="en-US" sz="1400"/>
              <a:pPr>
                <a:spcBef>
                  <a:spcPct val="0"/>
                </a:spcBef>
                <a:buFontTx/>
                <a:buNone/>
              </a:pPr>
              <a:t>29</a:t>
            </a:fld>
            <a:endParaRPr lang="en-GB" altLang="en-US" sz="1400"/>
          </a:p>
        </p:txBody>
      </p:sp>
      <p:pic>
        <p:nvPicPr>
          <p:cNvPr id="84994" name="Picture 2">
            <a:extLst>
              <a:ext uri="{FF2B5EF4-FFF2-40B4-BE49-F238E27FC236}">
                <a16:creationId xmlns:a16="http://schemas.microsoft.com/office/drawing/2014/main" id="{32F757B2-95BF-4F02-A37E-7D41516346C0}"/>
              </a:ext>
            </a:extLst>
          </p:cNvPr>
          <p:cNvPicPr>
            <a:picLocks noChangeAspect="1" noChangeArrowheads="1"/>
          </p:cNvPicPr>
          <p:nvPr/>
        </p:nvPicPr>
        <p:blipFill>
          <a:blip r:embed="rId3"/>
          <a:srcRect/>
          <a:stretch>
            <a:fillRect/>
          </a:stretch>
        </p:blipFill>
        <p:spPr bwMode="auto">
          <a:xfrm>
            <a:off x="720725" y="3644900"/>
            <a:ext cx="466725" cy="981075"/>
          </a:xfrm>
          <a:prstGeom prst="rect">
            <a:avLst/>
          </a:prstGeom>
          <a:noFill/>
          <a:ln>
            <a:noFill/>
          </a:ln>
          <a:effectLst>
            <a:prstShdw prst="shdw17" dist="17961" dir="2700000">
              <a:schemeClr val="accent1">
                <a:gamma/>
                <a:shade val="60000"/>
                <a:invGamma/>
                <a:alpha val="50000"/>
              </a:schemeClr>
            </a:prstShdw>
          </a:effectLst>
        </p:spPr>
      </p:pic>
      <p:pic>
        <p:nvPicPr>
          <p:cNvPr id="54279" name="Picture 30" descr="http://www.icpdas-europe.com/uploads/tx_v4icpdascatalog/125975/web/icpdas/zb-2550-t_cr_1.jpg">
            <a:extLst>
              <a:ext uri="{FF2B5EF4-FFF2-40B4-BE49-F238E27FC236}">
                <a16:creationId xmlns:a16="http://schemas.microsoft.com/office/drawing/2014/main" id="{7C794621-549B-4805-8EBC-805A7F9DB72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525" y="4086225"/>
            <a:ext cx="1168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8">
            <a:extLst>
              <a:ext uri="{FF2B5EF4-FFF2-40B4-BE49-F238E27FC236}">
                <a16:creationId xmlns:a16="http://schemas.microsoft.com/office/drawing/2014/main" id="{50F6758C-7FDC-4A18-870E-A2E728405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53" t="23505" r="5774" b="38515"/>
          <a:stretch>
            <a:fillRect/>
          </a:stretch>
        </p:blipFill>
        <p:spPr bwMode="auto">
          <a:xfrm>
            <a:off x="3330575" y="1196975"/>
            <a:ext cx="898525"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1" name="Group 2">
            <a:extLst>
              <a:ext uri="{FF2B5EF4-FFF2-40B4-BE49-F238E27FC236}">
                <a16:creationId xmlns:a16="http://schemas.microsoft.com/office/drawing/2014/main" id="{036CA4D6-9183-4A31-B45A-7D490028A91C}"/>
              </a:ext>
            </a:extLst>
          </p:cNvPr>
          <p:cNvGrpSpPr>
            <a:grpSpLocks/>
          </p:cNvGrpSpPr>
          <p:nvPr/>
        </p:nvGrpSpPr>
        <p:grpSpPr bwMode="auto">
          <a:xfrm>
            <a:off x="2916238" y="1452563"/>
            <a:ext cx="1727200" cy="1728787"/>
            <a:chOff x="755576" y="3284984"/>
            <a:chExt cx="1728192" cy="1728192"/>
          </a:xfrm>
        </p:grpSpPr>
        <p:sp>
          <p:nvSpPr>
            <p:cNvPr id="6" name="Rectangle 5">
              <a:extLst>
                <a:ext uri="{FF2B5EF4-FFF2-40B4-BE49-F238E27FC236}">
                  <a16:creationId xmlns:a16="http://schemas.microsoft.com/office/drawing/2014/main" id="{B7FEF415-14A1-4CAF-8331-63C7D076CE58}"/>
                </a:ext>
              </a:extLst>
            </p:cNvPr>
            <p:cNvSpPr/>
            <p:nvPr/>
          </p:nvSpPr>
          <p:spPr>
            <a:xfrm>
              <a:off x="755576" y="4149873"/>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Network (IP)</a:t>
              </a:r>
              <a:endParaRPr lang="en-US" altLang="en-US" sz="1400" b="1">
                <a:solidFill>
                  <a:srgbClr val="0000FF"/>
                </a:solidFill>
              </a:endParaRPr>
            </a:p>
          </p:txBody>
        </p:sp>
        <p:sp>
          <p:nvSpPr>
            <p:cNvPr id="10" name="Rectangle 9">
              <a:extLst>
                <a:ext uri="{FF2B5EF4-FFF2-40B4-BE49-F238E27FC236}">
                  <a16:creationId xmlns:a16="http://schemas.microsoft.com/office/drawing/2014/main" id="{D5FF1864-4DD1-4E7F-80FF-158AA2B106EC}"/>
                </a:ext>
              </a:extLst>
            </p:cNvPr>
            <p:cNvSpPr/>
            <p:nvPr/>
          </p:nvSpPr>
          <p:spPr>
            <a:xfrm>
              <a:off x="755576" y="4581525"/>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IEEE 802.15.4 PHY/MAC</a:t>
              </a:r>
              <a:endParaRPr lang="en-US" altLang="en-US" sz="1400" b="1">
                <a:solidFill>
                  <a:srgbClr val="0000FF"/>
                </a:solidFill>
              </a:endParaRPr>
            </a:p>
          </p:txBody>
        </p:sp>
        <p:sp>
          <p:nvSpPr>
            <p:cNvPr id="11" name="Rectangle 10">
              <a:extLst>
                <a:ext uri="{FF2B5EF4-FFF2-40B4-BE49-F238E27FC236}">
                  <a16:creationId xmlns:a16="http://schemas.microsoft.com/office/drawing/2014/main" id="{7445F614-FA5C-44F4-9E83-6837F4F1DBE5}"/>
                </a:ext>
              </a:extLst>
            </p:cNvPr>
            <p:cNvSpPr/>
            <p:nvPr/>
          </p:nvSpPr>
          <p:spPr>
            <a:xfrm>
              <a:off x="755576" y="3716635"/>
              <a:ext cx="1728192" cy="43323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TCP/UDP</a:t>
              </a:r>
              <a:endParaRPr lang="en-US" altLang="en-US" sz="1400" b="1">
                <a:solidFill>
                  <a:srgbClr val="0000FF"/>
                </a:solidFill>
              </a:endParaRPr>
            </a:p>
          </p:txBody>
        </p:sp>
        <p:sp>
          <p:nvSpPr>
            <p:cNvPr id="12" name="Rectangle 11">
              <a:extLst>
                <a:ext uri="{FF2B5EF4-FFF2-40B4-BE49-F238E27FC236}">
                  <a16:creationId xmlns:a16="http://schemas.microsoft.com/office/drawing/2014/main" id="{907AD6FB-538F-4B0B-9474-E7E9840BB484}"/>
                </a:ext>
              </a:extLst>
            </p:cNvPr>
            <p:cNvSpPr/>
            <p:nvPr/>
          </p:nvSpPr>
          <p:spPr>
            <a:xfrm>
              <a:off x="755576" y="3284984"/>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Application</a:t>
              </a:r>
              <a:endParaRPr lang="en-US" altLang="en-US" sz="1400" b="1">
                <a:solidFill>
                  <a:srgbClr val="0000FF"/>
                </a:solidFill>
              </a:endParaRPr>
            </a:p>
          </p:txBody>
        </p:sp>
      </p:grpSp>
      <p:grpSp>
        <p:nvGrpSpPr>
          <p:cNvPr id="54282" name="Group 13">
            <a:extLst>
              <a:ext uri="{FF2B5EF4-FFF2-40B4-BE49-F238E27FC236}">
                <a16:creationId xmlns:a16="http://schemas.microsoft.com/office/drawing/2014/main" id="{9F9F8F2D-94DE-4649-87FA-9F0EAB8603C8}"/>
              </a:ext>
            </a:extLst>
          </p:cNvPr>
          <p:cNvGrpSpPr>
            <a:grpSpLocks/>
          </p:cNvGrpSpPr>
          <p:nvPr/>
        </p:nvGrpSpPr>
        <p:grpSpPr bwMode="auto">
          <a:xfrm>
            <a:off x="5292725" y="1452563"/>
            <a:ext cx="1727200" cy="1728787"/>
            <a:chOff x="755576" y="3284984"/>
            <a:chExt cx="1728192" cy="1728192"/>
          </a:xfrm>
        </p:grpSpPr>
        <p:sp>
          <p:nvSpPr>
            <p:cNvPr id="15" name="Rectangle 14">
              <a:extLst>
                <a:ext uri="{FF2B5EF4-FFF2-40B4-BE49-F238E27FC236}">
                  <a16:creationId xmlns:a16="http://schemas.microsoft.com/office/drawing/2014/main" id="{22A3A30F-0DA9-47CA-850C-6DE13140414B}"/>
                </a:ext>
              </a:extLst>
            </p:cNvPr>
            <p:cNvSpPr/>
            <p:nvPr/>
          </p:nvSpPr>
          <p:spPr>
            <a:xfrm>
              <a:off x="755576" y="4149873"/>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Network (IP)</a:t>
              </a:r>
              <a:endParaRPr lang="en-US" altLang="en-US" sz="1400" b="1">
                <a:solidFill>
                  <a:srgbClr val="0000FF"/>
                </a:solidFill>
              </a:endParaRPr>
            </a:p>
          </p:txBody>
        </p:sp>
        <p:sp>
          <p:nvSpPr>
            <p:cNvPr id="16" name="Rectangle 15">
              <a:extLst>
                <a:ext uri="{FF2B5EF4-FFF2-40B4-BE49-F238E27FC236}">
                  <a16:creationId xmlns:a16="http://schemas.microsoft.com/office/drawing/2014/main" id="{8B2B8735-F391-4AB6-AEA4-95439CACF594}"/>
                </a:ext>
              </a:extLst>
            </p:cNvPr>
            <p:cNvSpPr/>
            <p:nvPr/>
          </p:nvSpPr>
          <p:spPr>
            <a:xfrm>
              <a:off x="755576" y="4581525"/>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IEEE 802.15.4 PHY/MAC</a:t>
              </a:r>
              <a:endParaRPr lang="en-US" altLang="en-US" sz="1400" b="1">
                <a:solidFill>
                  <a:srgbClr val="0000FF"/>
                </a:solidFill>
              </a:endParaRPr>
            </a:p>
          </p:txBody>
        </p:sp>
        <p:sp>
          <p:nvSpPr>
            <p:cNvPr id="17" name="Rectangle 16">
              <a:extLst>
                <a:ext uri="{FF2B5EF4-FFF2-40B4-BE49-F238E27FC236}">
                  <a16:creationId xmlns:a16="http://schemas.microsoft.com/office/drawing/2014/main" id="{98AEF7CE-E316-488E-8AE7-13F3EFAF4186}"/>
                </a:ext>
              </a:extLst>
            </p:cNvPr>
            <p:cNvSpPr/>
            <p:nvPr/>
          </p:nvSpPr>
          <p:spPr>
            <a:xfrm>
              <a:off x="755576" y="3716635"/>
              <a:ext cx="1728192" cy="43323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TCP/UDP</a:t>
              </a:r>
              <a:endParaRPr lang="en-US" altLang="en-US" sz="1400" b="1">
                <a:solidFill>
                  <a:srgbClr val="0000FF"/>
                </a:solidFill>
              </a:endParaRPr>
            </a:p>
          </p:txBody>
        </p:sp>
        <p:sp>
          <p:nvSpPr>
            <p:cNvPr id="18" name="Rectangle 17">
              <a:extLst>
                <a:ext uri="{FF2B5EF4-FFF2-40B4-BE49-F238E27FC236}">
                  <a16:creationId xmlns:a16="http://schemas.microsoft.com/office/drawing/2014/main" id="{068EAC49-FDEE-41F9-8A82-FDAF9E3CAB07}"/>
                </a:ext>
              </a:extLst>
            </p:cNvPr>
            <p:cNvSpPr/>
            <p:nvPr/>
          </p:nvSpPr>
          <p:spPr>
            <a:xfrm>
              <a:off x="755576" y="3284984"/>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Application</a:t>
              </a:r>
              <a:endParaRPr lang="en-US" altLang="en-US" sz="1400" b="1">
                <a:solidFill>
                  <a:srgbClr val="0000FF"/>
                </a:solidFill>
              </a:endParaRPr>
            </a:p>
          </p:txBody>
        </p:sp>
      </p:grpSp>
      <p:sp>
        <p:nvSpPr>
          <p:cNvPr id="21" name="Rectangle 20">
            <a:extLst>
              <a:ext uri="{FF2B5EF4-FFF2-40B4-BE49-F238E27FC236}">
                <a16:creationId xmlns:a16="http://schemas.microsoft.com/office/drawing/2014/main" id="{A027B02A-936E-4166-AF70-9459D017064F}"/>
              </a:ext>
            </a:extLst>
          </p:cNvPr>
          <p:cNvSpPr/>
          <p:nvPr/>
        </p:nvSpPr>
        <p:spPr>
          <a:xfrm>
            <a:off x="6372225" y="5470525"/>
            <a:ext cx="1728788" cy="431800"/>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IEEE 802.15.4 PHY/MAC</a:t>
            </a:r>
            <a:endParaRPr lang="en-US" altLang="en-US" sz="1400" b="1">
              <a:solidFill>
                <a:srgbClr val="0000FF"/>
              </a:solidFill>
            </a:endParaRPr>
          </a:p>
        </p:txBody>
      </p:sp>
      <p:sp>
        <p:nvSpPr>
          <p:cNvPr id="25" name="Rectangle 24">
            <a:extLst>
              <a:ext uri="{FF2B5EF4-FFF2-40B4-BE49-F238E27FC236}">
                <a16:creationId xmlns:a16="http://schemas.microsoft.com/office/drawing/2014/main" id="{06F23C81-C162-4BD1-8716-273B3301A2DC}"/>
              </a:ext>
            </a:extLst>
          </p:cNvPr>
          <p:cNvSpPr/>
          <p:nvPr/>
        </p:nvSpPr>
        <p:spPr>
          <a:xfrm>
            <a:off x="4641850" y="5038725"/>
            <a:ext cx="3459163" cy="431800"/>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Network (IP)</a:t>
            </a:r>
            <a:endParaRPr lang="en-US" altLang="en-US" sz="1400" b="1">
              <a:solidFill>
                <a:srgbClr val="0000FF"/>
              </a:solidFill>
            </a:endParaRPr>
          </a:p>
        </p:txBody>
      </p:sp>
      <p:sp>
        <p:nvSpPr>
          <p:cNvPr id="26" name="Rectangle 25">
            <a:extLst>
              <a:ext uri="{FF2B5EF4-FFF2-40B4-BE49-F238E27FC236}">
                <a16:creationId xmlns:a16="http://schemas.microsoft.com/office/drawing/2014/main" id="{CF16A223-F301-42EF-87E8-8A7F1D7B8F1B}"/>
              </a:ext>
            </a:extLst>
          </p:cNvPr>
          <p:cNvSpPr/>
          <p:nvPr/>
        </p:nvSpPr>
        <p:spPr>
          <a:xfrm>
            <a:off x="4641850" y="5470525"/>
            <a:ext cx="1727200" cy="431800"/>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IEEE 802.3 (Ethernet)</a:t>
            </a:r>
            <a:endParaRPr lang="en-US" altLang="en-US" sz="1400" b="1">
              <a:solidFill>
                <a:srgbClr val="0000FF"/>
              </a:solidFill>
            </a:endParaRPr>
          </a:p>
        </p:txBody>
      </p:sp>
      <p:grpSp>
        <p:nvGrpSpPr>
          <p:cNvPr id="54286" name="Group 28">
            <a:extLst>
              <a:ext uri="{FF2B5EF4-FFF2-40B4-BE49-F238E27FC236}">
                <a16:creationId xmlns:a16="http://schemas.microsoft.com/office/drawing/2014/main" id="{3CB7CBD1-ADC1-4170-99A6-3F747B8E8C0B}"/>
              </a:ext>
            </a:extLst>
          </p:cNvPr>
          <p:cNvGrpSpPr>
            <a:grpSpLocks/>
          </p:cNvGrpSpPr>
          <p:nvPr/>
        </p:nvGrpSpPr>
        <p:grpSpPr bwMode="auto">
          <a:xfrm>
            <a:off x="250825" y="4221163"/>
            <a:ext cx="1728788" cy="1728787"/>
            <a:chOff x="755576" y="3284984"/>
            <a:chExt cx="1728192" cy="1728192"/>
          </a:xfrm>
        </p:grpSpPr>
        <p:sp>
          <p:nvSpPr>
            <p:cNvPr id="30" name="Rectangle 29">
              <a:extLst>
                <a:ext uri="{FF2B5EF4-FFF2-40B4-BE49-F238E27FC236}">
                  <a16:creationId xmlns:a16="http://schemas.microsoft.com/office/drawing/2014/main" id="{F65441C9-6121-4634-804E-768DBD97CA76}"/>
                </a:ext>
              </a:extLst>
            </p:cNvPr>
            <p:cNvSpPr/>
            <p:nvPr/>
          </p:nvSpPr>
          <p:spPr>
            <a:xfrm>
              <a:off x="755576" y="4149873"/>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Network (IP)</a:t>
              </a:r>
              <a:endParaRPr lang="en-US" altLang="en-US" sz="1400" b="1">
                <a:solidFill>
                  <a:srgbClr val="0000FF"/>
                </a:solidFill>
              </a:endParaRPr>
            </a:p>
          </p:txBody>
        </p:sp>
        <p:sp>
          <p:nvSpPr>
            <p:cNvPr id="31" name="Rectangle 30">
              <a:extLst>
                <a:ext uri="{FF2B5EF4-FFF2-40B4-BE49-F238E27FC236}">
                  <a16:creationId xmlns:a16="http://schemas.microsoft.com/office/drawing/2014/main" id="{A62F75AA-56DC-4522-AFF8-5BB568CDDAD9}"/>
                </a:ext>
              </a:extLst>
            </p:cNvPr>
            <p:cNvSpPr/>
            <p:nvPr/>
          </p:nvSpPr>
          <p:spPr>
            <a:xfrm>
              <a:off x="755576" y="4581525"/>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IEEE 802.3 (Ethernet)</a:t>
              </a:r>
              <a:endParaRPr lang="en-US" altLang="en-US" sz="1400" b="1">
                <a:solidFill>
                  <a:srgbClr val="0000FF"/>
                </a:solidFill>
              </a:endParaRPr>
            </a:p>
          </p:txBody>
        </p:sp>
        <p:sp>
          <p:nvSpPr>
            <p:cNvPr id="32" name="Rectangle 31">
              <a:extLst>
                <a:ext uri="{FF2B5EF4-FFF2-40B4-BE49-F238E27FC236}">
                  <a16:creationId xmlns:a16="http://schemas.microsoft.com/office/drawing/2014/main" id="{66DBE84E-D6AD-42FF-B655-6AD23D5F61E5}"/>
                </a:ext>
              </a:extLst>
            </p:cNvPr>
            <p:cNvSpPr/>
            <p:nvPr/>
          </p:nvSpPr>
          <p:spPr>
            <a:xfrm>
              <a:off x="755576" y="3716635"/>
              <a:ext cx="1728192" cy="43323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TCP/UDP</a:t>
              </a:r>
              <a:endParaRPr lang="en-US" altLang="en-US" sz="1400" b="1">
                <a:solidFill>
                  <a:srgbClr val="0000FF"/>
                </a:solidFill>
              </a:endParaRPr>
            </a:p>
          </p:txBody>
        </p:sp>
        <p:sp>
          <p:nvSpPr>
            <p:cNvPr id="33" name="Rectangle 32">
              <a:extLst>
                <a:ext uri="{FF2B5EF4-FFF2-40B4-BE49-F238E27FC236}">
                  <a16:creationId xmlns:a16="http://schemas.microsoft.com/office/drawing/2014/main" id="{EF7B8CD1-A98C-4B60-9114-4D7F6CAB5F7F}"/>
                </a:ext>
              </a:extLst>
            </p:cNvPr>
            <p:cNvSpPr/>
            <p:nvPr/>
          </p:nvSpPr>
          <p:spPr>
            <a:xfrm>
              <a:off x="755576" y="3284984"/>
              <a:ext cx="1728192" cy="43165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400" b="1">
                  <a:solidFill>
                    <a:srgbClr val="0000FF"/>
                  </a:solidFill>
                </a:rPr>
                <a:t>Application</a:t>
              </a:r>
              <a:endParaRPr lang="en-US" altLang="en-US" sz="1400" b="1">
                <a:solidFill>
                  <a:srgbClr val="0000FF"/>
                </a:solidFill>
              </a:endParaRPr>
            </a:p>
          </p:txBody>
        </p:sp>
      </p:grpSp>
      <p:grpSp>
        <p:nvGrpSpPr>
          <p:cNvPr id="54287" name="Group 30733">
            <a:extLst>
              <a:ext uri="{FF2B5EF4-FFF2-40B4-BE49-F238E27FC236}">
                <a16:creationId xmlns:a16="http://schemas.microsoft.com/office/drawing/2014/main" id="{BF430509-A86E-457A-9D6B-B49286D3B6CC}"/>
              </a:ext>
            </a:extLst>
          </p:cNvPr>
          <p:cNvGrpSpPr>
            <a:grpSpLocks/>
          </p:cNvGrpSpPr>
          <p:nvPr/>
        </p:nvGrpSpPr>
        <p:grpSpPr bwMode="auto">
          <a:xfrm>
            <a:off x="3779838" y="3181350"/>
            <a:ext cx="1944687" cy="295275"/>
            <a:chOff x="3779912" y="3180817"/>
            <a:chExt cx="2347055" cy="296416"/>
          </a:xfrm>
        </p:grpSpPr>
        <p:cxnSp>
          <p:nvCxnSpPr>
            <p:cNvPr id="48" name="Straight Connector 47">
              <a:extLst>
                <a:ext uri="{FF2B5EF4-FFF2-40B4-BE49-F238E27FC236}">
                  <a16:creationId xmlns:a16="http://schemas.microsoft.com/office/drawing/2014/main" id="{43F0A251-6150-4523-98B5-FDC0D7AFB378}"/>
                </a:ext>
              </a:extLst>
            </p:cNvPr>
            <p:cNvCxnSpPr/>
            <p:nvPr/>
          </p:nvCxnSpPr>
          <p:spPr>
            <a:xfrm flipV="1">
              <a:off x="6126967" y="3180817"/>
              <a:ext cx="0" cy="288448"/>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A0D503-8A21-40A0-BBE7-EA22D2A546F7}"/>
                </a:ext>
              </a:extLst>
            </p:cNvPr>
            <p:cNvCxnSpPr/>
            <p:nvPr/>
          </p:nvCxnSpPr>
          <p:spPr>
            <a:xfrm flipV="1">
              <a:off x="3779912" y="3188786"/>
              <a:ext cx="0" cy="288447"/>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6CD6B4-4379-4022-A25E-13AC8E4A1274}"/>
                </a:ext>
              </a:extLst>
            </p:cNvPr>
            <p:cNvCxnSpPr/>
            <p:nvPr/>
          </p:nvCxnSpPr>
          <p:spPr>
            <a:xfrm>
              <a:off x="3779912" y="3454922"/>
              <a:ext cx="2347055" cy="0"/>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54288" name="Rectangle 12">
            <a:extLst>
              <a:ext uri="{FF2B5EF4-FFF2-40B4-BE49-F238E27FC236}">
                <a16:creationId xmlns:a16="http://schemas.microsoft.com/office/drawing/2014/main" id="{B81A8FD7-783A-42EC-844B-1EB45E80D2A4}"/>
              </a:ext>
            </a:extLst>
          </p:cNvPr>
          <p:cNvSpPr>
            <a:spLocks noChangeArrowheads="1"/>
          </p:cNvSpPr>
          <p:nvPr/>
        </p:nvSpPr>
        <p:spPr bwMode="auto">
          <a:xfrm>
            <a:off x="7545388" y="2663825"/>
            <a:ext cx="1563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GB" altLang="en-US" sz="1800" b="1">
                <a:solidFill>
                  <a:srgbClr val="99CC00"/>
                </a:solidFill>
                <a:latin typeface="Arial" panose="020B0604020202020204" pitchFamily="34" charset="0"/>
              </a:rPr>
              <a:t>Wireless Medium</a:t>
            </a:r>
            <a:endParaRPr lang="en-US" altLang="en-US" sz="1800">
              <a:solidFill>
                <a:srgbClr val="99CC00"/>
              </a:solidFill>
              <a:latin typeface="Arial" panose="020B0604020202020204" pitchFamily="34" charset="0"/>
            </a:endParaRPr>
          </a:p>
        </p:txBody>
      </p:sp>
      <p:sp>
        <p:nvSpPr>
          <p:cNvPr id="51" name="Cloud 50">
            <a:extLst>
              <a:ext uri="{FF2B5EF4-FFF2-40B4-BE49-F238E27FC236}">
                <a16:creationId xmlns:a16="http://schemas.microsoft.com/office/drawing/2014/main" id="{5749A16F-015F-4C92-9CDE-B6B5D7BFF1BC}"/>
              </a:ext>
            </a:extLst>
          </p:cNvPr>
          <p:cNvSpPr/>
          <p:nvPr/>
        </p:nvSpPr>
        <p:spPr>
          <a:xfrm>
            <a:off x="2347913" y="5300663"/>
            <a:ext cx="1936750" cy="1377950"/>
          </a:xfrm>
          <a:prstGeom prst="cloud">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defRPr/>
            </a:pPr>
            <a:r>
              <a:rPr lang="en-GB" altLang="en-US" sz="1800"/>
              <a:t>The Internet</a:t>
            </a:r>
            <a:endParaRPr lang="en-US" altLang="en-US" sz="1800"/>
          </a:p>
        </p:txBody>
      </p:sp>
      <p:grpSp>
        <p:nvGrpSpPr>
          <p:cNvPr id="54290" name="Group 30734">
            <a:extLst>
              <a:ext uri="{FF2B5EF4-FFF2-40B4-BE49-F238E27FC236}">
                <a16:creationId xmlns:a16="http://schemas.microsoft.com/office/drawing/2014/main" id="{F8D8B297-F7F2-4D15-9DBB-0F44E33EDC2D}"/>
              </a:ext>
            </a:extLst>
          </p:cNvPr>
          <p:cNvGrpSpPr>
            <a:grpSpLocks/>
          </p:cNvGrpSpPr>
          <p:nvPr/>
        </p:nvGrpSpPr>
        <p:grpSpPr bwMode="auto">
          <a:xfrm>
            <a:off x="6443663" y="3213100"/>
            <a:ext cx="2016125" cy="2978150"/>
            <a:chOff x="6444208" y="3212976"/>
            <a:chExt cx="2016224" cy="2977803"/>
          </a:xfrm>
        </p:grpSpPr>
        <p:cxnSp>
          <p:nvCxnSpPr>
            <p:cNvPr id="38" name="Straight Connector 37">
              <a:extLst>
                <a:ext uri="{FF2B5EF4-FFF2-40B4-BE49-F238E27FC236}">
                  <a16:creationId xmlns:a16="http://schemas.microsoft.com/office/drawing/2014/main" id="{198E9758-236E-470D-B155-80F77A72905A}"/>
                </a:ext>
              </a:extLst>
            </p:cNvPr>
            <p:cNvCxnSpPr/>
            <p:nvPr/>
          </p:nvCxnSpPr>
          <p:spPr>
            <a:xfrm>
              <a:off x="7020498" y="6190779"/>
              <a:ext cx="1439934" cy="0"/>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7C7C9C-7FAF-4363-A616-32E46CA88FE8}"/>
                </a:ext>
              </a:extLst>
            </p:cNvPr>
            <p:cNvCxnSpPr/>
            <p:nvPr/>
          </p:nvCxnSpPr>
          <p:spPr>
            <a:xfrm flipH="1" flipV="1">
              <a:off x="8388990" y="3454248"/>
              <a:ext cx="36515" cy="2736531"/>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15F214-75E2-4949-BCD3-9BD9107FF82F}"/>
                </a:ext>
              </a:extLst>
            </p:cNvPr>
            <p:cNvCxnSpPr/>
            <p:nvPr/>
          </p:nvCxnSpPr>
          <p:spPr>
            <a:xfrm flipV="1">
              <a:off x="7020498" y="5903475"/>
              <a:ext cx="0" cy="287304"/>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B964115-EBF2-4067-943F-4E9BBA073906}"/>
                </a:ext>
              </a:extLst>
            </p:cNvPr>
            <p:cNvCxnSpPr/>
            <p:nvPr/>
          </p:nvCxnSpPr>
          <p:spPr>
            <a:xfrm flipV="1">
              <a:off x="6444208" y="3212976"/>
              <a:ext cx="0" cy="287305"/>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C053661-313B-491F-8A8A-6E4ED0E32D3D}"/>
                </a:ext>
              </a:extLst>
            </p:cNvPr>
            <p:cNvCxnSpPr/>
            <p:nvPr/>
          </p:nvCxnSpPr>
          <p:spPr>
            <a:xfrm>
              <a:off x="6444208" y="3478058"/>
              <a:ext cx="1944782" cy="0"/>
            </a:xfrm>
            <a:prstGeom prst="line">
              <a:avLst/>
            </a:prstGeom>
            <a:ln w="57150">
              <a:solidFill>
                <a:srgbClr val="99CC00"/>
              </a:solidFill>
            </a:ln>
          </p:spPr>
          <p:style>
            <a:lnRef idx="1">
              <a:schemeClr val="accent1"/>
            </a:lnRef>
            <a:fillRef idx="0">
              <a:schemeClr val="accent1"/>
            </a:fillRef>
            <a:effectRef idx="0">
              <a:schemeClr val="accent1"/>
            </a:effectRef>
            <a:fontRef idx="minor">
              <a:schemeClr val="tx1"/>
            </a:fontRef>
          </p:style>
        </p:cxnSp>
      </p:grpSp>
      <p:sp>
        <p:nvSpPr>
          <p:cNvPr id="30736" name="Freeform 30735">
            <a:extLst>
              <a:ext uri="{FF2B5EF4-FFF2-40B4-BE49-F238E27FC236}">
                <a16:creationId xmlns:a16="http://schemas.microsoft.com/office/drawing/2014/main" id="{8363647A-2BAC-4C3C-B133-65B65B0B8682}"/>
              </a:ext>
            </a:extLst>
          </p:cNvPr>
          <p:cNvSpPr/>
          <p:nvPr/>
        </p:nvSpPr>
        <p:spPr>
          <a:xfrm flipV="1">
            <a:off x="720725" y="4076700"/>
            <a:ext cx="8094663" cy="2608263"/>
          </a:xfrm>
          <a:custGeom>
            <a:avLst/>
            <a:gdLst>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28600 w 315686"/>
              <a:gd name="connsiteY5" fmla="*/ 315686 h 478971"/>
              <a:gd name="connsiteX6" fmla="*/ 250371 w 315686"/>
              <a:gd name="connsiteY6" fmla="*/ 370114 h 478971"/>
              <a:gd name="connsiteX7" fmla="*/ 272143 w 315686"/>
              <a:gd name="connsiteY7" fmla="*/ 391886 h 478971"/>
              <a:gd name="connsiteX8" fmla="*/ 304800 w 315686"/>
              <a:gd name="connsiteY8" fmla="*/ 446314 h 478971"/>
              <a:gd name="connsiteX9" fmla="*/ 315686 w 315686"/>
              <a:gd name="connsiteY9"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28600 w 315686"/>
              <a:gd name="connsiteY5" fmla="*/ 315686 h 478971"/>
              <a:gd name="connsiteX6" fmla="*/ 250371 w 315686"/>
              <a:gd name="connsiteY6" fmla="*/ 370114 h 478971"/>
              <a:gd name="connsiteX7" fmla="*/ 304800 w 315686"/>
              <a:gd name="connsiteY7" fmla="*/ 446314 h 478971"/>
              <a:gd name="connsiteX8" fmla="*/ 315686 w 315686"/>
              <a:gd name="connsiteY8"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50371 w 315686"/>
              <a:gd name="connsiteY5" fmla="*/ 370114 h 478971"/>
              <a:gd name="connsiteX6" fmla="*/ 304800 w 315686"/>
              <a:gd name="connsiteY6" fmla="*/ 446314 h 478971"/>
              <a:gd name="connsiteX7" fmla="*/ 315686 w 315686"/>
              <a:gd name="connsiteY7"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250371 w 315686"/>
              <a:gd name="connsiteY4" fmla="*/ 370114 h 478971"/>
              <a:gd name="connsiteX5" fmla="*/ 304800 w 315686"/>
              <a:gd name="connsiteY5" fmla="*/ 446314 h 478971"/>
              <a:gd name="connsiteX6" fmla="*/ 315686 w 315686"/>
              <a:gd name="connsiteY6" fmla="*/ 478971 h 478971"/>
              <a:gd name="connsiteX0" fmla="*/ 0 w 315686"/>
              <a:gd name="connsiteY0" fmla="*/ 0 h 478971"/>
              <a:gd name="connsiteX1" fmla="*/ 65314 w 315686"/>
              <a:gd name="connsiteY1" fmla="*/ 76200 h 478971"/>
              <a:gd name="connsiteX2" fmla="*/ 87086 w 315686"/>
              <a:gd name="connsiteY2" fmla="*/ 108857 h 478971"/>
              <a:gd name="connsiteX3" fmla="*/ 250371 w 315686"/>
              <a:gd name="connsiteY3" fmla="*/ 370114 h 478971"/>
              <a:gd name="connsiteX4" fmla="*/ 304800 w 315686"/>
              <a:gd name="connsiteY4" fmla="*/ 446314 h 478971"/>
              <a:gd name="connsiteX5" fmla="*/ 315686 w 315686"/>
              <a:gd name="connsiteY5" fmla="*/ 478971 h 478971"/>
              <a:gd name="connsiteX0" fmla="*/ 0 w 315686"/>
              <a:gd name="connsiteY0" fmla="*/ 0 h 478971"/>
              <a:gd name="connsiteX1" fmla="*/ 65314 w 315686"/>
              <a:gd name="connsiteY1" fmla="*/ 76200 h 478971"/>
              <a:gd name="connsiteX2" fmla="*/ 250371 w 315686"/>
              <a:gd name="connsiteY2" fmla="*/ 370114 h 478971"/>
              <a:gd name="connsiteX3" fmla="*/ 304800 w 315686"/>
              <a:gd name="connsiteY3" fmla="*/ 446314 h 478971"/>
              <a:gd name="connsiteX4" fmla="*/ 315686 w 315686"/>
              <a:gd name="connsiteY4" fmla="*/ 478971 h 478971"/>
              <a:gd name="connsiteX0" fmla="*/ 0 w 2395861"/>
              <a:gd name="connsiteY0" fmla="*/ 0 h 619101"/>
              <a:gd name="connsiteX1" fmla="*/ 65314 w 2395861"/>
              <a:gd name="connsiteY1" fmla="*/ 76200 h 619101"/>
              <a:gd name="connsiteX2" fmla="*/ 250371 w 2395861"/>
              <a:gd name="connsiteY2" fmla="*/ 370114 h 619101"/>
              <a:gd name="connsiteX3" fmla="*/ 304800 w 2395861"/>
              <a:gd name="connsiteY3" fmla="*/ 446314 h 619101"/>
              <a:gd name="connsiteX4" fmla="*/ 2395861 w 2395861"/>
              <a:gd name="connsiteY4" fmla="*/ 619101 h 619101"/>
              <a:gd name="connsiteX0" fmla="*/ 0 w 2395861"/>
              <a:gd name="connsiteY0" fmla="*/ 0 h 619101"/>
              <a:gd name="connsiteX1" fmla="*/ 65314 w 2395861"/>
              <a:gd name="connsiteY1" fmla="*/ 76200 h 619101"/>
              <a:gd name="connsiteX2" fmla="*/ 250371 w 2395861"/>
              <a:gd name="connsiteY2" fmla="*/ 370114 h 619101"/>
              <a:gd name="connsiteX3" fmla="*/ 1928629 w 2395861"/>
              <a:gd name="connsiteY3" fmla="*/ 378046 h 619101"/>
              <a:gd name="connsiteX4" fmla="*/ 2395861 w 2395861"/>
              <a:gd name="connsiteY4" fmla="*/ 619101 h 619101"/>
              <a:gd name="connsiteX0" fmla="*/ 61028 w 2456889"/>
              <a:gd name="connsiteY0" fmla="*/ 0 h 619101"/>
              <a:gd name="connsiteX1" fmla="*/ 126342 w 2456889"/>
              <a:gd name="connsiteY1" fmla="*/ 76200 h 619101"/>
              <a:gd name="connsiteX2" fmla="*/ 1581560 w 2456889"/>
              <a:gd name="connsiteY2" fmla="*/ 43145 h 619101"/>
              <a:gd name="connsiteX3" fmla="*/ 1989657 w 2456889"/>
              <a:gd name="connsiteY3" fmla="*/ 378046 h 619101"/>
              <a:gd name="connsiteX4" fmla="*/ 2456889 w 2456889"/>
              <a:gd name="connsiteY4" fmla="*/ 619101 h 619101"/>
              <a:gd name="connsiteX0" fmla="*/ 61028 w 2456889"/>
              <a:gd name="connsiteY0" fmla="*/ 29104 h 648205"/>
              <a:gd name="connsiteX1" fmla="*/ 126342 w 2456889"/>
              <a:gd name="connsiteY1" fmla="*/ 105304 h 648205"/>
              <a:gd name="connsiteX2" fmla="*/ 1581560 w 2456889"/>
              <a:gd name="connsiteY2" fmla="*/ 72249 h 648205"/>
              <a:gd name="connsiteX3" fmla="*/ 1989657 w 2456889"/>
              <a:gd name="connsiteY3" fmla="*/ 407150 h 648205"/>
              <a:gd name="connsiteX4" fmla="*/ 2456889 w 2456889"/>
              <a:gd name="connsiteY4" fmla="*/ 648205 h 648205"/>
              <a:gd name="connsiteX0" fmla="*/ 0 w 2395861"/>
              <a:gd name="connsiteY0" fmla="*/ 0 h 619101"/>
              <a:gd name="connsiteX1" fmla="*/ 1050260 w 2395861"/>
              <a:gd name="connsiteY1" fmla="*/ 403169 h 619101"/>
              <a:gd name="connsiteX2" fmla="*/ 1520532 w 2395861"/>
              <a:gd name="connsiteY2" fmla="*/ 43145 h 619101"/>
              <a:gd name="connsiteX3" fmla="*/ 1928629 w 2395861"/>
              <a:gd name="connsiteY3" fmla="*/ 378046 h 619101"/>
              <a:gd name="connsiteX4" fmla="*/ 2395861 w 2395861"/>
              <a:gd name="connsiteY4" fmla="*/ 619101 h 619101"/>
              <a:gd name="connsiteX0" fmla="*/ 0 w 1734160"/>
              <a:gd name="connsiteY0" fmla="*/ 0 h 1114944"/>
              <a:gd name="connsiteX1" fmla="*/ 388559 w 1734160"/>
              <a:gd name="connsiteY1" fmla="*/ 899012 h 1114944"/>
              <a:gd name="connsiteX2" fmla="*/ 858831 w 1734160"/>
              <a:gd name="connsiteY2" fmla="*/ 538988 h 1114944"/>
              <a:gd name="connsiteX3" fmla="*/ 1266928 w 1734160"/>
              <a:gd name="connsiteY3" fmla="*/ 873889 h 1114944"/>
              <a:gd name="connsiteX4" fmla="*/ 1734160 w 1734160"/>
              <a:gd name="connsiteY4" fmla="*/ 1114944 h 1114944"/>
              <a:gd name="connsiteX0" fmla="*/ 0 w 1734160"/>
              <a:gd name="connsiteY0" fmla="*/ 0 h 1114944"/>
              <a:gd name="connsiteX1" fmla="*/ 76057 w 1734160"/>
              <a:gd name="connsiteY1" fmla="*/ 801254 h 1114944"/>
              <a:gd name="connsiteX2" fmla="*/ 388559 w 1734160"/>
              <a:gd name="connsiteY2" fmla="*/ 899012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76057 w 1734160"/>
              <a:gd name="connsiteY1" fmla="*/ 801254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2643048"/>
              <a:gd name="connsiteY0" fmla="*/ 979577 h 986842"/>
              <a:gd name="connsiteX1" fmla="*/ 1049594 w 2643048"/>
              <a:gd name="connsiteY1" fmla="*/ 349281 h 986842"/>
              <a:gd name="connsiteX2" fmla="*/ 1540831 w 2643048"/>
              <a:gd name="connsiteY2" fmla="*/ 357213 h 986842"/>
              <a:gd name="connsiteX3" fmla="*/ 1767719 w 2643048"/>
              <a:gd name="connsiteY3" fmla="*/ 782 h 986842"/>
              <a:gd name="connsiteX4" fmla="*/ 2088350 w 2643048"/>
              <a:gd name="connsiteY4" fmla="*/ 317718 h 986842"/>
              <a:gd name="connsiteX5" fmla="*/ 2643048 w 2643048"/>
              <a:gd name="connsiteY5" fmla="*/ 576738 h 986842"/>
              <a:gd name="connsiteX0" fmla="*/ 0 w 2643048"/>
              <a:gd name="connsiteY0" fmla="*/ 1303433 h 1307504"/>
              <a:gd name="connsiteX1" fmla="*/ 133100 w 2643048"/>
              <a:gd name="connsiteY1" fmla="*/ 2738 h 1307504"/>
              <a:gd name="connsiteX2" fmla="*/ 1540831 w 2643048"/>
              <a:gd name="connsiteY2" fmla="*/ 681069 h 1307504"/>
              <a:gd name="connsiteX3" fmla="*/ 1767719 w 2643048"/>
              <a:gd name="connsiteY3" fmla="*/ 324638 h 1307504"/>
              <a:gd name="connsiteX4" fmla="*/ 2088350 w 2643048"/>
              <a:gd name="connsiteY4" fmla="*/ 641574 h 1307504"/>
              <a:gd name="connsiteX5" fmla="*/ 2643048 w 2643048"/>
              <a:gd name="connsiteY5" fmla="*/ 900594 h 1307504"/>
              <a:gd name="connsiteX0" fmla="*/ 0 w 2643048"/>
              <a:gd name="connsiteY0" fmla="*/ 1303433 h 1307504"/>
              <a:gd name="connsiteX1" fmla="*/ 133100 w 2643048"/>
              <a:gd name="connsiteY1" fmla="*/ 2738 h 1307504"/>
              <a:gd name="connsiteX2" fmla="*/ 1297447 w 2643048"/>
              <a:gd name="connsiteY2" fmla="*/ 80391 h 1307504"/>
              <a:gd name="connsiteX3" fmla="*/ 1767719 w 2643048"/>
              <a:gd name="connsiteY3" fmla="*/ 324638 h 1307504"/>
              <a:gd name="connsiteX4" fmla="*/ 2088350 w 2643048"/>
              <a:gd name="connsiteY4" fmla="*/ 641574 h 1307504"/>
              <a:gd name="connsiteX5" fmla="*/ 2643048 w 2643048"/>
              <a:gd name="connsiteY5" fmla="*/ 900594 h 1307504"/>
              <a:gd name="connsiteX0" fmla="*/ 0 w 2643048"/>
              <a:gd name="connsiteY0" fmla="*/ 1303433 h 1307504"/>
              <a:gd name="connsiteX1" fmla="*/ 133100 w 2643048"/>
              <a:gd name="connsiteY1" fmla="*/ 2738 h 1307504"/>
              <a:gd name="connsiteX2" fmla="*/ 1297447 w 2643048"/>
              <a:gd name="connsiteY2" fmla="*/ 80391 h 1307504"/>
              <a:gd name="connsiteX3" fmla="*/ 1794339 w 2643048"/>
              <a:gd name="connsiteY3" fmla="*/ 651792 h 1307504"/>
              <a:gd name="connsiteX4" fmla="*/ 2088350 w 2643048"/>
              <a:gd name="connsiteY4" fmla="*/ 641574 h 1307504"/>
              <a:gd name="connsiteX5" fmla="*/ 2643048 w 2643048"/>
              <a:gd name="connsiteY5" fmla="*/ 900594 h 1307504"/>
              <a:gd name="connsiteX0" fmla="*/ 0 w 2643048"/>
              <a:gd name="connsiteY0" fmla="*/ 1303433 h 1307504"/>
              <a:gd name="connsiteX1" fmla="*/ 133100 w 2643048"/>
              <a:gd name="connsiteY1" fmla="*/ 2738 h 1307504"/>
              <a:gd name="connsiteX2" fmla="*/ 1297447 w 2643048"/>
              <a:gd name="connsiteY2" fmla="*/ 80391 h 1307504"/>
              <a:gd name="connsiteX3" fmla="*/ 1794339 w 2643048"/>
              <a:gd name="connsiteY3" fmla="*/ 651792 h 1307504"/>
              <a:gd name="connsiteX4" fmla="*/ 2232860 w 2643048"/>
              <a:gd name="connsiteY4" fmla="*/ 51623 h 1307504"/>
              <a:gd name="connsiteX5" fmla="*/ 2643048 w 2643048"/>
              <a:gd name="connsiteY5" fmla="*/ 900594 h 1307504"/>
              <a:gd name="connsiteX0" fmla="*/ 0 w 2631639"/>
              <a:gd name="connsiteY0" fmla="*/ 1303433 h 1307504"/>
              <a:gd name="connsiteX1" fmla="*/ 133100 w 2631639"/>
              <a:gd name="connsiteY1" fmla="*/ 2738 h 1307504"/>
              <a:gd name="connsiteX2" fmla="*/ 1297447 w 2631639"/>
              <a:gd name="connsiteY2" fmla="*/ 80391 h 1307504"/>
              <a:gd name="connsiteX3" fmla="*/ 1794339 w 2631639"/>
              <a:gd name="connsiteY3" fmla="*/ 651792 h 1307504"/>
              <a:gd name="connsiteX4" fmla="*/ 2232860 w 2631639"/>
              <a:gd name="connsiteY4" fmla="*/ 51623 h 1307504"/>
              <a:gd name="connsiteX5" fmla="*/ 2631639 w 2631639"/>
              <a:gd name="connsiteY5" fmla="*/ 1013221 h 1307504"/>
              <a:gd name="connsiteX0" fmla="*/ 0 w 2631639"/>
              <a:gd name="connsiteY0" fmla="*/ 1303433 h 1307504"/>
              <a:gd name="connsiteX1" fmla="*/ 133100 w 2631639"/>
              <a:gd name="connsiteY1" fmla="*/ 2738 h 1307504"/>
              <a:gd name="connsiteX2" fmla="*/ 1297447 w 2631639"/>
              <a:gd name="connsiteY2" fmla="*/ 80391 h 1307504"/>
              <a:gd name="connsiteX3" fmla="*/ 1794339 w 2631639"/>
              <a:gd name="connsiteY3" fmla="*/ 651792 h 1307504"/>
              <a:gd name="connsiteX4" fmla="*/ 2468638 w 2631639"/>
              <a:gd name="connsiteY4" fmla="*/ 62349 h 1307504"/>
              <a:gd name="connsiteX5" fmla="*/ 2631639 w 2631639"/>
              <a:gd name="connsiteY5" fmla="*/ 1013221 h 1307504"/>
              <a:gd name="connsiteX0" fmla="*/ 0 w 2635743"/>
              <a:gd name="connsiteY0" fmla="*/ 1303433 h 1307504"/>
              <a:gd name="connsiteX1" fmla="*/ 133100 w 2635743"/>
              <a:gd name="connsiteY1" fmla="*/ 2738 h 1307504"/>
              <a:gd name="connsiteX2" fmla="*/ 1297447 w 2635743"/>
              <a:gd name="connsiteY2" fmla="*/ 80391 h 1307504"/>
              <a:gd name="connsiteX3" fmla="*/ 1794339 w 2635743"/>
              <a:gd name="connsiteY3" fmla="*/ 651792 h 1307504"/>
              <a:gd name="connsiteX4" fmla="*/ 2468638 w 2635743"/>
              <a:gd name="connsiteY4" fmla="*/ 62349 h 1307504"/>
              <a:gd name="connsiteX5" fmla="*/ 2631639 w 2635743"/>
              <a:gd name="connsiteY5" fmla="*/ 1013221 h 1307504"/>
              <a:gd name="connsiteX0" fmla="*/ 0 w 2620231"/>
              <a:gd name="connsiteY0" fmla="*/ 1303433 h 1307504"/>
              <a:gd name="connsiteX1" fmla="*/ 133100 w 2620231"/>
              <a:gd name="connsiteY1" fmla="*/ 2738 h 1307504"/>
              <a:gd name="connsiteX2" fmla="*/ 1297447 w 2620231"/>
              <a:gd name="connsiteY2" fmla="*/ 80391 h 1307504"/>
              <a:gd name="connsiteX3" fmla="*/ 1794339 w 2620231"/>
              <a:gd name="connsiteY3" fmla="*/ 651792 h 1307504"/>
              <a:gd name="connsiteX4" fmla="*/ 2468638 w 2620231"/>
              <a:gd name="connsiteY4" fmla="*/ 62349 h 1307504"/>
              <a:gd name="connsiteX5" fmla="*/ 2620231 w 2620231"/>
              <a:gd name="connsiteY5" fmla="*/ 1034674 h 1307504"/>
              <a:gd name="connsiteX0" fmla="*/ 0 w 2620231"/>
              <a:gd name="connsiteY0" fmla="*/ 1303433 h 1307504"/>
              <a:gd name="connsiteX1" fmla="*/ 133100 w 2620231"/>
              <a:gd name="connsiteY1" fmla="*/ 2738 h 1307504"/>
              <a:gd name="connsiteX2" fmla="*/ 1297447 w 2620231"/>
              <a:gd name="connsiteY2" fmla="*/ 80391 h 1307504"/>
              <a:gd name="connsiteX3" fmla="*/ 1794339 w 2620231"/>
              <a:gd name="connsiteY3" fmla="*/ 651792 h 1307504"/>
              <a:gd name="connsiteX4" fmla="*/ 2468638 w 2620231"/>
              <a:gd name="connsiteY4" fmla="*/ 62349 h 1307504"/>
              <a:gd name="connsiteX5" fmla="*/ 2620231 w 2620231"/>
              <a:gd name="connsiteY5" fmla="*/ 1034674 h 1307504"/>
              <a:gd name="connsiteX0" fmla="*/ 0 w 2620231"/>
              <a:gd name="connsiteY0" fmla="*/ 1303433 h 1307504"/>
              <a:gd name="connsiteX1" fmla="*/ 133100 w 2620231"/>
              <a:gd name="connsiteY1" fmla="*/ 2738 h 1307504"/>
              <a:gd name="connsiteX2" fmla="*/ 1297447 w 2620231"/>
              <a:gd name="connsiteY2" fmla="*/ 80391 h 1307504"/>
              <a:gd name="connsiteX3" fmla="*/ 1794339 w 2620231"/>
              <a:gd name="connsiteY3" fmla="*/ 651792 h 1307504"/>
              <a:gd name="connsiteX4" fmla="*/ 2468638 w 2620231"/>
              <a:gd name="connsiteY4" fmla="*/ 62349 h 1307504"/>
              <a:gd name="connsiteX5" fmla="*/ 2620231 w 2620231"/>
              <a:gd name="connsiteY5" fmla="*/ 1034674 h 1307504"/>
              <a:gd name="connsiteX0" fmla="*/ 0 w 2620231"/>
              <a:gd name="connsiteY0" fmla="*/ 1339112 h 1343183"/>
              <a:gd name="connsiteX1" fmla="*/ 133100 w 2620231"/>
              <a:gd name="connsiteY1" fmla="*/ 38417 h 1343183"/>
              <a:gd name="connsiteX2" fmla="*/ 1297447 w 2620231"/>
              <a:gd name="connsiteY2" fmla="*/ 116070 h 1343183"/>
              <a:gd name="connsiteX3" fmla="*/ 1794339 w 2620231"/>
              <a:gd name="connsiteY3" fmla="*/ 687471 h 1343183"/>
              <a:gd name="connsiteX4" fmla="*/ 2468638 w 2620231"/>
              <a:gd name="connsiteY4" fmla="*/ 98028 h 1343183"/>
              <a:gd name="connsiteX5" fmla="*/ 2620231 w 2620231"/>
              <a:gd name="connsiteY5" fmla="*/ 1070353 h 1343183"/>
              <a:gd name="connsiteX0" fmla="*/ 0 w 2620231"/>
              <a:gd name="connsiteY0" fmla="*/ 1339112 h 1344883"/>
              <a:gd name="connsiteX1" fmla="*/ 133100 w 2620231"/>
              <a:gd name="connsiteY1" fmla="*/ 38417 h 1344883"/>
              <a:gd name="connsiteX2" fmla="*/ 1297447 w 2620231"/>
              <a:gd name="connsiteY2" fmla="*/ 116070 h 1344883"/>
              <a:gd name="connsiteX3" fmla="*/ 1794339 w 2620231"/>
              <a:gd name="connsiteY3" fmla="*/ 687471 h 1344883"/>
              <a:gd name="connsiteX4" fmla="*/ 2468638 w 2620231"/>
              <a:gd name="connsiteY4" fmla="*/ 98028 h 1344883"/>
              <a:gd name="connsiteX5" fmla="*/ 2620231 w 2620231"/>
              <a:gd name="connsiteY5" fmla="*/ 1070353 h 1344883"/>
              <a:gd name="connsiteX0" fmla="*/ 15614 w 2635845"/>
              <a:gd name="connsiteY0" fmla="*/ 1339112 h 1344299"/>
              <a:gd name="connsiteX1" fmla="*/ 148714 w 2635845"/>
              <a:gd name="connsiteY1" fmla="*/ 38417 h 1344299"/>
              <a:gd name="connsiteX2" fmla="*/ 1313061 w 2635845"/>
              <a:gd name="connsiteY2" fmla="*/ 116070 h 1344299"/>
              <a:gd name="connsiteX3" fmla="*/ 1809953 w 2635845"/>
              <a:gd name="connsiteY3" fmla="*/ 687471 h 1344299"/>
              <a:gd name="connsiteX4" fmla="*/ 2484252 w 2635845"/>
              <a:gd name="connsiteY4" fmla="*/ 98028 h 1344299"/>
              <a:gd name="connsiteX5" fmla="*/ 2635845 w 2635845"/>
              <a:gd name="connsiteY5" fmla="*/ 1070353 h 1344299"/>
              <a:gd name="connsiteX0" fmla="*/ 0 w 2791360"/>
              <a:gd name="connsiteY0" fmla="*/ 1274754 h 1280235"/>
              <a:gd name="connsiteX1" fmla="*/ 304229 w 2791360"/>
              <a:gd name="connsiteY1" fmla="*/ 38417 h 1280235"/>
              <a:gd name="connsiteX2" fmla="*/ 1468576 w 2791360"/>
              <a:gd name="connsiteY2" fmla="*/ 116070 h 1280235"/>
              <a:gd name="connsiteX3" fmla="*/ 1965468 w 2791360"/>
              <a:gd name="connsiteY3" fmla="*/ 687471 h 1280235"/>
              <a:gd name="connsiteX4" fmla="*/ 2639767 w 2791360"/>
              <a:gd name="connsiteY4" fmla="*/ 98028 h 1280235"/>
              <a:gd name="connsiteX5" fmla="*/ 2791360 w 2791360"/>
              <a:gd name="connsiteY5" fmla="*/ 1070353 h 1280235"/>
              <a:gd name="connsiteX0" fmla="*/ 0 w 2791360"/>
              <a:gd name="connsiteY0" fmla="*/ 1274754 h 1274754"/>
              <a:gd name="connsiteX1" fmla="*/ 304229 w 2791360"/>
              <a:gd name="connsiteY1" fmla="*/ 38417 h 1274754"/>
              <a:gd name="connsiteX2" fmla="*/ 1468576 w 2791360"/>
              <a:gd name="connsiteY2" fmla="*/ 116070 h 1274754"/>
              <a:gd name="connsiteX3" fmla="*/ 1965468 w 2791360"/>
              <a:gd name="connsiteY3" fmla="*/ 687471 h 1274754"/>
              <a:gd name="connsiteX4" fmla="*/ 2639767 w 2791360"/>
              <a:gd name="connsiteY4" fmla="*/ 98028 h 1274754"/>
              <a:gd name="connsiteX5" fmla="*/ 2791360 w 2791360"/>
              <a:gd name="connsiteY5" fmla="*/ 1070353 h 1274754"/>
              <a:gd name="connsiteX0" fmla="*/ 0 w 2791360"/>
              <a:gd name="connsiteY0" fmla="*/ 1285110 h 1285110"/>
              <a:gd name="connsiteX1" fmla="*/ 304229 w 2791360"/>
              <a:gd name="connsiteY1" fmla="*/ 48773 h 1285110"/>
              <a:gd name="connsiteX2" fmla="*/ 1365898 w 2791360"/>
              <a:gd name="connsiteY2" fmla="*/ 94247 h 1285110"/>
              <a:gd name="connsiteX3" fmla="*/ 1965468 w 2791360"/>
              <a:gd name="connsiteY3" fmla="*/ 697827 h 1285110"/>
              <a:gd name="connsiteX4" fmla="*/ 2639767 w 2791360"/>
              <a:gd name="connsiteY4" fmla="*/ 108384 h 1285110"/>
              <a:gd name="connsiteX5" fmla="*/ 2791360 w 2791360"/>
              <a:gd name="connsiteY5" fmla="*/ 1080709 h 1285110"/>
              <a:gd name="connsiteX0" fmla="*/ 0 w 2791360"/>
              <a:gd name="connsiteY0" fmla="*/ 1285110 h 1285110"/>
              <a:gd name="connsiteX1" fmla="*/ 304229 w 2791360"/>
              <a:gd name="connsiteY1" fmla="*/ 48773 h 1285110"/>
              <a:gd name="connsiteX2" fmla="*/ 1365898 w 2791360"/>
              <a:gd name="connsiteY2" fmla="*/ 94247 h 1285110"/>
              <a:gd name="connsiteX3" fmla="*/ 1965468 w 2791360"/>
              <a:gd name="connsiteY3" fmla="*/ 697827 h 1285110"/>
              <a:gd name="connsiteX4" fmla="*/ 2639767 w 2791360"/>
              <a:gd name="connsiteY4" fmla="*/ 108384 h 1285110"/>
              <a:gd name="connsiteX5" fmla="*/ 2791360 w 2791360"/>
              <a:gd name="connsiteY5" fmla="*/ 1080709 h 1285110"/>
              <a:gd name="connsiteX0" fmla="*/ 0 w 2791360"/>
              <a:gd name="connsiteY0" fmla="*/ 1285110 h 1285110"/>
              <a:gd name="connsiteX1" fmla="*/ 304229 w 2791360"/>
              <a:gd name="connsiteY1" fmla="*/ 48773 h 1285110"/>
              <a:gd name="connsiteX2" fmla="*/ 1365898 w 2791360"/>
              <a:gd name="connsiteY2" fmla="*/ 94247 h 1285110"/>
              <a:gd name="connsiteX3" fmla="*/ 1965468 w 2791360"/>
              <a:gd name="connsiteY3" fmla="*/ 697827 h 1285110"/>
              <a:gd name="connsiteX4" fmla="*/ 2639767 w 2791360"/>
              <a:gd name="connsiteY4" fmla="*/ 108384 h 1285110"/>
              <a:gd name="connsiteX5" fmla="*/ 2791360 w 2791360"/>
              <a:gd name="connsiteY5" fmla="*/ 1080709 h 1285110"/>
              <a:gd name="connsiteX0" fmla="*/ 0 w 2804670"/>
              <a:gd name="connsiteY0" fmla="*/ 1285110 h 1285110"/>
              <a:gd name="connsiteX1" fmla="*/ 304229 w 2804670"/>
              <a:gd name="connsiteY1" fmla="*/ 48773 h 1285110"/>
              <a:gd name="connsiteX2" fmla="*/ 1365898 w 2804670"/>
              <a:gd name="connsiteY2" fmla="*/ 94247 h 1285110"/>
              <a:gd name="connsiteX3" fmla="*/ 1965468 w 2804670"/>
              <a:gd name="connsiteY3" fmla="*/ 697827 h 1285110"/>
              <a:gd name="connsiteX4" fmla="*/ 2639767 w 2804670"/>
              <a:gd name="connsiteY4" fmla="*/ 108384 h 1285110"/>
              <a:gd name="connsiteX5" fmla="*/ 2804670 w 2804670"/>
              <a:gd name="connsiteY5" fmla="*/ 1065067 h 1285110"/>
              <a:gd name="connsiteX0" fmla="*/ 0 w 2778050"/>
              <a:gd name="connsiteY0" fmla="*/ 1285110 h 1285110"/>
              <a:gd name="connsiteX1" fmla="*/ 304229 w 2778050"/>
              <a:gd name="connsiteY1" fmla="*/ 48773 h 1285110"/>
              <a:gd name="connsiteX2" fmla="*/ 1365898 w 2778050"/>
              <a:gd name="connsiteY2" fmla="*/ 94247 h 1285110"/>
              <a:gd name="connsiteX3" fmla="*/ 1965468 w 2778050"/>
              <a:gd name="connsiteY3" fmla="*/ 697827 h 1285110"/>
              <a:gd name="connsiteX4" fmla="*/ 2639767 w 2778050"/>
              <a:gd name="connsiteY4" fmla="*/ 108384 h 1285110"/>
              <a:gd name="connsiteX5" fmla="*/ 2778050 w 2778050"/>
              <a:gd name="connsiteY5" fmla="*/ 1183057 h 1285110"/>
              <a:gd name="connsiteX0" fmla="*/ 0 w 2795033"/>
              <a:gd name="connsiteY0" fmla="*/ 1285110 h 1285110"/>
              <a:gd name="connsiteX1" fmla="*/ 304229 w 2795033"/>
              <a:gd name="connsiteY1" fmla="*/ 48773 h 1285110"/>
              <a:gd name="connsiteX2" fmla="*/ 1365898 w 2795033"/>
              <a:gd name="connsiteY2" fmla="*/ 94247 h 1285110"/>
              <a:gd name="connsiteX3" fmla="*/ 1965468 w 2795033"/>
              <a:gd name="connsiteY3" fmla="*/ 697827 h 1285110"/>
              <a:gd name="connsiteX4" fmla="*/ 2639767 w 2795033"/>
              <a:gd name="connsiteY4" fmla="*/ 108384 h 1285110"/>
              <a:gd name="connsiteX5" fmla="*/ 2786931 w 2795033"/>
              <a:gd name="connsiteY5" fmla="*/ 832104 h 1285110"/>
              <a:gd name="connsiteX6" fmla="*/ 2778050 w 2795033"/>
              <a:gd name="connsiteY6" fmla="*/ 1183057 h 1285110"/>
              <a:gd name="connsiteX0" fmla="*/ 0 w 2792778"/>
              <a:gd name="connsiteY0" fmla="*/ 1285110 h 1285110"/>
              <a:gd name="connsiteX1" fmla="*/ 304229 w 2792778"/>
              <a:gd name="connsiteY1" fmla="*/ 48773 h 1285110"/>
              <a:gd name="connsiteX2" fmla="*/ 1365898 w 2792778"/>
              <a:gd name="connsiteY2" fmla="*/ 94247 h 1285110"/>
              <a:gd name="connsiteX3" fmla="*/ 1965468 w 2792778"/>
              <a:gd name="connsiteY3" fmla="*/ 697827 h 1285110"/>
              <a:gd name="connsiteX4" fmla="*/ 2639767 w 2792778"/>
              <a:gd name="connsiteY4" fmla="*/ 108384 h 1285110"/>
              <a:gd name="connsiteX5" fmla="*/ 2786931 w 2792778"/>
              <a:gd name="connsiteY5" fmla="*/ 832104 h 1285110"/>
              <a:gd name="connsiteX6" fmla="*/ 2759035 w 2792778"/>
              <a:gd name="connsiteY6" fmla="*/ 1247415 h 1285110"/>
              <a:gd name="connsiteX0" fmla="*/ 0 w 2801917"/>
              <a:gd name="connsiteY0" fmla="*/ 1285110 h 1285110"/>
              <a:gd name="connsiteX1" fmla="*/ 304229 w 2801917"/>
              <a:gd name="connsiteY1" fmla="*/ 48773 h 1285110"/>
              <a:gd name="connsiteX2" fmla="*/ 1365898 w 2801917"/>
              <a:gd name="connsiteY2" fmla="*/ 94247 h 1285110"/>
              <a:gd name="connsiteX3" fmla="*/ 1965468 w 2801917"/>
              <a:gd name="connsiteY3" fmla="*/ 697827 h 1285110"/>
              <a:gd name="connsiteX4" fmla="*/ 2639767 w 2801917"/>
              <a:gd name="connsiteY4" fmla="*/ 108384 h 1285110"/>
              <a:gd name="connsiteX5" fmla="*/ 2786931 w 2801917"/>
              <a:gd name="connsiteY5" fmla="*/ 832104 h 1285110"/>
              <a:gd name="connsiteX6" fmla="*/ 2759035 w 2801917"/>
              <a:gd name="connsiteY6" fmla="*/ 1247415 h 1285110"/>
              <a:gd name="connsiteX0" fmla="*/ 0 w 2800623"/>
              <a:gd name="connsiteY0" fmla="*/ 1285110 h 1285110"/>
              <a:gd name="connsiteX1" fmla="*/ 304229 w 2800623"/>
              <a:gd name="connsiteY1" fmla="*/ 48773 h 1285110"/>
              <a:gd name="connsiteX2" fmla="*/ 1365898 w 2800623"/>
              <a:gd name="connsiteY2" fmla="*/ 94247 h 1285110"/>
              <a:gd name="connsiteX3" fmla="*/ 1965468 w 2800623"/>
              <a:gd name="connsiteY3" fmla="*/ 697827 h 1285110"/>
              <a:gd name="connsiteX4" fmla="*/ 2639767 w 2800623"/>
              <a:gd name="connsiteY4" fmla="*/ 108384 h 1285110"/>
              <a:gd name="connsiteX5" fmla="*/ 2786931 w 2800623"/>
              <a:gd name="connsiteY5" fmla="*/ 832104 h 1285110"/>
              <a:gd name="connsiteX6" fmla="*/ 2755232 w 2800623"/>
              <a:gd name="connsiteY6" fmla="*/ 1225962 h 1285110"/>
              <a:gd name="connsiteX0" fmla="*/ 0 w 2807755"/>
              <a:gd name="connsiteY0" fmla="*/ 1285110 h 1285110"/>
              <a:gd name="connsiteX1" fmla="*/ 304229 w 2807755"/>
              <a:gd name="connsiteY1" fmla="*/ 48773 h 1285110"/>
              <a:gd name="connsiteX2" fmla="*/ 1365898 w 2807755"/>
              <a:gd name="connsiteY2" fmla="*/ 94247 h 1285110"/>
              <a:gd name="connsiteX3" fmla="*/ 1965468 w 2807755"/>
              <a:gd name="connsiteY3" fmla="*/ 697827 h 1285110"/>
              <a:gd name="connsiteX4" fmla="*/ 2639767 w 2807755"/>
              <a:gd name="connsiteY4" fmla="*/ 108384 h 1285110"/>
              <a:gd name="connsiteX5" fmla="*/ 2786931 w 2807755"/>
              <a:gd name="connsiteY5" fmla="*/ 832104 h 1285110"/>
              <a:gd name="connsiteX6" fmla="*/ 2755232 w 2807755"/>
              <a:gd name="connsiteY6" fmla="*/ 1225962 h 1285110"/>
              <a:gd name="connsiteX0" fmla="*/ 0 w 2828154"/>
              <a:gd name="connsiteY0" fmla="*/ 1285110 h 1285110"/>
              <a:gd name="connsiteX1" fmla="*/ 304229 w 2828154"/>
              <a:gd name="connsiteY1" fmla="*/ 48773 h 1285110"/>
              <a:gd name="connsiteX2" fmla="*/ 1365898 w 2828154"/>
              <a:gd name="connsiteY2" fmla="*/ 94247 h 1285110"/>
              <a:gd name="connsiteX3" fmla="*/ 1965468 w 2828154"/>
              <a:gd name="connsiteY3" fmla="*/ 697827 h 1285110"/>
              <a:gd name="connsiteX4" fmla="*/ 2639767 w 2828154"/>
              <a:gd name="connsiteY4" fmla="*/ 108384 h 1285110"/>
              <a:gd name="connsiteX5" fmla="*/ 2817354 w 2828154"/>
              <a:gd name="connsiteY5" fmla="*/ 730204 h 1285110"/>
              <a:gd name="connsiteX6" fmla="*/ 2755232 w 2828154"/>
              <a:gd name="connsiteY6" fmla="*/ 1225962 h 1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8154" h="1285110">
                <a:moveTo>
                  <a:pt x="0" y="1285110"/>
                </a:moveTo>
                <a:cubicBezTo>
                  <a:pt x="9507" y="861268"/>
                  <a:pt x="53128" y="306910"/>
                  <a:pt x="304229" y="48773"/>
                </a:cubicBezTo>
                <a:cubicBezTo>
                  <a:pt x="756883" y="-28838"/>
                  <a:pt x="1089025" y="-13929"/>
                  <a:pt x="1365898" y="94247"/>
                </a:cubicBezTo>
                <a:cubicBezTo>
                  <a:pt x="1642771" y="202423"/>
                  <a:pt x="1323311" y="703644"/>
                  <a:pt x="1965468" y="697827"/>
                </a:cubicBezTo>
                <a:cubicBezTo>
                  <a:pt x="2466763" y="693286"/>
                  <a:pt x="2497786" y="102988"/>
                  <a:pt x="2639767" y="108384"/>
                </a:cubicBezTo>
                <a:cubicBezTo>
                  <a:pt x="2781748" y="113780"/>
                  <a:pt x="2794307" y="551092"/>
                  <a:pt x="2817354" y="730204"/>
                </a:cubicBezTo>
                <a:cubicBezTo>
                  <a:pt x="2840401" y="909316"/>
                  <a:pt x="2829600" y="1085235"/>
                  <a:pt x="2755232" y="1225962"/>
                </a:cubicBezTo>
              </a:path>
            </a:pathLst>
          </a:custGeom>
          <a:noFill/>
          <a:ln w="76200">
            <a:solidFill>
              <a:srgbClr val="FF66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 name="Freeform 65">
            <a:extLst>
              <a:ext uri="{FF2B5EF4-FFF2-40B4-BE49-F238E27FC236}">
                <a16:creationId xmlns:a16="http://schemas.microsoft.com/office/drawing/2014/main" id="{1C1562AD-8529-4C13-9CD0-13B26091B421}"/>
              </a:ext>
            </a:extLst>
          </p:cNvPr>
          <p:cNvSpPr/>
          <p:nvPr/>
        </p:nvSpPr>
        <p:spPr>
          <a:xfrm>
            <a:off x="3708400" y="908050"/>
            <a:ext cx="4964113" cy="3378200"/>
          </a:xfrm>
          <a:custGeom>
            <a:avLst/>
            <a:gdLst>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28600 w 315686"/>
              <a:gd name="connsiteY5" fmla="*/ 315686 h 478971"/>
              <a:gd name="connsiteX6" fmla="*/ 250371 w 315686"/>
              <a:gd name="connsiteY6" fmla="*/ 370114 h 478971"/>
              <a:gd name="connsiteX7" fmla="*/ 272143 w 315686"/>
              <a:gd name="connsiteY7" fmla="*/ 391886 h 478971"/>
              <a:gd name="connsiteX8" fmla="*/ 304800 w 315686"/>
              <a:gd name="connsiteY8" fmla="*/ 446314 h 478971"/>
              <a:gd name="connsiteX9" fmla="*/ 315686 w 315686"/>
              <a:gd name="connsiteY9"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28600 w 315686"/>
              <a:gd name="connsiteY5" fmla="*/ 315686 h 478971"/>
              <a:gd name="connsiteX6" fmla="*/ 250371 w 315686"/>
              <a:gd name="connsiteY6" fmla="*/ 370114 h 478971"/>
              <a:gd name="connsiteX7" fmla="*/ 304800 w 315686"/>
              <a:gd name="connsiteY7" fmla="*/ 446314 h 478971"/>
              <a:gd name="connsiteX8" fmla="*/ 315686 w 315686"/>
              <a:gd name="connsiteY8"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195943 w 315686"/>
              <a:gd name="connsiteY4" fmla="*/ 250371 h 478971"/>
              <a:gd name="connsiteX5" fmla="*/ 250371 w 315686"/>
              <a:gd name="connsiteY5" fmla="*/ 370114 h 478971"/>
              <a:gd name="connsiteX6" fmla="*/ 304800 w 315686"/>
              <a:gd name="connsiteY6" fmla="*/ 446314 h 478971"/>
              <a:gd name="connsiteX7" fmla="*/ 315686 w 315686"/>
              <a:gd name="connsiteY7" fmla="*/ 478971 h 478971"/>
              <a:gd name="connsiteX0" fmla="*/ 0 w 315686"/>
              <a:gd name="connsiteY0" fmla="*/ 0 h 478971"/>
              <a:gd name="connsiteX1" fmla="*/ 65314 w 315686"/>
              <a:gd name="connsiteY1" fmla="*/ 76200 h 478971"/>
              <a:gd name="connsiteX2" fmla="*/ 87086 w 315686"/>
              <a:gd name="connsiteY2" fmla="*/ 108857 h 478971"/>
              <a:gd name="connsiteX3" fmla="*/ 119743 w 315686"/>
              <a:gd name="connsiteY3" fmla="*/ 141514 h 478971"/>
              <a:gd name="connsiteX4" fmla="*/ 250371 w 315686"/>
              <a:gd name="connsiteY4" fmla="*/ 370114 h 478971"/>
              <a:gd name="connsiteX5" fmla="*/ 304800 w 315686"/>
              <a:gd name="connsiteY5" fmla="*/ 446314 h 478971"/>
              <a:gd name="connsiteX6" fmla="*/ 315686 w 315686"/>
              <a:gd name="connsiteY6" fmla="*/ 478971 h 478971"/>
              <a:gd name="connsiteX0" fmla="*/ 0 w 315686"/>
              <a:gd name="connsiteY0" fmla="*/ 0 h 478971"/>
              <a:gd name="connsiteX1" fmla="*/ 65314 w 315686"/>
              <a:gd name="connsiteY1" fmla="*/ 76200 h 478971"/>
              <a:gd name="connsiteX2" fmla="*/ 87086 w 315686"/>
              <a:gd name="connsiteY2" fmla="*/ 108857 h 478971"/>
              <a:gd name="connsiteX3" fmla="*/ 250371 w 315686"/>
              <a:gd name="connsiteY3" fmla="*/ 370114 h 478971"/>
              <a:gd name="connsiteX4" fmla="*/ 304800 w 315686"/>
              <a:gd name="connsiteY4" fmla="*/ 446314 h 478971"/>
              <a:gd name="connsiteX5" fmla="*/ 315686 w 315686"/>
              <a:gd name="connsiteY5" fmla="*/ 478971 h 478971"/>
              <a:gd name="connsiteX0" fmla="*/ 0 w 315686"/>
              <a:gd name="connsiteY0" fmla="*/ 0 h 478971"/>
              <a:gd name="connsiteX1" fmla="*/ 65314 w 315686"/>
              <a:gd name="connsiteY1" fmla="*/ 76200 h 478971"/>
              <a:gd name="connsiteX2" fmla="*/ 250371 w 315686"/>
              <a:gd name="connsiteY2" fmla="*/ 370114 h 478971"/>
              <a:gd name="connsiteX3" fmla="*/ 304800 w 315686"/>
              <a:gd name="connsiteY3" fmla="*/ 446314 h 478971"/>
              <a:gd name="connsiteX4" fmla="*/ 315686 w 315686"/>
              <a:gd name="connsiteY4" fmla="*/ 478971 h 478971"/>
              <a:gd name="connsiteX0" fmla="*/ 0 w 2395861"/>
              <a:gd name="connsiteY0" fmla="*/ 0 h 619101"/>
              <a:gd name="connsiteX1" fmla="*/ 65314 w 2395861"/>
              <a:gd name="connsiteY1" fmla="*/ 76200 h 619101"/>
              <a:gd name="connsiteX2" fmla="*/ 250371 w 2395861"/>
              <a:gd name="connsiteY2" fmla="*/ 370114 h 619101"/>
              <a:gd name="connsiteX3" fmla="*/ 304800 w 2395861"/>
              <a:gd name="connsiteY3" fmla="*/ 446314 h 619101"/>
              <a:gd name="connsiteX4" fmla="*/ 2395861 w 2395861"/>
              <a:gd name="connsiteY4" fmla="*/ 619101 h 619101"/>
              <a:gd name="connsiteX0" fmla="*/ 0 w 2395861"/>
              <a:gd name="connsiteY0" fmla="*/ 0 h 619101"/>
              <a:gd name="connsiteX1" fmla="*/ 65314 w 2395861"/>
              <a:gd name="connsiteY1" fmla="*/ 76200 h 619101"/>
              <a:gd name="connsiteX2" fmla="*/ 250371 w 2395861"/>
              <a:gd name="connsiteY2" fmla="*/ 370114 h 619101"/>
              <a:gd name="connsiteX3" fmla="*/ 1928629 w 2395861"/>
              <a:gd name="connsiteY3" fmla="*/ 378046 h 619101"/>
              <a:gd name="connsiteX4" fmla="*/ 2395861 w 2395861"/>
              <a:gd name="connsiteY4" fmla="*/ 619101 h 619101"/>
              <a:gd name="connsiteX0" fmla="*/ 61028 w 2456889"/>
              <a:gd name="connsiteY0" fmla="*/ 0 h 619101"/>
              <a:gd name="connsiteX1" fmla="*/ 126342 w 2456889"/>
              <a:gd name="connsiteY1" fmla="*/ 76200 h 619101"/>
              <a:gd name="connsiteX2" fmla="*/ 1581560 w 2456889"/>
              <a:gd name="connsiteY2" fmla="*/ 43145 h 619101"/>
              <a:gd name="connsiteX3" fmla="*/ 1989657 w 2456889"/>
              <a:gd name="connsiteY3" fmla="*/ 378046 h 619101"/>
              <a:gd name="connsiteX4" fmla="*/ 2456889 w 2456889"/>
              <a:gd name="connsiteY4" fmla="*/ 619101 h 619101"/>
              <a:gd name="connsiteX0" fmla="*/ 61028 w 2456889"/>
              <a:gd name="connsiteY0" fmla="*/ 29104 h 648205"/>
              <a:gd name="connsiteX1" fmla="*/ 126342 w 2456889"/>
              <a:gd name="connsiteY1" fmla="*/ 105304 h 648205"/>
              <a:gd name="connsiteX2" fmla="*/ 1581560 w 2456889"/>
              <a:gd name="connsiteY2" fmla="*/ 72249 h 648205"/>
              <a:gd name="connsiteX3" fmla="*/ 1989657 w 2456889"/>
              <a:gd name="connsiteY3" fmla="*/ 407150 h 648205"/>
              <a:gd name="connsiteX4" fmla="*/ 2456889 w 2456889"/>
              <a:gd name="connsiteY4" fmla="*/ 648205 h 648205"/>
              <a:gd name="connsiteX0" fmla="*/ 0 w 2395861"/>
              <a:gd name="connsiteY0" fmla="*/ 0 h 619101"/>
              <a:gd name="connsiteX1" fmla="*/ 1050260 w 2395861"/>
              <a:gd name="connsiteY1" fmla="*/ 403169 h 619101"/>
              <a:gd name="connsiteX2" fmla="*/ 1520532 w 2395861"/>
              <a:gd name="connsiteY2" fmla="*/ 43145 h 619101"/>
              <a:gd name="connsiteX3" fmla="*/ 1928629 w 2395861"/>
              <a:gd name="connsiteY3" fmla="*/ 378046 h 619101"/>
              <a:gd name="connsiteX4" fmla="*/ 2395861 w 2395861"/>
              <a:gd name="connsiteY4" fmla="*/ 619101 h 619101"/>
              <a:gd name="connsiteX0" fmla="*/ 0 w 1734160"/>
              <a:gd name="connsiteY0" fmla="*/ 0 h 1114944"/>
              <a:gd name="connsiteX1" fmla="*/ 388559 w 1734160"/>
              <a:gd name="connsiteY1" fmla="*/ 899012 h 1114944"/>
              <a:gd name="connsiteX2" fmla="*/ 858831 w 1734160"/>
              <a:gd name="connsiteY2" fmla="*/ 538988 h 1114944"/>
              <a:gd name="connsiteX3" fmla="*/ 1266928 w 1734160"/>
              <a:gd name="connsiteY3" fmla="*/ 873889 h 1114944"/>
              <a:gd name="connsiteX4" fmla="*/ 1734160 w 1734160"/>
              <a:gd name="connsiteY4" fmla="*/ 1114944 h 1114944"/>
              <a:gd name="connsiteX0" fmla="*/ 0 w 1734160"/>
              <a:gd name="connsiteY0" fmla="*/ 0 h 1114944"/>
              <a:gd name="connsiteX1" fmla="*/ 76057 w 1734160"/>
              <a:gd name="connsiteY1" fmla="*/ 801254 h 1114944"/>
              <a:gd name="connsiteX2" fmla="*/ 388559 w 1734160"/>
              <a:gd name="connsiteY2" fmla="*/ 899012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76057 w 1734160"/>
              <a:gd name="connsiteY1" fmla="*/ 801254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597717 w 1734160"/>
              <a:gd name="connsiteY2" fmla="*/ 906198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266928 w 1734160"/>
              <a:gd name="connsiteY4" fmla="*/ 873889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 name="connsiteX0" fmla="*/ 0 w 1734160"/>
              <a:gd name="connsiteY0" fmla="*/ 0 h 1114944"/>
              <a:gd name="connsiteX1" fmla="*/ 140706 w 1734160"/>
              <a:gd name="connsiteY1" fmla="*/ 887487 h 1114944"/>
              <a:gd name="connsiteX2" fmla="*/ 631943 w 1734160"/>
              <a:gd name="connsiteY2" fmla="*/ 895419 h 1114944"/>
              <a:gd name="connsiteX3" fmla="*/ 858831 w 1734160"/>
              <a:gd name="connsiteY3" fmla="*/ 538988 h 1114944"/>
              <a:gd name="connsiteX4" fmla="*/ 1179462 w 1734160"/>
              <a:gd name="connsiteY4" fmla="*/ 855924 h 1114944"/>
              <a:gd name="connsiteX5" fmla="*/ 1734160 w 1734160"/>
              <a:gd name="connsiteY5" fmla="*/ 1114944 h 11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160" h="1114944">
                <a:moveTo>
                  <a:pt x="0" y="0"/>
                </a:moveTo>
                <a:cubicBezTo>
                  <a:pt x="32324" y="91024"/>
                  <a:pt x="3692" y="813106"/>
                  <a:pt x="140706" y="887487"/>
                </a:cubicBezTo>
                <a:cubicBezTo>
                  <a:pt x="289129" y="954682"/>
                  <a:pt x="512256" y="953502"/>
                  <a:pt x="631943" y="895419"/>
                </a:cubicBezTo>
                <a:cubicBezTo>
                  <a:pt x="751630" y="837336"/>
                  <a:pt x="550627" y="520451"/>
                  <a:pt x="858831" y="538988"/>
                </a:cubicBezTo>
                <a:cubicBezTo>
                  <a:pt x="1166460" y="557490"/>
                  <a:pt x="1005188" y="844681"/>
                  <a:pt x="1179462" y="855924"/>
                </a:cubicBezTo>
                <a:cubicBezTo>
                  <a:pt x="1553523" y="880056"/>
                  <a:pt x="1734160" y="1114944"/>
                  <a:pt x="1734160" y="1114944"/>
                </a:cubicBezTo>
              </a:path>
            </a:pathLst>
          </a:cu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93" name="Rectangle 1">
            <a:extLst>
              <a:ext uri="{FF2B5EF4-FFF2-40B4-BE49-F238E27FC236}">
                <a16:creationId xmlns:a16="http://schemas.microsoft.com/office/drawing/2014/main" id="{F0D29A8F-6153-4E42-BE38-396AEC7232AA}"/>
              </a:ext>
            </a:extLst>
          </p:cNvPr>
          <p:cNvSpPr>
            <a:spLocks noChangeArrowheads="1"/>
          </p:cNvSpPr>
          <p:nvPr/>
        </p:nvSpPr>
        <p:spPr bwMode="auto">
          <a:xfrm>
            <a:off x="3924300" y="765175"/>
            <a:ext cx="81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b="1">
                <a:solidFill>
                  <a:srgbClr val="0000FF"/>
                </a:solidFill>
                <a:latin typeface="Arial" panose="020B0604020202020204" pitchFamily="34" charset="0"/>
              </a:rPr>
              <a:t>Thing</a:t>
            </a:r>
            <a:endParaRPr lang="en-US" altLang="en-US" sz="1800">
              <a:latin typeface="Arial" panose="020B0604020202020204" pitchFamily="34" charset="0"/>
            </a:endParaRPr>
          </a:p>
        </p:txBody>
      </p:sp>
      <p:sp>
        <p:nvSpPr>
          <p:cNvPr id="54294" name="Rectangle 44">
            <a:extLst>
              <a:ext uri="{FF2B5EF4-FFF2-40B4-BE49-F238E27FC236}">
                <a16:creationId xmlns:a16="http://schemas.microsoft.com/office/drawing/2014/main" id="{1E88CEE5-515C-4CE8-86F6-BABD7B696ABE}"/>
              </a:ext>
            </a:extLst>
          </p:cNvPr>
          <p:cNvSpPr>
            <a:spLocks noChangeArrowheads="1"/>
          </p:cNvSpPr>
          <p:nvPr/>
        </p:nvSpPr>
        <p:spPr bwMode="auto">
          <a:xfrm>
            <a:off x="6135688" y="765175"/>
            <a:ext cx="81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b="1">
                <a:solidFill>
                  <a:srgbClr val="0000FF"/>
                </a:solidFill>
                <a:latin typeface="Arial" panose="020B0604020202020204" pitchFamily="34" charset="0"/>
              </a:rPr>
              <a:t>Thing</a:t>
            </a:r>
            <a:endParaRPr lang="en-US" altLang="en-US" sz="1800">
              <a:latin typeface="Arial" panose="020B0604020202020204" pitchFamily="34" charset="0"/>
            </a:endParaRPr>
          </a:p>
        </p:txBody>
      </p:sp>
      <p:sp>
        <p:nvSpPr>
          <p:cNvPr id="54295" name="Rectangle 45">
            <a:extLst>
              <a:ext uri="{FF2B5EF4-FFF2-40B4-BE49-F238E27FC236}">
                <a16:creationId xmlns:a16="http://schemas.microsoft.com/office/drawing/2014/main" id="{3E5EF47C-4D4D-4C28-B628-809F67CFA8F3}"/>
              </a:ext>
            </a:extLst>
          </p:cNvPr>
          <p:cNvSpPr>
            <a:spLocks noChangeArrowheads="1"/>
          </p:cNvSpPr>
          <p:nvPr/>
        </p:nvSpPr>
        <p:spPr bwMode="auto">
          <a:xfrm>
            <a:off x="6516688" y="422116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b="1">
                <a:solidFill>
                  <a:srgbClr val="0000FF"/>
                </a:solidFill>
                <a:latin typeface="Arial" panose="020B0604020202020204" pitchFamily="34" charset="0"/>
              </a:rPr>
              <a:t>Gateway</a:t>
            </a:r>
            <a:endParaRPr lang="en-US" altLang="en-US" sz="1800">
              <a:latin typeface="Arial" panose="020B0604020202020204" pitchFamily="34" charset="0"/>
            </a:endParaRPr>
          </a:p>
        </p:txBody>
      </p:sp>
      <p:sp>
        <p:nvSpPr>
          <p:cNvPr id="54296" name="Rectangle 46">
            <a:extLst>
              <a:ext uri="{FF2B5EF4-FFF2-40B4-BE49-F238E27FC236}">
                <a16:creationId xmlns:a16="http://schemas.microsoft.com/office/drawing/2014/main" id="{3AD7D038-3554-47BC-A579-9378D4B766C6}"/>
              </a:ext>
            </a:extLst>
          </p:cNvPr>
          <p:cNvSpPr>
            <a:spLocks noChangeArrowheads="1"/>
          </p:cNvSpPr>
          <p:nvPr/>
        </p:nvSpPr>
        <p:spPr bwMode="auto">
          <a:xfrm>
            <a:off x="395288" y="32131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800" b="1">
                <a:solidFill>
                  <a:srgbClr val="0000FF"/>
                </a:solidFill>
                <a:latin typeface="Arial" panose="020B0604020202020204" pitchFamily="34" charset="0"/>
              </a:rPr>
              <a:t>Server</a:t>
            </a: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736"/>
                                        </p:tgtEl>
                                        <p:attrNameLst>
                                          <p:attrName>style.visibility</p:attrName>
                                        </p:attrNameLst>
                                      </p:cBhvr>
                                      <p:to>
                                        <p:strVal val="visible"/>
                                      </p:to>
                                    </p:set>
                                    <p:animEffect transition="in" filter="wipe(right)">
                                      <p:cBhvr>
                                        <p:cTn id="11"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69BE38A-66F0-4C1B-9814-88A28E6F9997}"/>
              </a:ext>
            </a:extLst>
          </p:cNvPr>
          <p:cNvSpPr>
            <a:spLocks noGrp="1" noChangeArrowheads="1"/>
          </p:cNvSpPr>
          <p:nvPr>
            <p:ph type="title"/>
          </p:nvPr>
        </p:nvSpPr>
        <p:spPr/>
        <p:txBody>
          <a:bodyPr/>
          <a:lstStyle/>
          <a:p>
            <a:r>
              <a:rPr lang="en-GB" altLang="en-US"/>
              <a:t>Internet of Things (IoT)</a:t>
            </a:r>
          </a:p>
        </p:txBody>
      </p:sp>
      <p:sp>
        <p:nvSpPr>
          <p:cNvPr id="28675" name="Content Placeholder 2">
            <a:extLst>
              <a:ext uri="{FF2B5EF4-FFF2-40B4-BE49-F238E27FC236}">
                <a16:creationId xmlns:a16="http://schemas.microsoft.com/office/drawing/2014/main" id="{38B0360D-0465-437A-AB73-CDFA310D2FBC}"/>
              </a:ext>
            </a:extLst>
          </p:cNvPr>
          <p:cNvSpPr>
            <a:spLocks noGrp="1" noChangeArrowheads="1"/>
          </p:cNvSpPr>
          <p:nvPr>
            <p:ph idx="1"/>
          </p:nvPr>
        </p:nvSpPr>
        <p:spPr/>
        <p:txBody>
          <a:bodyPr/>
          <a:lstStyle/>
          <a:p>
            <a:r>
              <a:rPr lang="en-GB" altLang="en-US"/>
              <a:t>Extending the current Internet and providing connection, communication, and inter-networking between devices and physical objects, or "Things," is a growing trend that is often referred to as the </a:t>
            </a:r>
            <a:r>
              <a:rPr lang="en-GB" altLang="en-US" i="1">
                <a:solidFill>
                  <a:srgbClr val="0000FF"/>
                </a:solidFill>
              </a:rPr>
              <a:t>Internet of Things</a:t>
            </a:r>
            <a:r>
              <a:rPr lang="en-GB" altLang="en-US"/>
              <a:t>. </a:t>
            </a:r>
            <a:br>
              <a:rPr lang="en-GB" altLang="en-US"/>
            </a:br>
            <a:endParaRPr lang="en-GB" altLang="en-US"/>
          </a:p>
          <a:p>
            <a:r>
              <a:rPr lang="en-GB" altLang="en-US"/>
              <a:t>“The technologies and solutions that enable integration of real world data and services into the current information networking technologies are often described under the umbrella term of the Internet of Things (IoT)”</a:t>
            </a:r>
          </a:p>
          <a:p>
            <a:endParaRPr lang="en-GB" altLang="en-US"/>
          </a:p>
        </p:txBody>
      </p:sp>
      <p:sp>
        <p:nvSpPr>
          <p:cNvPr id="28676" name="Slide Number Placeholder 3">
            <a:extLst>
              <a:ext uri="{FF2B5EF4-FFF2-40B4-BE49-F238E27FC236}">
                <a16:creationId xmlns:a16="http://schemas.microsoft.com/office/drawing/2014/main" id="{E80EA538-6D7C-4918-A75F-646951466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459EDA20-F489-4F35-8329-7F38795BF388}"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DA97F12-4D10-4B3A-BD17-9C45334C285B}"/>
              </a:ext>
            </a:extLst>
          </p:cNvPr>
          <p:cNvSpPr>
            <a:spLocks noGrp="1"/>
          </p:cNvSpPr>
          <p:nvPr>
            <p:ph type="sldNum" sz="quarter" idx="12"/>
          </p:nvPr>
        </p:nvSpPr>
        <p:spPr/>
        <p:txBody>
          <a:bodyPr/>
          <a:lstStyle/>
          <a:p>
            <a:pPr>
              <a:defRPr/>
            </a:pPr>
            <a:fld id="{D3DA18E0-8974-4BBB-A607-CBC8CD21AC11}" type="slidenum">
              <a:rPr lang="en-GB" altLang="en-US" smtClean="0"/>
              <a:pPr>
                <a:defRPr/>
              </a:pPr>
              <a:t>30</a:t>
            </a:fld>
            <a:endParaRPr lang="en-GB" altLang="en-US"/>
          </a:p>
        </p:txBody>
      </p:sp>
      <p:pic>
        <p:nvPicPr>
          <p:cNvPr id="5" name="Εικόνα 4">
            <a:extLst>
              <a:ext uri="{FF2B5EF4-FFF2-40B4-BE49-F238E27FC236}">
                <a16:creationId xmlns:a16="http://schemas.microsoft.com/office/drawing/2014/main" id="{D8078680-3809-43B2-9732-887A061C0C71}"/>
              </a:ext>
            </a:extLst>
          </p:cNvPr>
          <p:cNvPicPr>
            <a:picLocks noChangeAspect="1"/>
          </p:cNvPicPr>
          <p:nvPr/>
        </p:nvPicPr>
        <p:blipFill rotWithShape="1">
          <a:blip r:embed="rId2"/>
          <a:srcRect l="19939" t="12845" r="24817" b="7480"/>
          <a:stretch/>
        </p:blipFill>
        <p:spPr>
          <a:xfrm>
            <a:off x="709953" y="0"/>
            <a:ext cx="8398551" cy="6813395"/>
          </a:xfrm>
          <a:prstGeom prst="rect">
            <a:avLst/>
          </a:prstGeom>
        </p:spPr>
      </p:pic>
      <p:sp>
        <p:nvSpPr>
          <p:cNvPr id="6" name="TextBox 5">
            <a:extLst>
              <a:ext uri="{FF2B5EF4-FFF2-40B4-BE49-F238E27FC236}">
                <a16:creationId xmlns:a16="http://schemas.microsoft.com/office/drawing/2014/main" id="{E5ED595C-5921-47A4-B7BD-597F4506D8BB}"/>
              </a:ext>
            </a:extLst>
          </p:cNvPr>
          <p:cNvSpPr txBox="1"/>
          <p:nvPr/>
        </p:nvSpPr>
        <p:spPr>
          <a:xfrm>
            <a:off x="107504" y="260647"/>
            <a:ext cx="461665" cy="6460827"/>
          </a:xfrm>
          <a:prstGeom prst="rect">
            <a:avLst/>
          </a:prstGeom>
          <a:solidFill>
            <a:schemeClr val="bg1"/>
          </a:solidFill>
          <a:ln>
            <a:solidFill>
              <a:schemeClr val="accent1"/>
            </a:solidFill>
          </a:ln>
        </p:spPr>
        <p:txBody>
          <a:bodyPr vert="vert270" wrap="square" rtlCol="0">
            <a:spAutoFit/>
            <a:scene3d>
              <a:camera prst="orthographicFront">
                <a:rot lat="0" lon="0" rev="0"/>
              </a:camera>
              <a:lightRig rig="threePt" dir="t"/>
            </a:scene3d>
          </a:bodyPr>
          <a:lstStyle/>
          <a:p>
            <a:r>
              <a:rPr lang="en-US" dirty="0"/>
              <a:t>I   O   T                   E  C    O    S    Y    S   T    E    M</a:t>
            </a:r>
          </a:p>
        </p:txBody>
      </p:sp>
    </p:spTree>
    <p:extLst>
      <p:ext uri="{BB962C8B-B14F-4D97-AF65-F5344CB8AC3E}">
        <p14:creationId xmlns:p14="http://schemas.microsoft.com/office/powerpoint/2010/main" val="1561818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0CBAFFDA-B371-4DF7-B011-96FB9D76D9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87A33487-F9C2-4B70-BBDC-A09115AB427D}" type="slidenum">
              <a:rPr lang="en-GB" altLang="en-US" sz="1400"/>
              <a:pPr>
                <a:spcBef>
                  <a:spcPct val="0"/>
                </a:spcBef>
                <a:buFontTx/>
                <a:buNone/>
              </a:pPr>
              <a:t>31</a:t>
            </a:fld>
            <a:endParaRPr lang="en-GB" altLang="en-US" sz="1400"/>
          </a:p>
        </p:txBody>
      </p:sp>
      <p:sp>
        <p:nvSpPr>
          <p:cNvPr id="58371" name="Rectangle 2">
            <a:extLst>
              <a:ext uri="{FF2B5EF4-FFF2-40B4-BE49-F238E27FC236}">
                <a16:creationId xmlns:a16="http://schemas.microsoft.com/office/drawing/2014/main" id="{A91AE310-D062-4DFF-832A-925192C35142}"/>
              </a:ext>
            </a:extLst>
          </p:cNvPr>
          <p:cNvSpPr>
            <a:spLocks noGrp="1" noChangeArrowheads="1"/>
          </p:cNvSpPr>
          <p:nvPr>
            <p:ph type="title"/>
          </p:nvPr>
        </p:nvSpPr>
        <p:spPr/>
        <p:txBody>
          <a:bodyPr/>
          <a:lstStyle/>
          <a:p>
            <a:r>
              <a:rPr lang="en-GB" altLang="en-US"/>
              <a:t>Example: Type of Services in IoT</a:t>
            </a:r>
          </a:p>
        </p:txBody>
      </p:sp>
      <p:pic>
        <p:nvPicPr>
          <p:cNvPr id="58372" name="Picture 5" descr="#">
            <a:extLst>
              <a:ext uri="{FF2B5EF4-FFF2-40B4-BE49-F238E27FC236}">
                <a16:creationId xmlns:a16="http://schemas.microsoft.com/office/drawing/2014/main" id="{29B233D4-B42E-4D2B-A51B-67252BEB7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95900"/>
            <a:ext cx="2508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
            <a:extLst>
              <a:ext uri="{FF2B5EF4-FFF2-40B4-BE49-F238E27FC236}">
                <a16:creationId xmlns:a16="http://schemas.microsoft.com/office/drawing/2014/main" id="{55E5E6A5-325B-471C-9F01-B8910755D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4830763"/>
            <a:ext cx="2508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descr="#">
            <a:extLst>
              <a:ext uri="{FF2B5EF4-FFF2-40B4-BE49-F238E27FC236}">
                <a16:creationId xmlns:a16="http://schemas.microsoft.com/office/drawing/2014/main" id="{CAFA486C-3D8A-497C-B36E-047C4C188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5402263"/>
            <a:ext cx="250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
            <a:extLst>
              <a:ext uri="{FF2B5EF4-FFF2-40B4-BE49-F238E27FC236}">
                <a16:creationId xmlns:a16="http://schemas.microsoft.com/office/drawing/2014/main" id="{D641DFC3-1036-4E4D-8997-698145A5F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5187950"/>
            <a:ext cx="250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
            <a:extLst>
              <a:ext uri="{FF2B5EF4-FFF2-40B4-BE49-F238E27FC236}">
                <a16:creationId xmlns:a16="http://schemas.microsoft.com/office/drawing/2014/main" id="{2FA25CD4-9FB9-4953-9FF5-305EB9456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4900613"/>
            <a:ext cx="250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0" descr="#">
            <a:extLst>
              <a:ext uri="{FF2B5EF4-FFF2-40B4-BE49-F238E27FC236}">
                <a16:creationId xmlns:a16="http://schemas.microsoft.com/office/drawing/2014/main" id="{58F6D8D7-F316-4B52-9C85-D24771C3A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5905500"/>
            <a:ext cx="3524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Line 11">
            <a:extLst>
              <a:ext uri="{FF2B5EF4-FFF2-40B4-BE49-F238E27FC236}">
                <a16:creationId xmlns:a16="http://schemas.microsoft.com/office/drawing/2014/main" id="{C0ADBECC-8B3A-4462-AD62-D74CCA5E5223}"/>
              </a:ext>
            </a:extLst>
          </p:cNvPr>
          <p:cNvSpPr>
            <a:spLocks noChangeShapeType="1"/>
          </p:cNvSpPr>
          <p:nvPr/>
        </p:nvSpPr>
        <p:spPr bwMode="auto">
          <a:xfrm>
            <a:off x="2393950" y="5045075"/>
            <a:ext cx="131763" cy="35718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71" name="Line 12">
            <a:extLst>
              <a:ext uri="{FF2B5EF4-FFF2-40B4-BE49-F238E27FC236}">
                <a16:creationId xmlns:a16="http://schemas.microsoft.com/office/drawing/2014/main" id="{DD512CA7-9E1A-4780-94B2-831B7F1C75AC}"/>
              </a:ext>
            </a:extLst>
          </p:cNvPr>
          <p:cNvSpPr>
            <a:spLocks noChangeShapeType="1"/>
          </p:cNvSpPr>
          <p:nvPr/>
        </p:nvSpPr>
        <p:spPr bwMode="auto">
          <a:xfrm>
            <a:off x="2614613" y="5510213"/>
            <a:ext cx="530225" cy="71437"/>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72" name="Oval 13">
            <a:extLst>
              <a:ext uri="{FF2B5EF4-FFF2-40B4-BE49-F238E27FC236}">
                <a16:creationId xmlns:a16="http://schemas.microsoft.com/office/drawing/2014/main" id="{301CA3AC-ADAE-4596-A0FE-DACCD8DA7243}"/>
              </a:ext>
            </a:extLst>
          </p:cNvPr>
          <p:cNvSpPr>
            <a:spLocks noChangeArrowheads="1"/>
          </p:cNvSpPr>
          <p:nvPr/>
        </p:nvSpPr>
        <p:spPr bwMode="auto">
          <a:xfrm>
            <a:off x="4821238" y="5268913"/>
            <a:ext cx="439737" cy="179387"/>
          </a:xfrm>
          <a:prstGeom prst="ellipse">
            <a:avLst/>
          </a:prstGeom>
          <a:solidFill>
            <a:srgbClr val="008000"/>
          </a:solidFill>
          <a:ln>
            <a:noFill/>
          </a:ln>
          <a:effec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GB" altLang="en-US" sz="500">
                <a:latin typeface="Verdana" charset="0"/>
              </a:rPr>
              <a:t>Sink</a:t>
            </a:r>
          </a:p>
          <a:p>
            <a:pPr eaLnBrk="1" hangingPunct="1">
              <a:defRPr/>
            </a:pPr>
            <a:r>
              <a:rPr lang="en-GB" altLang="en-US" sz="500">
                <a:latin typeface="Verdana" charset="0"/>
              </a:rPr>
              <a:t>node</a:t>
            </a:r>
          </a:p>
        </p:txBody>
      </p:sp>
      <p:sp>
        <p:nvSpPr>
          <p:cNvPr id="40973" name="Rectangle 14">
            <a:extLst>
              <a:ext uri="{FF2B5EF4-FFF2-40B4-BE49-F238E27FC236}">
                <a16:creationId xmlns:a16="http://schemas.microsoft.com/office/drawing/2014/main" id="{E921584E-4C96-4893-910C-BF7BDA0EBB7C}"/>
              </a:ext>
            </a:extLst>
          </p:cNvPr>
          <p:cNvSpPr>
            <a:spLocks noChangeArrowheads="1"/>
          </p:cNvSpPr>
          <p:nvPr/>
        </p:nvSpPr>
        <p:spPr bwMode="auto">
          <a:xfrm>
            <a:off x="5614988" y="5295900"/>
            <a:ext cx="396875" cy="142875"/>
          </a:xfrm>
          <a:prstGeom prst="rect">
            <a:avLst/>
          </a:prstGeom>
          <a:solidFill>
            <a:schemeClr val="bg2"/>
          </a:solidFill>
          <a:ln>
            <a:noFill/>
          </a:ln>
          <a:effec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GB" altLang="en-US" sz="600">
                <a:latin typeface="Verdana" charset="0"/>
              </a:rPr>
              <a:t>Gateway</a:t>
            </a:r>
          </a:p>
        </p:txBody>
      </p:sp>
      <p:pic>
        <p:nvPicPr>
          <p:cNvPr id="58382" name="Picture 15" descr="http://openclipart.org/image/800px/svg_to_png/14729/gabe_anguiano_Cloud.png">
            <a:extLst>
              <a:ext uri="{FF2B5EF4-FFF2-40B4-BE49-F238E27FC236}">
                <a16:creationId xmlns:a16="http://schemas.microsoft.com/office/drawing/2014/main" id="{0D590D92-97AE-480F-8DE6-776EEDDC3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35475"/>
            <a:ext cx="10588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3" name="Line 16">
            <a:extLst>
              <a:ext uri="{FF2B5EF4-FFF2-40B4-BE49-F238E27FC236}">
                <a16:creationId xmlns:a16="http://schemas.microsoft.com/office/drawing/2014/main" id="{93D01599-869F-457A-904D-0E77E2E627AE}"/>
              </a:ext>
            </a:extLst>
          </p:cNvPr>
          <p:cNvSpPr>
            <a:spLocks noChangeShapeType="1"/>
          </p:cNvSpPr>
          <p:nvPr/>
        </p:nvSpPr>
        <p:spPr bwMode="auto">
          <a:xfrm>
            <a:off x="5746750" y="5080000"/>
            <a:ext cx="87313" cy="144463"/>
          </a:xfrm>
          <a:prstGeom prst="line">
            <a:avLst/>
          </a:prstGeom>
          <a:noFill/>
          <a:ln w="9525">
            <a:solidFill>
              <a:schemeClr val="tx1"/>
            </a:solidFill>
            <a:round/>
            <a:headEnd type="triangle" w="med" len="med"/>
            <a:tailEnd type="triangle" w="med" len="med"/>
          </a:ln>
          <a:effectLst>
            <a:prstShdw prst="shdw17" dist="17961" dir="2700000">
              <a:srgbClr val="808080">
                <a:alpha val="50000"/>
              </a:srgbClr>
            </a:prstShdw>
          </a:effectLst>
          <a:extLst>
            <a:ext uri="{909E8E84-426E-40DD-AFC4-6F175D3DCCD1}">
              <a14:hiddenFill xmlns:a14="http://schemas.microsoft.com/office/drawing/2010/main">
                <a:noFill/>
              </a14:hiddenFill>
            </a:ext>
          </a:extLst>
        </p:spPr>
        <p:txBody>
          <a:bodyPr/>
          <a:lstStyle/>
          <a:p>
            <a:endParaRPr lang="en-US"/>
          </a:p>
        </p:txBody>
      </p:sp>
      <p:sp>
        <p:nvSpPr>
          <p:cNvPr id="40976" name="Line 17">
            <a:extLst>
              <a:ext uri="{FF2B5EF4-FFF2-40B4-BE49-F238E27FC236}">
                <a16:creationId xmlns:a16="http://schemas.microsoft.com/office/drawing/2014/main" id="{88066AB8-82B3-43F5-8457-D612F6E4F572}"/>
              </a:ext>
            </a:extLst>
          </p:cNvPr>
          <p:cNvSpPr>
            <a:spLocks noChangeShapeType="1"/>
          </p:cNvSpPr>
          <p:nvPr/>
        </p:nvSpPr>
        <p:spPr bwMode="auto">
          <a:xfrm>
            <a:off x="4378325" y="5367338"/>
            <a:ext cx="398463"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77" name="Line 18">
            <a:extLst>
              <a:ext uri="{FF2B5EF4-FFF2-40B4-BE49-F238E27FC236}">
                <a16:creationId xmlns:a16="http://schemas.microsoft.com/office/drawing/2014/main" id="{EEE33121-DA1C-4A7D-B3BC-5DF02632C373}"/>
              </a:ext>
            </a:extLst>
          </p:cNvPr>
          <p:cNvSpPr>
            <a:spLocks noChangeShapeType="1"/>
          </p:cNvSpPr>
          <p:nvPr/>
        </p:nvSpPr>
        <p:spPr bwMode="auto">
          <a:xfrm>
            <a:off x="5283200" y="5367338"/>
            <a:ext cx="309563"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78" name="Line 19">
            <a:extLst>
              <a:ext uri="{FF2B5EF4-FFF2-40B4-BE49-F238E27FC236}">
                <a16:creationId xmlns:a16="http://schemas.microsoft.com/office/drawing/2014/main" id="{EECF9669-690D-45C8-BE1A-338B42046495}"/>
              </a:ext>
            </a:extLst>
          </p:cNvPr>
          <p:cNvSpPr>
            <a:spLocks noChangeShapeType="1"/>
          </p:cNvSpPr>
          <p:nvPr/>
        </p:nvSpPr>
        <p:spPr bwMode="auto">
          <a:xfrm>
            <a:off x="3408363" y="5116513"/>
            <a:ext cx="661987" cy="2159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79" name="Line 20">
            <a:extLst>
              <a:ext uri="{FF2B5EF4-FFF2-40B4-BE49-F238E27FC236}">
                <a16:creationId xmlns:a16="http://schemas.microsoft.com/office/drawing/2014/main" id="{05FBCD6F-9C54-4DC7-A04A-6D95392EC0B9}"/>
              </a:ext>
            </a:extLst>
          </p:cNvPr>
          <p:cNvSpPr>
            <a:spLocks noChangeShapeType="1"/>
          </p:cNvSpPr>
          <p:nvPr/>
        </p:nvSpPr>
        <p:spPr bwMode="auto">
          <a:xfrm flipV="1">
            <a:off x="2657475" y="5116513"/>
            <a:ext cx="530225" cy="28575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80" name="Line 21">
            <a:extLst>
              <a:ext uri="{FF2B5EF4-FFF2-40B4-BE49-F238E27FC236}">
                <a16:creationId xmlns:a16="http://schemas.microsoft.com/office/drawing/2014/main" id="{FE3AFCBE-4FE0-4B8C-B7B7-3566D47C4210}"/>
              </a:ext>
            </a:extLst>
          </p:cNvPr>
          <p:cNvSpPr>
            <a:spLocks noChangeShapeType="1"/>
          </p:cNvSpPr>
          <p:nvPr/>
        </p:nvSpPr>
        <p:spPr bwMode="auto">
          <a:xfrm flipH="1">
            <a:off x="3187700" y="5187950"/>
            <a:ext cx="88900" cy="322263"/>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81" name="Line 22">
            <a:extLst>
              <a:ext uri="{FF2B5EF4-FFF2-40B4-BE49-F238E27FC236}">
                <a16:creationId xmlns:a16="http://schemas.microsoft.com/office/drawing/2014/main" id="{AC628372-11F8-4480-B216-9C06070807BF}"/>
              </a:ext>
            </a:extLst>
          </p:cNvPr>
          <p:cNvSpPr>
            <a:spLocks noChangeShapeType="1"/>
          </p:cNvSpPr>
          <p:nvPr/>
        </p:nvSpPr>
        <p:spPr bwMode="auto">
          <a:xfrm flipV="1">
            <a:off x="3363913" y="5402263"/>
            <a:ext cx="617537" cy="144462"/>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82" name="Line 23">
            <a:extLst>
              <a:ext uri="{FF2B5EF4-FFF2-40B4-BE49-F238E27FC236}">
                <a16:creationId xmlns:a16="http://schemas.microsoft.com/office/drawing/2014/main" id="{196BB656-AB36-4622-9424-EE8053B3BB06}"/>
              </a:ext>
            </a:extLst>
          </p:cNvPr>
          <p:cNvSpPr>
            <a:spLocks noChangeShapeType="1"/>
          </p:cNvSpPr>
          <p:nvPr/>
        </p:nvSpPr>
        <p:spPr bwMode="auto">
          <a:xfrm flipV="1">
            <a:off x="3055938" y="5654675"/>
            <a:ext cx="176212" cy="28575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58391" name="Picture 24" descr="#">
            <a:extLst>
              <a:ext uri="{FF2B5EF4-FFF2-40B4-BE49-F238E27FC236}">
                <a16:creationId xmlns:a16="http://schemas.microsoft.com/office/drawing/2014/main" id="{EB2C8A67-3465-47CB-827B-689919DC3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5834063"/>
            <a:ext cx="3524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Line 25">
            <a:extLst>
              <a:ext uri="{FF2B5EF4-FFF2-40B4-BE49-F238E27FC236}">
                <a16:creationId xmlns:a16="http://schemas.microsoft.com/office/drawing/2014/main" id="{1168A026-3A20-4086-9793-4232071D1D80}"/>
              </a:ext>
            </a:extLst>
          </p:cNvPr>
          <p:cNvSpPr>
            <a:spLocks noChangeShapeType="1"/>
          </p:cNvSpPr>
          <p:nvPr/>
        </p:nvSpPr>
        <p:spPr bwMode="auto">
          <a:xfrm>
            <a:off x="3232150" y="6011863"/>
            <a:ext cx="441325"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85" name="Line 26">
            <a:extLst>
              <a:ext uri="{FF2B5EF4-FFF2-40B4-BE49-F238E27FC236}">
                <a16:creationId xmlns:a16="http://schemas.microsoft.com/office/drawing/2014/main" id="{519C2801-062E-4488-B509-A42E820E2179}"/>
              </a:ext>
            </a:extLst>
          </p:cNvPr>
          <p:cNvSpPr>
            <a:spLocks noChangeShapeType="1"/>
          </p:cNvSpPr>
          <p:nvPr/>
        </p:nvSpPr>
        <p:spPr bwMode="auto">
          <a:xfrm flipV="1">
            <a:off x="4025900" y="5438775"/>
            <a:ext cx="793750" cy="466725"/>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58394" name="Text Box 27">
            <a:extLst>
              <a:ext uri="{FF2B5EF4-FFF2-40B4-BE49-F238E27FC236}">
                <a16:creationId xmlns:a16="http://schemas.microsoft.com/office/drawing/2014/main" id="{2287FBDA-1456-4EA3-BBD5-2FDF0EB070FF}"/>
              </a:ext>
            </a:extLst>
          </p:cNvPr>
          <p:cNvSpPr txBox="1">
            <a:spLocks noChangeArrowheads="1"/>
          </p:cNvSpPr>
          <p:nvPr/>
        </p:nvSpPr>
        <p:spPr bwMode="auto">
          <a:xfrm>
            <a:off x="5100638" y="4725988"/>
            <a:ext cx="782637" cy="304800"/>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700"/>
              <a:t>Core network</a:t>
            </a:r>
          </a:p>
          <a:p>
            <a:pPr eaLnBrk="1" hangingPunct="1">
              <a:spcBef>
                <a:spcPct val="0"/>
              </a:spcBef>
              <a:buFontTx/>
              <a:buNone/>
            </a:pPr>
            <a:r>
              <a:rPr lang="en-GB" altLang="en-US" sz="700"/>
              <a:t>e.g. Internet</a:t>
            </a:r>
          </a:p>
        </p:txBody>
      </p:sp>
      <p:sp>
        <p:nvSpPr>
          <p:cNvPr id="40987" name="Line 28">
            <a:extLst>
              <a:ext uri="{FF2B5EF4-FFF2-40B4-BE49-F238E27FC236}">
                <a16:creationId xmlns:a16="http://schemas.microsoft.com/office/drawing/2014/main" id="{9EA7D3CF-C5D8-445D-8B0D-3BBE0E0F8B86}"/>
              </a:ext>
            </a:extLst>
          </p:cNvPr>
          <p:cNvSpPr>
            <a:spLocks noChangeShapeType="1"/>
          </p:cNvSpPr>
          <p:nvPr/>
        </p:nvSpPr>
        <p:spPr bwMode="auto">
          <a:xfrm flipV="1">
            <a:off x="6054725" y="4614863"/>
            <a:ext cx="354013" cy="10795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58396" name="Picture 30" descr="#">
            <a:extLst>
              <a:ext uri="{FF2B5EF4-FFF2-40B4-BE49-F238E27FC236}">
                <a16:creationId xmlns:a16="http://schemas.microsoft.com/office/drawing/2014/main" id="{C6855A92-7978-4FEC-9919-A7F34704D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8913" y="4333875"/>
            <a:ext cx="3937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7" name="Text Box 31">
            <a:extLst>
              <a:ext uri="{FF2B5EF4-FFF2-40B4-BE49-F238E27FC236}">
                <a16:creationId xmlns:a16="http://schemas.microsoft.com/office/drawing/2014/main" id="{33B2FD64-A572-42FF-AC88-5B9636FC601C}"/>
              </a:ext>
            </a:extLst>
          </p:cNvPr>
          <p:cNvSpPr txBox="1">
            <a:spLocks noChangeArrowheads="1"/>
          </p:cNvSpPr>
          <p:nvPr/>
        </p:nvSpPr>
        <p:spPr bwMode="auto">
          <a:xfrm>
            <a:off x="6499225" y="4784725"/>
            <a:ext cx="704850" cy="228600"/>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900"/>
              <a:t>End-user</a:t>
            </a:r>
          </a:p>
        </p:txBody>
      </p:sp>
      <p:pic>
        <p:nvPicPr>
          <p:cNvPr id="58398" name="Picture 32" descr="#">
            <a:extLst>
              <a:ext uri="{FF2B5EF4-FFF2-40B4-BE49-F238E27FC236}">
                <a16:creationId xmlns:a16="http://schemas.microsoft.com/office/drawing/2014/main" id="{3AEDB775-4422-4E15-A65C-634BF12C51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75" y="4868863"/>
            <a:ext cx="2635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9" name="Picture 33" descr="Internet Scheme by daccap - A simplified scheme of the Internet. Icons from the High Contrast Theme.">
            <a:extLst>
              <a:ext uri="{FF2B5EF4-FFF2-40B4-BE49-F238E27FC236}">
                <a16:creationId xmlns:a16="http://schemas.microsoft.com/office/drawing/2014/main" id="{38D4F5AD-011A-442D-AF28-2FDD766D3A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2350" y="1484313"/>
            <a:ext cx="2381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202" name="Picture 34" descr="#">
            <a:extLst>
              <a:ext uri="{FF2B5EF4-FFF2-40B4-BE49-F238E27FC236}">
                <a16:creationId xmlns:a16="http://schemas.microsoft.com/office/drawing/2014/main" id="{99FECEC5-3D3C-4FB7-966D-4BBBCE24CB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988" y="1771650"/>
            <a:ext cx="5016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3" name="Line 35">
            <a:extLst>
              <a:ext uri="{FF2B5EF4-FFF2-40B4-BE49-F238E27FC236}">
                <a16:creationId xmlns:a16="http://schemas.microsoft.com/office/drawing/2014/main" id="{613AC3FC-76BD-42F1-9878-DA6713688079}"/>
              </a:ext>
            </a:extLst>
          </p:cNvPr>
          <p:cNvSpPr>
            <a:spLocks noChangeShapeType="1"/>
          </p:cNvSpPr>
          <p:nvPr/>
        </p:nvSpPr>
        <p:spPr bwMode="auto">
          <a:xfrm>
            <a:off x="2940050" y="2060575"/>
            <a:ext cx="144463" cy="287338"/>
          </a:xfrm>
          <a:prstGeom prst="line">
            <a:avLst/>
          </a:prstGeom>
          <a:noFill/>
          <a:ln w="12700">
            <a:solidFill>
              <a:srgbClr val="FF0000"/>
            </a:solidFill>
            <a:round/>
            <a:headEn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94" name="Line 36">
            <a:extLst>
              <a:ext uri="{FF2B5EF4-FFF2-40B4-BE49-F238E27FC236}">
                <a16:creationId xmlns:a16="http://schemas.microsoft.com/office/drawing/2014/main" id="{F86AD79E-E394-4A7E-B567-79472221E9E9}"/>
              </a:ext>
            </a:extLst>
          </p:cNvPr>
          <p:cNvSpPr>
            <a:spLocks noChangeShapeType="1"/>
          </p:cNvSpPr>
          <p:nvPr/>
        </p:nvSpPr>
        <p:spPr bwMode="auto">
          <a:xfrm>
            <a:off x="3155950" y="2492375"/>
            <a:ext cx="215900" cy="71438"/>
          </a:xfrm>
          <a:prstGeom prst="line">
            <a:avLst/>
          </a:prstGeom>
          <a:noFill/>
          <a:ln w="12700">
            <a:solidFill>
              <a:srgbClr val="FF0000"/>
            </a:solidFill>
            <a:round/>
            <a:headEn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95" name="Line 37">
            <a:extLst>
              <a:ext uri="{FF2B5EF4-FFF2-40B4-BE49-F238E27FC236}">
                <a16:creationId xmlns:a16="http://schemas.microsoft.com/office/drawing/2014/main" id="{8C195556-3F4A-4F29-9B01-9A7C133CE666}"/>
              </a:ext>
            </a:extLst>
          </p:cNvPr>
          <p:cNvSpPr>
            <a:spLocks noChangeShapeType="1"/>
          </p:cNvSpPr>
          <p:nvPr/>
        </p:nvSpPr>
        <p:spPr bwMode="auto">
          <a:xfrm flipV="1">
            <a:off x="3660775" y="2420938"/>
            <a:ext cx="215900" cy="142875"/>
          </a:xfrm>
          <a:prstGeom prst="line">
            <a:avLst/>
          </a:prstGeom>
          <a:noFill/>
          <a:ln w="12700">
            <a:solidFill>
              <a:srgbClr val="FF0000"/>
            </a:solidFill>
            <a:round/>
            <a:headEn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40996" name="Line 38">
            <a:extLst>
              <a:ext uri="{FF2B5EF4-FFF2-40B4-BE49-F238E27FC236}">
                <a16:creationId xmlns:a16="http://schemas.microsoft.com/office/drawing/2014/main" id="{A064C20D-DFA1-4869-B8DD-737490C8E9B9}"/>
              </a:ext>
            </a:extLst>
          </p:cNvPr>
          <p:cNvSpPr>
            <a:spLocks noChangeShapeType="1"/>
          </p:cNvSpPr>
          <p:nvPr/>
        </p:nvSpPr>
        <p:spPr bwMode="auto">
          <a:xfrm flipV="1">
            <a:off x="3948113" y="2060575"/>
            <a:ext cx="144462" cy="287338"/>
          </a:xfrm>
          <a:prstGeom prst="line">
            <a:avLst/>
          </a:prstGeom>
          <a:noFill/>
          <a:ln w="12700">
            <a:solidFill>
              <a:srgbClr val="FF0000"/>
            </a:solidFill>
            <a:round/>
            <a:headEn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58405" name="Rectangle 39">
            <a:extLst>
              <a:ext uri="{FF2B5EF4-FFF2-40B4-BE49-F238E27FC236}">
                <a16:creationId xmlns:a16="http://schemas.microsoft.com/office/drawing/2014/main" id="{23D82498-78F0-46AA-95F3-25C84144A28A}"/>
              </a:ext>
            </a:extLst>
          </p:cNvPr>
          <p:cNvSpPr>
            <a:spLocks noChangeArrowheads="1"/>
          </p:cNvSpPr>
          <p:nvPr/>
        </p:nvSpPr>
        <p:spPr bwMode="auto">
          <a:xfrm>
            <a:off x="1931988" y="1484313"/>
            <a:ext cx="450850"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Data</a:t>
            </a:r>
          </a:p>
        </p:txBody>
      </p:sp>
      <p:sp>
        <p:nvSpPr>
          <p:cNvPr id="58406" name="Rectangle 40">
            <a:extLst>
              <a:ext uri="{FF2B5EF4-FFF2-40B4-BE49-F238E27FC236}">
                <a16:creationId xmlns:a16="http://schemas.microsoft.com/office/drawing/2014/main" id="{47799981-9829-4955-A231-343402D204C6}"/>
              </a:ext>
            </a:extLst>
          </p:cNvPr>
          <p:cNvSpPr>
            <a:spLocks noChangeArrowheads="1"/>
          </p:cNvSpPr>
          <p:nvPr/>
        </p:nvSpPr>
        <p:spPr bwMode="auto">
          <a:xfrm>
            <a:off x="1862138" y="1987550"/>
            <a:ext cx="590550"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Sender</a:t>
            </a:r>
          </a:p>
        </p:txBody>
      </p:sp>
      <p:pic>
        <p:nvPicPr>
          <p:cNvPr id="58407" name="Picture 41" descr="#">
            <a:extLst>
              <a:ext uri="{FF2B5EF4-FFF2-40B4-BE49-F238E27FC236}">
                <a16:creationId xmlns:a16="http://schemas.microsoft.com/office/drawing/2014/main" id="{38F2C8F1-DD38-42EB-B841-51561E546E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9438" y="1843088"/>
            <a:ext cx="5016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8" name="Rectangle 42">
            <a:extLst>
              <a:ext uri="{FF2B5EF4-FFF2-40B4-BE49-F238E27FC236}">
                <a16:creationId xmlns:a16="http://schemas.microsoft.com/office/drawing/2014/main" id="{4452F89A-6A56-4A28-BD5B-D045F336F4F0}"/>
              </a:ext>
            </a:extLst>
          </p:cNvPr>
          <p:cNvSpPr>
            <a:spLocks noChangeArrowheads="1"/>
          </p:cNvSpPr>
          <p:nvPr/>
        </p:nvSpPr>
        <p:spPr bwMode="auto">
          <a:xfrm>
            <a:off x="4651375" y="1555750"/>
            <a:ext cx="450850"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Data</a:t>
            </a:r>
          </a:p>
        </p:txBody>
      </p:sp>
      <p:sp>
        <p:nvSpPr>
          <p:cNvPr id="58409" name="Rectangle 43">
            <a:extLst>
              <a:ext uri="{FF2B5EF4-FFF2-40B4-BE49-F238E27FC236}">
                <a16:creationId xmlns:a16="http://schemas.microsoft.com/office/drawing/2014/main" id="{B3C71D59-D6B7-4C57-B569-4E0357010E1C}"/>
              </a:ext>
            </a:extLst>
          </p:cNvPr>
          <p:cNvSpPr>
            <a:spLocks noChangeArrowheads="1"/>
          </p:cNvSpPr>
          <p:nvPr/>
        </p:nvSpPr>
        <p:spPr bwMode="auto">
          <a:xfrm>
            <a:off x="4535488" y="2058988"/>
            <a:ext cx="684212"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Receiver</a:t>
            </a:r>
          </a:p>
        </p:txBody>
      </p:sp>
      <p:sp>
        <p:nvSpPr>
          <p:cNvPr id="58410" name="Rectangle 44">
            <a:extLst>
              <a:ext uri="{FF2B5EF4-FFF2-40B4-BE49-F238E27FC236}">
                <a16:creationId xmlns:a16="http://schemas.microsoft.com/office/drawing/2014/main" id="{BE96734B-A66C-4CD3-9B2B-55E800175F4D}"/>
              </a:ext>
            </a:extLst>
          </p:cNvPr>
          <p:cNvSpPr>
            <a:spLocks noChangeArrowheads="1"/>
          </p:cNvSpPr>
          <p:nvPr/>
        </p:nvSpPr>
        <p:spPr bwMode="auto">
          <a:xfrm>
            <a:off x="1716088" y="3787775"/>
            <a:ext cx="3294062"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A sample data communication in conventional networks</a:t>
            </a:r>
          </a:p>
        </p:txBody>
      </p:sp>
      <p:sp>
        <p:nvSpPr>
          <p:cNvPr id="58411" name="Rectangle 45">
            <a:extLst>
              <a:ext uri="{FF2B5EF4-FFF2-40B4-BE49-F238E27FC236}">
                <a16:creationId xmlns:a16="http://schemas.microsoft.com/office/drawing/2014/main" id="{08F111BC-5AC4-4CEE-B3E4-00FEAAAAFF34}"/>
              </a:ext>
            </a:extLst>
          </p:cNvPr>
          <p:cNvSpPr>
            <a:spLocks noChangeArrowheads="1"/>
          </p:cNvSpPr>
          <p:nvPr/>
        </p:nvSpPr>
        <p:spPr bwMode="auto">
          <a:xfrm>
            <a:off x="1963738" y="6308725"/>
            <a:ext cx="2341562"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latin typeface="Arial" panose="020B0604020202020204" pitchFamily="34" charset="0"/>
              </a:rPr>
              <a:t>A sample data communication in WSN</a:t>
            </a:r>
          </a:p>
        </p:txBody>
      </p:sp>
      <p:pic>
        <p:nvPicPr>
          <p:cNvPr id="391214" name="Picture 46" descr="#">
            <a:extLst>
              <a:ext uri="{FF2B5EF4-FFF2-40B4-BE49-F238E27FC236}">
                <a16:creationId xmlns:a16="http://schemas.microsoft.com/office/drawing/2014/main" id="{77E83F8A-9757-457B-A8B7-2B13E33607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5175" y="4797425"/>
            <a:ext cx="2571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15" name="Text Box 47">
            <a:extLst>
              <a:ext uri="{FF2B5EF4-FFF2-40B4-BE49-F238E27FC236}">
                <a16:creationId xmlns:a16="http://schemas.microsoft.com/office/drawing/2014/main" id="{8A808C20-3502-4551-94FF-38C135A598D7}"/>
              </a:ext>
            </a:extLst>
          </p:cNvPr>
          <p:cNvSpPr txBox="1">
            <a:spLocks noChangeArrowheads="1"/>
          </p:cNvSpPr>
          <p:nvPr/>
        </p:nvSpPr>
        <p:spPr bwMode="auto">
          <a:xfrm>
            <a:off x="6211888" y="3946525"/>
            <a:ext cx="574675" cy="274638"/>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200" b="1">
                <a:solidFill>
                  <a:srgbClr val="FF0000"/>
                </a:solidFill>
              </a:rPr>
              <a:t>Fire!</a:t>
            </a:r>
          </a:p>
        </p:txBody>
      </p:sp>
      <p:sp>
        <p:nvSpPr>
          <p:cNvPr id="391216" name="Text Box 48">
            <a:extLst>
              <a:ext uri="{FF2B5EF4-FFF2-40B4-BE49-F238E27FC236}">
                <a16:creationId xmlns:a16="http://schemas.microsoft.com/office/drawing/2014/main" id="{AC02B313-D702-44CA-824C-09A9DF92B264}"/>
              </a:ext>
            </a:extLst>
          </p:cNvPr>
          <p:cNvSpPr txBox="1">
            <a:spLocks noChangeArrowheads="1"/>
          </p:cNvSpPr>
          <p:nvPr/>
        </p:nvSpPr>
        <p:spPr bwMode="auto">
          <a:xfrm>
            <a:off x="6859588" y="4005263"/>
            <a:ext cx="952500" cy="3968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solidFill>
                  <a:schemeClr val="bg2"/>
                </a:solidFill>
                <a:latin typeface="Arial" panose="020B0604020202020204" pitchFamily="34" charset="0"/>
              </a:rPr>
              <a:t>Some bits</a:t>
            </a:r>
          </a:p>
          <a:p>
            <a:pPr eaLnBrk="1" hangingPunct="1">
              <a:spcBef>
                <a:spcPct val="0"/>
              </a:spcBef>
              <a:buFontTx/>
              <a:buNone/>
            </a:pPr>
            <a:r>
              <a:rPr lang="en-GB" altLang="en-US" sz="1000">
                <a:solidFill>
                  <a:schemeClr val="bg2"/>
                </a:solidFill>
                <a:latin typeface="Arial" panose="020B0604020202020204" pitchFamily="34" charset="0"/>
              </a:rPr>
              <a:t>01100011100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3386 0.00278 C 0.05208 0.03125 0.07049 0.05995 0.08698 0.075 C 0.10347 0.09005 0.11684 0.09236 0.13281 0.09306 C 0.14879 0.09375 0.17049 0.09051 0.18281 0.07917 C 0.19514 0.06783 0.19219 0.03634 0.20677 0.025 C 0.22136 0.01366 0.25955 0.0132 0.27031 0.01111 " pathEditMode="relative" ptsTypes="aaaaaA">
                                      <p:cBhvr>
                                        <p:cTn id="6" dur="2000" fill="hold"/>
                                        <p:tgtEl>
                                          <p:spTgt spid="39120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61111E-6 -0.0037 C -0.00034 0.0213 -0.00052 0.04699 0.01528 0.04815 C 0.03125 0.04977 0.06615 0.00671 0.09566 0.00417 C 0.12552 0.00208 0.16511 0.02917 0.19375 0.03426 C 0.22257 0.03981 0.24063 0.03611 0.26789 0.03681 C 0.2948 0.03727 0.33924 0.04259 0.35695 0.03773 C 0.37483 0.0331 0.37014 0.0206 0.37466 0.00764 C 0.37934 -0.00486 0.36945 -0.02847 0.38455 -0.03935 C 0.39983 -0.05023 0.45382 -0.05116 0.46632 -0.05764 " pathEditMode="relative" rAng="0" ptsTypes="aaaaaaaaA">
                                      <p:cBhvr>
                                        <p:cTn id="10" dur="3000" fill="hold"/>
                                        <p:tgtEl>
                                          <p:spTgt spid="391214"/>
                                        </p:tgtEl>
                                        <p:attrNameLst>
                                          <p:attrName>ppt_x</p:attrName>
                                          <p:attrName>ppt_y</p:attrName>
                                        </p:attrNameLst>
                                      </p:cBhvr>
                                      <p:rCtr x="23281" y="-23"/>
                                    </p:animMotion>
                                  </p:childTnLst>
                                </p:cTn>
                              </p:par>
                            </p:childTnLst>
                          </p:cTn>
                        </p:par>
                        <p:par>
                          <p:cTn id="11" fill="hold" nodeType="afterGroup">
                            <p:stCondLst>
                              <p:cond delay="3000"/>
                            </p:stCondLst>
                            <p:childTnLst>
                              <p:par>
                                <p:cTn id="12" presetID="2" presetClass="entr" presetSubtype="4" fill="hold" grpId="0" nodeType="afterEffect">
                                  <p:stCondLst>
                                    <p:cond delay="0"/>
                                  </p:stCondLst>
                                  <p:childTnLst>
                                    <p:set>
                                      <p:cBhvr>
                                        <p:cTn id="13" dur="1" fill="hold">
                                          <p:stCondLst>
                                            <p:cond delay="0"/>
                                          </p:stCondLst>
                                        </p:cTn>
                                        <p:tgtEl>
                                          <p:spTgt spid="391216"/>
                                        </p:tgtEl>
                                        <p:attrNameLst>
                                          <p:attrName>style.visibility</p:attrName>
                                        </p:attrNameLst>
                                      </p:cBhvr>
                                      <p:to>
                                        <p:strVal val="visible"/>
                                      </p:to>
                                    </p:set>
                                    <p:anim calcmode="lin" valueType="num">
                                      <p:cBhvr additive="base">
                                        <p:cTn id="14" dur="500" fill="hold"/>
                                        <p:tgtEl>
                                          <p:spTgt spid="391216"/>
                                        </p:tgtEl>
                                        <p:attrNameLst>
                                          <p:attrName>ppt_x</p:attrName>
                                        </p:attrNameLst>
                                      </p:cBhvr>
                                      <p:tavLst>
                                        <p:tav tm="0">
                                          <p:val>
                                            <p:strVal val="#ppt_x"/>
                                          </p:val>
                                        </p:tav>
                                        <p:tav tm="100000">
                                          <p:val>
                                            <p:strVal val="#ppt_x"/>
                                          </p:val>
                                        </p:tav>
                                      </p:tavLst>
                                    </p:anim>
                                    <p:anim calcmode="lin" valueType="num">
                                      <p:cBhvr additive="base">
                                        <p:cTn id="15" dur="500" fill="hold"/>
                                        <p:tgtEl>
                                          <p:spTgt spid="39121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0.02171 -0.00602 C 0.02535 0.03171 0.029 0.06944 0.04566 0.07315 C 0.06233 0.07685 0.09358 0.01898 0.12171 0.0162 C 0.14983 0.01343 0.17292 0.04907 0.21441 0.05648 C 0.25591 0.06389 0.34375 0.07569 0.37066 0.06065 C 0.39757 0.0456 0.3599 -0.01204 0.37587 -0.0338 C 0.39184 -0.05556 0.45226 -0.06343 0.4665 -0.06991 " pathEditMode="relative" ptsTypes="aaaaaaA">
                                      <p:cBhvr>
                                        <p:cTn id="19" dur="5000" fill="hold"/>
                                        <p:tgtEl>
                                          <p:spTgt spid="391214"/>
                                        </p:tgtEl>
                                        <p:attrNameLst>
                                          <p:attrName>ppt_x</p:attrName>
                                          <p:attrName>ppt_y</p:attrName>
                                        </p:attrNameLst>
                                      </p:cBhvr>
                                    </p:animMotion>
                                  </p:childTnLst>
                                </p:cTn>
                              </p:par>
                            </p:childTnLst>
                          </p:cTn>
                        </p:par>
                        <p:par>
                          <p:cTn id="20" fill="hold" nodeType="afterGroup">
                            <p:stCondLst>
                              <p:cond delay="5000"/>
                            </p:stCondLst>
                            <p:childTnLst>
                              <p:par>
                                <p:cTn id="21" presetID="37" presetClass="entr" presetSubtype="0" fill="hold" grpId="0" nodeType="afterEffect">
                                  <p:stCondLst>
                                    <p:cond delay="0"/>
                                  </p:stCondLst>
                                  <p:childTnLst>
                                    <p:set>
                                      <p:cBhvr>
                                        <p:cTn id="22" dur="1" fill="hold">
                                          <p:stCondLst>
                                            <p:cond delay="0"/>
                                          </p:stCondLst>
                                        </p:cTn>
                                        <p:tgtEl>
                                          <p:spTgt spid="391215"/>
                                        </p:tgtEl>
                                        <p:attrNameLst>
                                          <p:attrName>style.visibility</p:attrName>
                                        </p:attrNameLst>
                                      </p:cBhvr>
                                      <p:to>
                                        <p:strVal val="visible"/>
                                      </p:to>
                                    </p:set>
                                    <p:animEffect transition="in" filter="fade">
                                      <p:cBhvr>
                                        <p:cTn id="23" dur="1000"/>
                                        <p:tgtEl>
                                          <p:spTgt spid="391215"/>
                                        </p:tgtEl>
                                      </p:cBhvr>
                                    </p:animEffect>
                                    <p:anim calcmode="lin" valueType="num">
                                      <p:cBhvr>
                                        <p:cTn id="24" dur="1000" fill="hold"/>
                                        <p:tgtEl>
                                          <p:spTgt spid="391215"/>
                                        </p:tgtEl>
                                        <p:attrNameLst>
                                          <p:attrName>ppt_x</p:attrName>
                                        </p:attrNameLst>
                                      </p:cBhvr>
                                      <p:tavLst>
                                        <p:tav tm="0">
                                          <p:val>
                                            <p:strVal val="#ppt_x"/>
                                          </p:val>
                                        </p:tav>
                                        <p:tav tm="100000">
                                          <p:val>
                                            <p:strVal val="#ppt_x"/>
                                          </p:val>
                                        </p:tav>
                                      </p:tavLst>
                                    </p:anim>
                                    <p:anim calcmode="lin" valueType="num">
                                      <p:cBhvr>
                                        <p:cTn id="25" dur="900" decel="100000" fill="hold"/>
                                        <p:tgtEl>
                                          <p:spTgt spid="3912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12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215" grpId="0"/>
      <p:bldP spid="3912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433BBE18-2A8D-476A-A566-91C5C02205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D4C4467D-7728-49D0-9850-F51CA8D1DB92}" type="slidenum">
              <a:rPr lang="en-GB" altLang="en-US" sz="1400">
                <a:ea typeface="MS PGothic" panose="020B0600070205080204" pitchFamily="34" charset="-128"/>
              </a:rPr>
              <a:pPr>
                <a:spcBef>
                  <a:spcPct val="0"/>
                </a:spcBef>
                <a:buFontTx/>
                <a:buNone/>
              </a:pPr>
              <a:t>32</a:t>
            </a:fld>
            <a:endParaRPr lang="en-GB" altLang="en-US" sz="1400">
              <a:ea typeface="MS PGothic" panose="020B0600070205080204" pitchFamily="34" charset="-128"/>
            </a:endParaRPr>
          </a:p>
        </p:txBody>
      </p:sp>
      <p:sp>
        <p:nvSpPr>
          <p:cNvPr id="69635" name="Rectangle 2">
            <a:extLst>
              <a:ext uri="{FF2B5EF4-FFF2-40B4-BE49-F238E27FC236}">
                <a16:creationId xmlns:a16="http://schemas.microsoft.com/office/drawing/2014/main" id="{52F3E3D6-A81A-41F9-BE96-5862852B704B}"/>
              </a:ext>
            </a:extLst>
          </p:cNvPr>
          <p:cNvSpPr>
            <a:spLocks noGrp="1" noChangeArrowheads="1"/>
          </p:cNvSpPr>
          <p:nvPr>
            <p:ph type="title" idx="4294967295"/>
          </p:nvPr>
        </p:nvSpPr>
        <p:spPr/>
        <p:txBody>
          <a:bodyPr/>
          <a:lstStyle/>
          <a:p>
            <a:r>
              <a:rPr lang="en-GB" altLang="en-US"/>
              <a:t>Observation and measurement data</a:t>
            </a:r>
          </a:p>
        </p:txBody>
      </p:sp>
      <p:grpSp>
        <p:nvGrpSpPr>
          <p:cNvPr id="69636" name="Group 3">
            <a:extLst>
              <a:ext uri="{FF2B5EF4-FFF2-40B4-BE49-F238E27FC236}">
                <a16:creationId xmlns:a16="http://schemas.microsoft.com/office/drawing/2014/main" id="{E4A805C7-7431-451D-8896-2AEEADFADF2F}"/>
              </a:ext>
            </a:extLst>
          </p:cNvPr>
          <p:cNvGrpSpPr>
            <a:grpSpLocks/>
          </p:cNvGrpSpPr>
          <p:nvPr/>
        </p:nvGrpSpPr>
        <p:grpSpPr bwMode="auto">
          <a:xfrm>
            <a:off x="457200" y="836613"/>
            <a:ext cx="8077200" cy="5499100"/>
            <a:chOff x="288" y="856"/>
            <a:chExt cx="5088" cy="3464"/>
          </a:xfrm>
        </p:grpSpPr>
        <p:pic>
          <p:nvPicPr>
            <p:cNvPr id="69638" name="Picture 3">
              <a:extLst>
                <a:ext uri="{FF2B5EF4-FFF2-40B4-BE49-F238E27FC236}">
                  <a16:creationId xmlns:a16="http://schemas.microsoft.com/office/drawing/2014/main" id="{B0E50556-77FA-4108-BF96-FE87BC3193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 y="856"/>
              <a:ext cx="5040" cy="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5">
              <a:extLst>
                <a:ext uri="{FF2B5EF4-FFF2-40B4-BE49-F238E27FC236}">
                  <a16:creationId xmlns:a16="http://schemas.microsoft.com/office/drawing/2014/main" id="{42B84438-CB17-4D4F-B78B-EA9CF273C878}"/>
                </a:ext>
              </a:extLst>
            </p:cNvPr>
            <p:cNvSpPr>
              <a:spLocks noChangeArrowheads="1"/>
            </p:cNvSpPr>
            <p:nvPr/>
          </p:nvSpPr>
          <p:spPr bwMode="auto">
            <a:xfrm>
              <a:off x="288" y="864"/>
              <a:ext cx="4992"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en-US" altLang="en-US" sz="1800">
                <a:latin typeface="Garamond" panose="02020404030301010803" pitchFamily="18" charset="0"/>
              </a:endParaRPr>
            </a:p>
          </p:txBody>
        </p:sp>
      </p:grpSp>
      <p:sp>
        <p:nvSpPr>
          <p:cNvPr id="69637" name="Text Box 6">
            <a:extLst>
              <a:ext uri="{FF2B5EF4-FFF2-40B4-BE49-F238E27FC236}">
                <a16:creationId xmlns:a16="http://schemas.microsoft.com/office/drawing/2014/main" id="{494BE43F-B347-486C-BF7E-D2BC6CF34ADD}"/>
              </a:ext>
            </a:extLst>
          </p:cNvPr>
          <p:cNvSpPr txBox="1">
            <a:spLocks noChangeArrowheads="1"/>
          </p:cNvSpPr>
          <p:nvPr/>
        </p:nvSpPr>
        <p:spPr bwMode="auto">
          <a:xfrm>
            <a:off x="136525" y="6629400"/>
            <a:ext cx="3694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GB" altLang="en-US" sz="600">
                <a:solidFill>
                  <a:schemeClr val="accent2"/>
                </a:solidFill>
                <a:ea typeface="MS PGothic" panose="020B0600070205080204" pitchFamily="34" charset="-128"/>
              </a:rPr>
              <a:t>Source: W3C Semantic Sensor Networks, SSN Ontology presentation, Laurent Lefort et 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número de diapositiva 2">
            <a:extLst>
              <a:ext uri="{FF2B5EF4-FFF2-40B4-BE49-F238E27FC236}">
                <a16:creationId xmlns:a16="http://schemas.microsoft.com/office/drawing/2014/main" id="{DA33C0EC-11EA-4F8C-9F69-1B86897986AB}"/>
              </a:ext>
            </a:extLst>
          </p:cNvPr>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C008C"/>
              </a:buClr>
              <a:buFont typeface="Wingdings" panose="05000000000000000000" pitchFamily="2" charset="2"/>
              <a:buChar char="v"/>
              <a:defRPr sz="2400">
                <a:solidFill>
                  <a:srgbClr val="00447C"/>
                </a:solidFill>
                <a:latin typeface="Calibri" panose="020F0502020204030204" pitchFamily="34" charset="0"/>
              </a:defRPr>
            </a:lvl1pPr>
            <a:lvl2pPr marL="742950" indent="-285750">
              <a:spcBef>
                <a:spcPct val="20000"/>
              </a:spcBef>
              <a:buClr>
                <a:srgbClr val="00447C"/>
              </a:buClr>
              <a:buFont typeface="Wingdings" panose="05000000000000000000" pitchFamily="2" charset="2"/>
              <a:buChar char="Ø"/>
              <a:defRPr sz="2000">
                <a:solidFill>
                  <a:srgbClr val="00447C"/>
                </a:solidFill>
                <a:latin typeface="Calibri" panose="020F0502020204030204" pitchFamily="34" charset="0"/>
              </a:defRPr>
            </a:lvl2pPr>
            <a:lvl3pPr marL="1143000" indent="-228600">
              <a:spcBef>
                <a:spcPct val="20000"/>
              </a:spcBef>
              <a:buClr>
                <a:schemeClr val="accent2"/>
              </a:buClr>
              <a:buFont typeface="Courier New" panose="02070309020205020404" pitchFamily="49" charset="0"/>
              <a:buChar char="o"/>
              <a:defRPr>
                <a:solidFill>
                  <a:srgbClr val="00447C"/>
                </a:solidFill>
                <a:latin typeface="Calibri" panose="020F0502020204030204" pitchFamily="34" charset="0"/>
              </a:defRPr>
            </a:lvl3pPr>
            <a:lvl4pPr marL="1600200" indent="-228600">
              <a:spcBef>
                <a:spcPct val="20000"/>
              </a:spcBef>
              <a:buClr>
                <a:schemeClr val="accent2"/>
              </a:buClr>
              <a:buFont typeface="Wingdings" panose="05000000000000000000" pitchFamily="2" charset="2"/>
              <a:buChar char="§"/>
              <a:defRPr sz="1600">
                <a:solidFill>
                  <a:srgbClr val="00447C"/>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200">
                <a:solidFill>
                  <a:srgbClr val="00447C"/>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9pPr>
          </a:lstStyle>
          <a:p>
            <a:pPr>
              <a:spcBef>
                <a:spcPct val="0"/>
              </a:spcBef>
              <a:buClrTx/>
              <a:buFontTx/>
              <a:buNone/>
            </a:pPr>
            <a:fld id="{AC3B71F0-6B9A-4716-8894-0F8BE33BE06E}" type="slidenum">
              <a:rPr lang="en-GB" altLang="en-US" sz="1200">
                <a:solidFill>
                  <a:schemeClr val="bg1"/>
                </a:solidFill>
              </a:rPr>
              <a:pPr>
                <a:spcBef>
                  <a:spcPct val="0"/>
                </a:spcBef>
                <a:buClrTx/>
                <a:buFontTx/>
                <a:buNone/>
              </a:pPr>
              <a:t>33</a:t>
            </a:fld>
            <a:endParaRPr lang="en-GB" altLang="en-US" sz="1200">
              <a:solidFill>
                <a:schemeClr val="bg1"/>
              </a:solidFill>
            </a:endParaRPr>
          </a:p>
        </p:txBody>
      </p:sp>
      <p:sp>
        <p:nvSpPr>
          <p:cNvPr id="17411" name="Marcador de texto 3">
            <a:extLst>
              <a:ext uri="{FF2B5EF4-FFF2-40B4-BE49-F238E27FC236}">
                <a16:creationId xmlns:a16="http://schemas.microsoft.com/office/drawing/2014/main" id="{FD42EDE4-40BA-465F-9036-076A37C2AADE}"/>
              </a:ext>
            </a:extLst>
          </p:cNvPr>
          <p:cNvSpPr>
            <a:spLocks noGrp="1"/>
          </p:cNvSpPr>
          <p:nvPr>
            <p:ph type="body" idx="22"/>
          </p:nvPr>
        </p:nvSpPr>
        <p:spPr>
          <a:xfrm>
            <a:off x="357188" y="333375"/>
            <a:ext cx="8429625" cy="503238"/>
          </a:xfrm>
        </p:spPr>
        <p:txBody>
          <a:bodyPr/>
          <a:lstStyle/>
          <a:p>
            <a:pPr eaLnBrk="1" hangingPunct="1"/>
            <a:r>
              <a:rPr lang="es-ES" altLang="en-US" sz="2000" dirty="0"/>
              <a:t>Internet of Things (IoT) Ecosystem</a:t>
            </a:r>
          </a:p>
        </p:txBody>
      </p:sp>
      <p:sp>
        <p:nvSpPr>
          <p:cNvPr id="14" name="TextBox 24">
            <a:extLst>
              <a:ext uri="{FF2B5EF4-FFF2-40B4-BE49-F238E27FC236}">
                <a16:creationId xmlns:a16="http://schemas.microsoft.com/office/drawing/2014/main" id="{598DB786-15CD-4021-AA31-FB8539DDEA6F}"/>
              </a:ext>
            </a:extLst>
          </p:cNvPr>
          <p:cNvSpPr txBox="1"/>
          <p:nvPr/>
        </p:nvSpPr>
        <p:spPr>
          <a:xfrm>
            <a:off x="755650" y="5075238"/>
            <a:ext cx="2976563" cy="369887"/>
          </a:xfrm>
          <a:prstGeom prst="rect">
            <a:avLst/>
          </a:prstGeom>
          <a:noFill/>
        </p:spPr>
        <p:txBody>
          <a:bodyPr>
            <a:spAutoFit/>
          </a:bodyPr>
          <a:lstStyle/>
          <a:p>
            <a:pPr eaLnBrk="1" fontAlgn="auto" hangingPunct="1">
              <a:spcBef>
                <a:spcPts val="0"/>
              </a:spcBef>
              <a:spcAft>
                <a:spcPts val="0"/>
              </a:spcAft>
              <a:defRPr/>
            </a:pPr>
            <a:r>
              <a:rPr lang="en-GB" b="1" u="sng" dirty="0">
                <a:solidFill>
                  <a:schemeClr val="accent3">
                    <a:lumMod val="75000"/>
                  </a:schemeClr>
                </a:solidFill>
                <a:latin typeface="+mn-lt"/>
                <a:cs typeface="+mn-cs"/>
              </a:rPr>
              <a:t>User Centric</a:t>
            </a:r>
          </a:p>
        </p:txBody>
      </p:sp>
      <p:sp>
        <p:nvSpPr>
          <p:cNvPr id="15" name="TextBox 23">
            <a:extLst>
              <a:ext uri="{FF2B5EF4-FFF2-40B4-BE49-F238E27FC236}">
                <a16:creationId xmlns:a16="http://schemas.microsoft.com/office/drawing/2014/main" id="{9A24487B-1160-454C-A4C2-547A93E44506}"/>
              </a:ext>
            </a:extLst>
          </p:cNvPr>
          <p:cNvSpPr txBox="1"/>
          <p:nvPr/>
        </p:nvSpPr>
        <p:spPr>
          <a:xfrm>
            <a:off x="2124075" y="5643562"/>
            <a:ext cx="1608138" cy="738188"/>
          </a:xfrm>
          <a:prstGeom prst="rect">
            <a:avLst/>
          </a:prstGeom>
          <a:noFill/>
        </p:spPr>
        <p:txBody>
          <a:bodyPr wrap="square">
            <a:spAutoFit/>
          </a:bodyPr>
          <a:lstStyle/>
          <a:p>
            <a:pPr marL="285750" indent="-285750" eaLnBrk="1" fontAlgn="auto" hangingPunct="1">
              <a:spcBef>
                <a:spcPts val="0"/>
              </a:spcBef>
              <a:spcAft>
                <a:spcPts val="0"/>
              </a:spcAft>
              <a:buClr>
                <a:srgbClr val="646B86">
                  <a:lumMod val="65000"/>
                  <a:lumOff val="35000"/>
                </a:srgbClr>
              </a:buClr>
              <a:buSzPct val="150000"/>
              <a:buFont typeface="Courier New" panose="02070309020205020404" pitchFamily="49" charset="0"/>
              <a:buChar char="o"/>
              <a:defRPr/>
            </a:pPr>
            <a:r>
              <a:rPr lang="en-GB" sz="1400" b="1" i="1" kern="0" dirty="0">
                <a:solidFill>
                  <a:srgbClr val="0303EB"/>
                </a:solidFill>
                <a:latin typeface="+mn-lt"/>
                <a:cs typeface="+mn-cs"/>
              </a:rPr>
              <a:t>Security</a:t>
            </a:r>
          </a:p>
          <a:p>
            <a:pPr marL="285750" indent="-285750" eaLnBrk="1" fontAlgn="auto" hangingPunct="1">
              <a:spcBef>
                <a:spcPts val="0"/>
              </a:spcBef>
              <a:spcAft>
                <a:spcPts val="0"/>
              </a:spcAft>
              <a:buClr>
                <a:srgbClr val="646B86">
                  <a:lumMod val="65000"/>
                  <a:lumOff val="35000"/>
                </a:srgbClr>
              </a:buClr>
              <a:buSzPct val="150000"/>
              <a:buFont typeface="Courier New" panose="02070309020205020404" pitchFamily="49" charset="0"/>
              <a:buChar char="o"/>
              <a:defRPr/>
            </a:pPr>
            <a:r>
              <a:rPr lang="en-GB" sz="1400" b="1" i="1" kern="0" dirty="0">
                <a:solidFill>
                  <a:srgbClr val="0303EB"/>
                </a:solidFill>
                <a:latin typeface="+mn-lt"/>
                <a:cs typeface="+mn-cs"/>
              </a:rPr>
              <a:t>Trust</a:t>
            </a:r>
          </a:p>
          <a:p>
            <a:pPr marL="285750" indent="-285750" eaLnBrk="1" fontAlgn="auto" hangingPunct="1">
              <a:spcBef>
                <a:spcPts val="0"/>
              </a:spcBef>
              <a:spcAft>
                <a:spcPts val="0"/>
              </a:spcAft>
              <a:buClr>
                <a:srgbClr val="646B86">
                  <a:lumMod val="65000"/>
                  <a:lumOff val="35000"/>
                </a:srgbClr>
              </a:buClr>
              <a:buSzPct val="150000"/>
              <a:buFont typeface="Courier New" panose="02070309020205020404" pitchFamily="49" charset="0"/>
              <a:buChar char="o"/>
              <a:defRPr/>
            </a:pPr>
            <a:r>
              <a:rPr lang="en-GB" sz="1400" b="1" i="1" kern="0" dirty="0">
                <a:solidFill>
                  <a:srgbClr val="0303EB"/>
                </a:solidFill>
                <a:latin typeface="+mn-lt"/>
                <a:cs typeface="+mn-cs"/>
              </a:rPr>
              <a:t>Privacy</a:t>
            </a:r>
          </a:p>
        </p:txBody>
      </p:sp>
      <p:sp>
        <p:nvSpPr>
          <p:cNvPr id="16" name="TextBox 25">
            <a:extLst>
              <a:ext uri="{FF2B5EF4-FFF2-40B4-BE49-F238E27FC236}">
                <a16:creationId xmlns:a16="http://schemas.microsoft.com/office/drawing/2014/main" id="{44ACE5FD-CB66-4775-A9A2-5567C40764F1}"/>
              </a:ext>
            </a:extLst>
          </p:cNvPr>
          <p:cNvSpPr txBox="1"/>
          <p:nvPr/>
        </p:nvSpPr>
        <p:spPr>
          <a:xfrm>
            <a:off x="4716463" y="5553075"/>
            <a:ext cx="3008312" cy="523875"/>
          </a:xfrm>
          <a:prstGeom prst="rect">
            <a:avLst/>
          </a:prstGeom>
          <a:noFill/>
        </p:spPr>
        <p:txBody>
          <a:bodyPr>
            <a:spAutoFit/>
          </a:bodyPr>
          <a:lstStyle/>
          <a:p>
            <a:pPr marL="285750" indent="-285750" eaLnBrk="1" fontAlgn="auto" hangingPunct="1">
              <a:spcBef>
                <a:spcPts val="0"/>
              </a:spcBef>
              <a:spcAft>
                <a:spcPts val="0"/>
              </a:spcAft>
              <a:buClr>
                <a:srgbClr val="646B86">
                  <a:lumMod val="65000"/>
                  <a:lumOff val="35000"/>
                </a:srgbClr>
              </a:buClr>
              <a:buSzPct val="120000"/>
              <a:buFont typeface="Courier New" panose="02070309020205020404" pitchFamily="49" charset="0"/>
              <a:buChar char="o"/>
              <a:defRPr/>
            </a:pPr>
            <a:r>
              <a:rPr lang="en-GB" sz="1400" b="1" i="1" kern="0" dirty="0">
                <a:solidFill>
                  <a:srgbClr val="0303EB"/>
                </a:solidFill>
                <a:latin typeface="+mn-lt"/>
                <a:cs typeface="+mn-cs"/>
              </a:rPr>
              <a:t>Architecture Reference Model</a:t>
            </a:r>
          </a:p>
          <a:p>
            <a:pPr marL="285750" indent="-285750" eaLnBrk="1" fontAlgn="auto" hangingPunct="1">
              <a:spcBef>
                <a:spcPts val="0"/>
              </a:spcBef>
              <a:spcAft>
                <a:spcPts val="0"/>
              </a:spcAft>
              <a:buClr>
                <a:srgbClr val="646B86">
                  <a:lumMod val="65000"/>
                  <a:lumOff val="35000"/>
                </a:srgbClr>
              </a:buClr>
              <a:buSzPct val="120000"/>
              <a:buFont typeface="Courier New" panose="02070309020205020404" pitchFamily="49" charset="0"/>
              <a:buChar char="o"/>
              <a:defRPr/>
            </a:pPr>
            <a:r>
              <a:rPr lang="en-GB" sz="1400" b="1" i="1" kern="0" dirty="0">
                <a:solidFill>
                  <a:srgbClr val="0303EB"/>
                </a:solidFill>
                <a:latin typeface="+mn-lt"/>
                <a:cs typeface="+mn-cs"/>
              </a:rPr>
              <a:t>Security/Privacy/Trust by Design</a:t>
            </a:r>
          </a:p>
        </p:txBody>
      </p:sp>
      <p:sp>
        <p:nvSpPr>
          <p:cNvPr id="17" name="CuadroTexto 6">
            <a:extLst>
              <a:ext uri="{FF2B5EF4-FFF2-40B4-BE49-F238E27FC236}">
                <a16:creationId xmlns:a16="http://schemas.microsoft.com/office/drawing/2014/main" id="{B5FB60BB-EE76-44AF-B9B0-3884728C6345}"/>
              </a:ext>
            </a:extLst>
          </p:cNvPr>
          <p:cNvSpPr txBox="1"/>
          <p:nvPr/>
        </p:nvSpPr>
        <p:spPr>
          <a:xfrm>
            <a:off x="5421313" y="1052513"/>
            <a:ext cx="3556000" cy="923330"/>
          </a:xfrm>
          <a:prstGeom prst="rect">
            <a:avLst/>
          </a:prstGeom>
          <a:solidFill>
            <a:srgbClr val="EAEAEA"/>
          </a:solidFill>
          <a:ln>
            <a:noFill/>
          </a:ln>
          <a:effectLst>
            <a:outerShdw blurRad="107950" dist="12700" dir="5400000" algn="ctr">
              <a:srgbClr val="000000"/>
            </a:outerShdw>
          </a:effectLst>
        </p:spPr>
        <p:txBody>
          <a:bodyPr>
            <a:spAutoFit/>
          </a:bodyPr>
          <a:lstStyle/>
          <a:p>
            <a:pPr eaLnBrk="1" fontAlgn="auto" hangingPunct="1">
              <a:spcBef>
                <a:spcPts val="0"/>
              </a:spcBef>
              <a:spcAft>
                <a:spcPts val="0"/>
              </a:spcAft>
              <a:defRPr/>
            </a:pPr>
            <a:r>
              <a:rPr lang="es-ES" b="1" dirty="0" err="1">
                <a:latin typeface="+mn-lt"/>
                <a:cs typeface="+mn-cs"/>
              </a:rPr>
              <a:t>IoT</a:t>
            </a:r>
            <a:r>
              <a:rPr lang="es-ES" b="1" dirty="0">
                <a:latin typeface="+mn-lt"/>
                <a:cs typeface="+mn-cs"/>
              </a:rPr>
              <a:t> </a:t>
            </a:r>
            <a:r>
              <a:rPr lang="es-ES" b="1" dirty="0" err="1">
                <a:latin typeface="+mn-lt"/>
                <a:cs typeface="+mn-cs"/>
              </a:rPr>
              <a:t>Platforms</a:t>
            </a:r>
            <a:endParaRPr lang="es-ES" b="1" dirty="0">
              <a:latin typeface="+mn-lt"/>
              <a:cs typeface="+mn-cs"/>
            </a:endParaRPr>
          </a:p>
          <a:p>
            <a:pPr eaLnBrk="1" fontAlgn="auto" hangingPunct="1">
              <a:spcBef>
                <a:spcPts val="0"/>
              </a:spcBef>
              <a:spcAft>
                <a:spcPts val="0"/>
              </a:spcAft>
              <a:defRPr/>
            </a:pPr>
            <a:r>
              <a:rPr lang="es-ES" b="1" dirty="0" err="1">
                <a:latin typeface="+mn-lt"/>
                <a:cs typeface="+mn-cs"/>
              </a:rPr>
              <a:t>Federation</a:t>
            </a:r>
            <a:r>
              <a:rPr lang="es-ES" b="1" dirty="0">
                <a:latin typeface="+mn-lt"/>
                <a:cs typeface="+mn-cs"/>
              </a:rPr>
              <a:t> Inter-</a:t>
            </a:r>
            <a:r>
              <a:rPr lang="es-ES" b="1" dirty="0" err="1">
                <a:latin typeface="+mn-lt"/>
                <a:cs typeface="+mn-cs"/>
              </a:rPr>
              <a:t>operability</a:t>
            </a:r>
            <a:r>
              <a:rPr lang="es-ES" dirty="0">
                <a:latin typeface="+mn-lt"/>
                <a:cs typeface="+mn-cs"/>
              </a:rPr>
              <a:t> </a:t>
            </a:r>
          </a:p>
        </p:txBody>
      </p:sp>
      <p:pic>
        <p:nvPicPr>
          <p:cNvPr id="17416" name="Picture 2" descr="C:\Users\martjez\AppData\Local\Microsoft\Windows\Temporary Internet Files\Content.Outlook\IXVEABHX\ThinkstockPhotos-101544164  Hemera.jpg">
            <a:extLst>
              <a:ext uri="{FF2B5EF4-FFF2-40B4-BE49-F238E27FC236}">
                <a16:creationId xmlns:a16="http://schemas.microsoft.com/office/drawing/2014/main" id="{1757462B-7766-443C-9107-0EE43657F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2139950"/>
            <a:ext cx="426243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3517AD3-223C-495F-8FE2-3C9A40DC822D}"/>
              </a:ext>
            </a:extLst>
          </p:cNvPr>
          <p:cNvSpPr txBox="1"/>
          <p:nvPr/>
        </p:nvSpPr>
        <p:spPr>
          <a:xfrm>
            <a:off x="6496050" y="2892425"/>
            <a:ext cx="2455863" cy="369888"/>
          </a:xfrm>
          <a:prstGeom prst="rect">
            <a:avLst/>
          </a:prstGeom>
          <a:solidFill>
            <a:srgbClr val="FFC000"/>
          </a:solidFill>
        </p:spPr>
        <p:txBody>
          <a:bodyPr>
            <a:spAutoFit/>
          </a:bodyPr>
          <a:lstStyle/>
          <a:p>
            <a:pPr algn="ctr" eaLnBrk="1" fontAlgn="auto" hangingPunct="1">
              <a:spcBef>
                <a:spcPts val="0"/>
              </a:spcBef>
              <a:spcAft>
                <a:spcPts val="0"/>
              </a:spcAft>
              <a:defRPr/>
            </a:pPr>
            <a:r>
              <a:rPr lang="en-GB" b="1" dirty="0">
                <a:solidFill>
                  <a:schemeClr val="accent3">
                    <a:lumMod val="75000"/>
                  </a:schemeClr>
                </a:solidFill>
                <a:latin typeface="+mn-lt"/>
                <a:cs typeface="+mn-cs"/>
              </a:rPr>
              <a:t>Big data</a:t>
            </a:r>
          </a:p>
        </p:txBody>
      </p:sp>
      <p:sp>
        <p:nvSpPr>
          <p:cNvPr id="17418" name="TextBox 18">
            <a:extLst>
              <a:ext uri="{FF2B5EF4-FFF2-40B4-BE49-F238E27FC236}">
                <a16:creationId xmlns:a16="http://schemas.microsoft.com/office/drawing/2014/main" id="{4EDFF12F-AFCB-4D6F-B571-FFABC7C719B1}"/>
              </a:ext>
            </a:extLst>
          </p:cNvPr>
          <p:cNvSpPr txBox="1">
            <a:spLocks noChangeArrowheads="1"/>
          </p:cNvSpPr>
          <p:nvPr/>
        </p:nvSpPr>
        <p:spPr bwMode="auto">
          <a:xfrm>
            <a:off x="6510338" y="3573463"/>
            <a:ext cx="2455862" cy="368300"/>
          </a:xfrm>
          <a:prstGeom prst="rect">
            <a:avLst/>
          </a:prstGeom>
          <a:solidFill>
            <a:srgbClr val="1390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C008C"/>
              </a:buClr>
              <a:buFont typeface="Wingdings" panose="05000000000000000000" pitchFamily="2" charset="2"/>
              <a:buChar char="v"/>
              <a:defRPr sz="2400">
                <a:solidFill>
                  <a:srgbClr val="00447C"/>
                </a:solidFill>
                <a:latin typeface="Calibri" panose="020F0502020204030204" pitchFamily="34" charset="0"/>
              </a:defRPr>
            </a:lvl1pPr>
            <a:lvl2pPr marL="742950" indent="-285750">
              <a:spcBef>
                <a:spcPct val="20000"/>
              </a:spcBef>
              <a:buClr>
                <a:srgbClr val="00447C"/>
              </a:buClr>
              <a:buFont typeface="Wingdings" panose="05000000000000000000" pitchFamily="2" charset="2"/>
              <a:buChar char="Ø"/>
              <a:defRPr sz="2000">
                <a:solidFill>
                  <a:srgbClr val="00447C"/>
                </a:solidFill>
                <a:latin typeface="Calibri" panose="020F0502020204030204" pitchFamily="34" charset="0"/>
              </a:defRPr>
            </a:lvl2pPr>
            <a:lvl3pPr marL="1143000" indent="-228600">
              <a:spcBef>
                <a:spcPct val="20000"/>
              </a:spcBef>
              <a:buClr>
                <a:schemeClr val="accent2"/>
              </a:buClr>
              <a:buFont typeface="Courier New" panose="02070309020205020404" pitchFamily="49" charset="0"/>
              <a:buChar char="o"/>
              <a:defRPr>
                <a:solidFill>
                  <a:srgbClr val="00447C"/>
                </a:solidFill>
                <a:latin typeface="Calibri" panose="020F0502020204030204" pitchFamily="34" charset="0"/>
              </a:defRPr>
            </a:lvl3pPr>
            <a:lvl4pPr marL="1600200" indent="-228600">
              <a:spcBef>
                <a:spcPct val="20000"/>
              </a:spcBef>
              <a:buClr>
                <a:schemeClr val="accent2"/>
              </a:buClr>
              <a:buFont typeface="Wingdings" panose="05000000000000000000" pitchFamily="2" charset="2"/>
              <a:buChar char="§"/>
              <a:defRPr sz="1600">
                <a:solidFill>
                  <a:srgbClr val="00447C"/>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200">
                <a:solidFill>
                  <a:srgbClr val="00447C"/>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9pPr>
          </a:lstStyle>
          <a:p>
            <a:pPr algn="ctr" eaLnBrk="1" hangingPunct="1">
              <a:spcBef>
                <a:spcPct val="0"/>
              </a:spcBef>
              <a:buClrTx/>
              <a:buFontTx/>
              <a:buNone/>
            </a:pPr>
            <a:r>
              <a:rPr lang="en-GB" altLang="en-US" sz="1800" b="1" dirty="0">
                <a:solidFill>
                  <a:schemeClr val="bg1"/>
                </a:solidFill>
              </a:rPr>
              <a:t>networking</a:t>
            </a:r>
          </a:p>
        </p:txBody>
      </p:sp>
      <p:sp>
        <p:nvSpPr>
          <p:cNvPr id="17419" name="TextBox 19">
            <a:extLst>
              <a:ext uri="{FF2B5EF4-FFF2-40B4-BE49-F238E27FC236}">
                <a16:creationId xmlns:a16="http://schemas.microsoft.com/office/drawing/2014/main" id="{5B3FA551-BDA1-4276-AE24-A99326CDF24E}"/>
              </a:ext>
            </a:extLst>
          </p:cNvPr>
          <p:cNvSpPr txBox="1">
            <a:spLocks noChangeArrowheads="1"/>
          </p:cNvSpPr>
          <p:nvPr/>
        </p:nvSpPr>
        <p:spPr bwMode="auto">
          <a:xfrm>
            <a:off x="6496050" y="4221163"/>
            <a:ext cx="2455863" cy="369887"/>
          </a:xfrm>
          <a:prstGeom prst="rect">
            <a:avLst/>
          </a:prstGeom>
          <a:solidFill>
            <a:srgbClr val="E4320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C008C"/>
              </a:buClr>
              <a:buFont typeface="Wingdings" panose="05000000000000000000" pitchFamily="2" charset="2"/>
              <a:buChar char="v"/>
              <a:defRPr sz="2400">
                <a:solidFill>
                  <a:srgbClr val="00447C"/>
                </a:solidFill>
                <a:latin typeface="Calibri" panose="020F0502020204030204" pitchFamily="34" charset="0"/>
              </a:defRPr>
            </a:lvl1pPr>
            <a:lvl2pPr marL="742950" indent="-285750">
              <a:spcBef>
                <a:spcPct val="20000"/>
              </a:spcBef>
              <a:buClr>
                <a:srgbClr val="00447C"/>
              </a:buClr>
              <a:buFont typeface="Wingdings" panose="05000000000000000000" pitchFamily="2" charset="2"/>
              <a:buChar char="Ø"/>
              <a:defRPr sz="2000">
                <a:solidFill>
                  <a:srgbClr val="00447C"/>
                </a:solidFill>
                <a:latin typeface="Calibri" panose="020F0502020204030204" pitchFamily="34" charset="0"/>
              </a:defRPr>
            </a:lvl2pPr>
            <a:lvl3pPr marL="1143000" indent="-228600">
              <a:spcBef>
                <a:spcPct val="20000"/>
              </a:spcBef>
              <a:buClr>
                <a:schemeClr val="accent2"/>
              </a:buClr>
              <a:buFont typeface="Courier New" panose="02070309020205020404" pitchFamily="49" charset="0"/>
              <a:buChar char="o"/>
              <a:defRPr>
                <a:solidFill>
                  <a:srgbClr val="00447C"/>
                </a:solidFill>
                <a:latin typeface="Calibri" panose="020F0502020204030204" pitchFamily="34" charset="0"/>
              </a:defRPr>
            </a:lvl3pPr>
            <a:lvl4pPr marL="1600200" indent="-228600">
              <a:spcBef>
                <a:spcPct val="20000"/>
              </a:spcBef>
              <a:buClr>
                <a:schemeClr val="accent2"/>
              </a:buClr>
              <a:buFont typeface="Wingdings" panose="05000000000000000000" pitchFamily="2" charset="2"/>
              <a:buChar char="§"/>
              <a:defRPr sz="1600">
                <a:solidFill>
                  <a:srgbClr val="00447C"/>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200">
                <a:solidFill>
                  <a:srgbClr val="00447C"/>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9pPr>
          </a:lstStyle>
          <a:p>
            <a:pPr algn="ctr" eaLnBrk="1" hangingPunct="1">
              <a:spcBef>
                <a:spcPct val="0"/>
              </a:spcBef>
              <a:buClrTx/>
              <a:buFontTx/>
              <a:buNone/>
            </a:pPr>
            <a:r>
              <a:rPr lang="en-GB" altLang="en-US" sz="1800" b="1">
                <a:solidFill>
                  <a:schemeClr val="bg1"/>
                </a:solidFill>
              </a:rPr>
              <a:t>Semantics</a:t>
            </a:r>
          </a:p>
        </p:txBody>
      </p:sp>
      <p:sp>
        <p:nvSpPr>
          <p:cNvPr id="17420" name="TextBox 20">
            <a:extLst>
              <a:ext uri="{FF2B5EF4-FFF2-40B4-BE49-F238E27FC236}">
                <a16:creationId xmlns:a16="http://schemas.microsoft.com/office/drawing/2014/main" id="{FD36BFB8-E4AB-4746-9584-44A355C69563}"/>
              </a:ext>
            </a:extLst>
          </p:cNvPr>
          <p:cNvSpPr txBox="1">
            <a:spLocks noChangeArrowheads="1"/>
          </p:cNvSpPr>
          <p:nvPr/>
        </p:nvSpPr>
        <p:spPr bwMode="auto">
          <a:xfrm>
            <a:off x="6510338" y="2276475"/>
            <a:ext cx="2455862"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C008C"/>
              </a:buClr>
              <a:buFont typeface="Wingdings" panose="05000000000000000000" pitchFamily="2" charset="2"/>
              <a:buChar char="v"/>
              <a:defRPr sz="2400">
                <a:solidFill>
                  <a:srgbClr val="00447C"/>
                </a:solidFill>
                <a:latin typeface="Calibri" panose="020F0502020204030204" pitchFamily="34" charset="0"/>
              </a:defRPr>
            </a:lvl1pPr>
            <a:lvl2pPr marL="742950" indent="-285750">
              <a:spcBef>
                <a:spcPct val="20000"/>
              </a:spcBef>
              <a:buClr>
                <a:srgbClr val="00447C"/>
              </a:buClr>
              <a:buFont typeface="Wingdings" panose="05000000000000000000" pitchFamily="2" charset="2"/>
              <a:buChar char="Ø"/>
              <a:defRPr sz="2000">
                <a:solidFill>
                  <a:srgbClr val="00447C"/>
                </a:solidFill>
                <a:latin typeface="Calibri" panose="020F0502020204030204" pitchFamily="34" charset="0"/>
              </a:defRPr>
            </a:lvl2pPr>
            <a:lvl3pPr marL="1143000" indent="-228600">
              <a:spcBef>
                <a:spcPct val="20000"/>
              </a:spcBef>
              <a:buClr>
                <a:schemeClr val="accent2"/>
              </a:buClr>
              <a:buFont typeface="Courier New" panose="02070309020205020404" pitchFamily="49" charset="0"/>
              <a:buChar char="o"/>
              <a:defRPr>
                <a:solidFill>
                  <a:srgbClr val="00447C"/>
                </a:solidFill>
                <a:latin typeface="Calibri" panose="020F0502020204030204" pitchFamily="34" charset="0"/>
              </a:defRPr>
            </a:lvl3pPr>
            <a:lvl4pPr marL="1600200" indent="-228600">
              <a:spcBef>
                <a:spcPct val="20000"/>
              </a:spcBef>
              <a:buClr>
                <a:schemeClr val="accent2"/>
              </a:buClr>
              <a:buFont typeface="Wingdings" panose="05000000000000000000" pitchFamily="2" charset="2"/>
              <a:buChar char="§"/>
              <a:defRPr sz="1600">
                <a:solidFill>
                  <a:srgbClr val="00447C"/>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200">
                <a:solidFill>
                  <a:srgbClr val="00447C"/>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200">
                <a:solidFill>
                  <a:srgbClr val="00447C"/>
                </a:solidFill>
                <a:latin typeface="Calibri" panose="020F0502020204030204" pitchFamily="34" charset="0"/>
              </a:defRPr>
            </a:lvl9pPr>
          </a:lstStyle>
          <a:p>
            <a:pPr algn="ctr" eaLnBrk="1" hangingPunct="1">
              <a:spcBef>
                <a:spcPct val="0"/>
              </a:spcBef>
              <a:buClrTx/>
              <a:buFontTx/>
              <a:buNone/>
            </a:pPr>
            <a:r>
              <a:rPr lang="en-GB" altLang="en-US" sz="1800" b="1">
                <a:solidFill>
                  <a:schemeClr val="bg1"/>
                </a:solidFill>
              </a:rPr>
              <a:t>Cloud</a:t>
            </a:r>
          </a:p>
        </p:txBody>
      </p:sp>
    </p:spTree>
    <p:extLst>
      <p:ext uri="{BB962C8B-B14F-4D97-AF65-F5344CB8AC3E}">
        <p14:creationId xmlns:p14="http://schemas.microsoft.com/office/powerpoint/2010/main" val="14695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D7445EE4-0C20-431F-92C1-CF21084F4A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4A7F1B55-1465-4424-9527-4452E22032E7}" type="slidenum">
              <a:rPr lang="en-GB" altLang="en-US" sz="1000">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34</a:t>
            </a:fld>
            <a:endParaRPr lang="en-GB" altLang="en-US" sz="1000">
              <a:latin typeface="Gill Sans MT" panose="020B0502020104020203" pitchFamily="34" charset="0"/>
              <a:ea typeface="MS PGothic" panose="020B0600070205080204" pitchFamily="34" charset="-128"/>
              <a:cs typeface="Gill Sans MT" panose="020B0502020104020203" pitchFamily="34" charset="0"/>
            </a:endParaRPr>
          </a:p>
        </p:txBody>
      </p:sp>
      <p:sp>
        <p:nvSpPr>
          <p:cNvPr id="37891" name="Rectangle 4">
            <a:extLst>
              <a:ext uri="{FF2B5EF4-FFF2-40B4-BE49-F238E27FC236}">
                <a16:creationId xmlns:a16="http://schemas.microsoft.com/office/drawing/2014/main" id="{03FB8B2E-04FE-4688-B699-FD9B0FC53B40}"/>
              </a:ext>
            </a:extLst>
          </p:cNvPr>
          <p:cNvSpPr>
            <a:spLocks noChangeArrowheads="1"/>
          </p:cNvSpPr>
          <p:nvPr/>
        </p:nvSpPr>
        <p:spPr bwMode="auto">
          <a:xfrm>
            <a:off x="1187450" y="1412875"/>
            <a:ext cx="67691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r>
              <a:rPr lang="en-GB" altLang="en-US" sz="2800" i="1">
                <a:latin typeface="Gill Sans MT" panose="020B0502020104020203" pitchFamily="34" charset="0"/>
                <a:ea typeface="MS PGothic" panose="020B0600070205080204" pitchFamily="34" charset="-128"/>
                <a:cs typeface="Gill Sans MT" panose="020B0502020104020203" pitchFamily="34" charset="0"/>
              </a:rPr>
              <a:t>The ultimate goal is transforming the raw data to insights and actionable knowledge and/or creating effective representation forms for machines and also human users and creating automation.</a:t>
            </a: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endParaRPr lang="en-GB" altLang="en-US" sz="2800" i="1">
              <a:latin typeface="Gill Sans MT" panose="020B0502020104020203" pitchFamily="34" charset="0"/>
              <a:ea typeface="MS PGothic" panose="020B0600070205080204" pitchFamily="34" charset="-128"/>
              <a:cs typeface="Gill Sans MT" panose="020B0502020104020203" pitchFamily="34" charset="0"/>
            </a:endParaRPr>
          </a:p>
          <a:p>
            <a:pPr eaLnBrk="1" hangingPunct="1">
              <a:spcBef>
                <a:spcPct val="0"/>
              </a:spcBef>
              <a:buFontTx/>
              <a:buNone/>
            </a:pPr>
            <a:endParaRPr lang="en-GB" altLang="en-US" sz="2800" i="1">
              <a:solidFill>
                <a:srgbClr val="FF6600"/>
              </a:solidFill>
              <a:latin typeface="Gill Sans MT" panose="020B0502020104020203" pitchFamily="34" charset="0"/>
              <a:ea typeface="MS PGothic" panose="020B0600070205080204" pitchFamily="34" charset="-128"/>
              <a:cs typeface="Gill Sans MT" panose="020B0502020104020203" pitchFamily="34" charset="0"/>
            </a:endParaRPr>
          </a:p>
          <a:p>
            <a:pPr eaLnBrk="1" hangingPunct="1">
              <a:spcBef>
                <a:spcPct val="0"/>
              </a:spcBef>
              <a:buFontTx/>
              <a:buNone/>
            </a:pPr>
            <a:r>
              <a:rPr lang="en-GB" altLang="en-US" sz="2800" i="1">
                <a:solidFill>
                  <a:srgbClr val="FF6600"/>
                </a:solidFill>
                <a:latin typeface="Gill Sans MT" panose="020B0502020104020203" pitchFamily="34" charset="0"/>
                <a:ea typeface="MS PGothic" panose="020B0600070205080204" pitchFamily="34" charset="-128"/>
                <a:cs typeface="Gill Sans MT" panose="020B0502020104020203" pitchFamily="34" charset="0"/>
              </a:rPr>
              <a:t>This usually requires data from multiple sources, (near-) real time analytics and visualisation and/or semantic representations.  </a:t>
            </a:r>
            <a:endParaRPr lang="en-US" altLang="en-US" sz="2800" i="1">
              <a:solidFill>
                <a:srgbClr val="FF6600"/>
              </a:solidFill>
              <a:latin typeface="Gill Sans MT" panose="020B0502020104020203" pitchFamily="34" charset="0"/>
              <a:ea typeface="MS PGothic" panose="020B0600070205080204" pitchFamily="34" charset="-128"/>
              <a:cs typeface="Gill Sans MT" panose="020B0502020104020203" pitchFamily="34" charset="0"/>
            </a:endParaRPr>
          </a:p>
        </p:txBody>
      </p:sp>
    </p:spTree>
    <p:extLst>
      <p:ext uri="{BB962C8B-B14F-4D97-AF65-F5344CB8AC3E}">
        <p14:creationId xmlns:p14="http://schemas.microsoft.com/office/powerpoint/2010/main" val="239488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F23962DD-D639-464D-81B5-C2AF16066531}"/>
              </a:ext>
            </a:extLst>
          </p:cNvPr>
          <p:cNvSpPr>
            <a:spLocks noGrp="1" noChangeArrowheads="1"/>
          </p:cNvSpPr>
          <p:nvPr>
            <p:ph type="subTitle" idx="1"/>
          </p:nvPr>
        </p:nvSpPr>
        <p:spPr>
          <a:xfrm>
            <a:off x="1042988" y="1773238"/>
            <a:ext cx="6400800" cy="1752600"/>
          </a:xfrm>
        </p:spPr>
        <p:txBody>
          <a:bodyPr/>
          <a:lstStyle/>
          <a:p>
            <a:pPr algn="l"/>
            <a:r>
              <a:rPr lang="en-GB" altLang="en-US"/>
              <a:t>“People want answers, not numbers” </a:t>
            </a:r>
            <a:r>
              <a:rPr lang="en-GB" altLang="en-US" sz="1200"/>
              <a:t>(Steven Glaser, UC Berkley)</a:t>
            </a:r>
          </a:p>
          <a:p>
            <a:pPr algn="l"/>
            <a:endParaRPr lang="en-US" altLang="en-US"/>
          </a:p>
        </p:txBody>
      </p:sp>
      <p:pic>
        <p:nvPicPr>
          <p:cNvPr id="65539" name="Picture 10" descr="RPG map symbols: mountains by nicubunu - Part of the fantasy RPG map elements collection: mountains">
            <a:extLst>
              <a:ext uri="{FF2B5EF4-FFF2-40B4-BE49-F238E27FC236}">
                <a16:creationId xmlns:a16="http://schemas.microsoft.com/office/drawing/2014/main" id="{658A8608-EA39-41FF-BCDB-11C1F487B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4940300"/>
            <a:ext cx="42481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1" descr="#">
            <a:extLst>
              <a:ext uri="{FF2B5EF4-FFF2-40B4-BE49-F238E27FC236}">
                <a16:creationId xmlns:a16="http://schemas.microsoft.com/office/drawing/2014/main" id="{95BE55B1-E100-4809-A06C-2D95D794F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644900"/>
            <a:ext cx="11525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2" descr="Penguin Admin by Moini - Penguin working on his computer, seems to be the admin of a network, used yves_guillou_fish_sheleton.svg and network-blue.svg.">
            <a:extLst>
              <a:ext uri="{FF2B5EF4-FFF2-40B4-BE49-F238E27FC236}">
                <a16:creationId xmlns:a16="http://schemas.microsoft.com/office/drawing/2014/main" id="{FD5C5B5E-9A55-4C90-B7E9-CAEBE4C2A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437063"/>
            <a:ext cx="12430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3" descr="#">
            <a:extLst>
              <a:ext uri="{FF2B5EF4-FFF2-40B4-BE49-F238E27FC236}">
                <a16:creationId xmlns:a16="http://schemas.microsoft.com/office/drawing/2014/main" id="{0B15D92E-74A0-47AC-B769-F782D711D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5440363"/>
            <a:ext cx="2508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4" descr="#">
            <a:extLst>
              <a:ext uri="{FF2B5EF4-FFF2-40B4-BE49-F238E27FC236}">
                <a16:creationId xmlns:a16="http://schemas.microsoft.com/office/drawing/2014/main" id="{28C5C664-068B-4B7A-83EF-6E1D8403F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229225"/>
            <a:ext cx="2508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15" descr="#">
            <a:extLst>
              <a:ext uri="{FF2B5EF4-FFF2-40B4-BE49-F238E27FC236}">
                <a16:creationId xmlns:a16="http://schemas.microsoft.com/office/drawing/2014/main" id="{291C00F4-92A1-4E46-A2C0-88AB44AE1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546725"/>
            <a:ext cx="250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6" descr="#">
            <a:extLst>
              <a:ext uri="{FF2B5EF4-FFF2-40B4-BE49-F238E27FC236}">
                <a16:creationId xmlns:a16="http://schemas.microsoft.com/office/drawing/2014/main" id="{786C3429-2AA7-437B-9572-FEC23F4E9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5332413"/>
            <a:ext cx="250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7" descr="#">
            <a:extLst>
              <a:ext uri="{FF2B5EF4-FFF2-40B4-BE49-F238E27FC236}">
                <a16:creationId xmlns:a16="http://schemas.microsoft.com/office/drawing/2014/main" id="{AF43C4E4-80DF-438A-8323-A642E270A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5045075"/>
            <a:ext cx="250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3026" name="Line 18">
            <a:extLst>
              <a:ext uri="{FF2B5EF4-FFF2-40B4-BE49-F238E27FC236}">
                <a16:creationId xmlns:a16="http://schemas.microsoft.com/office/drawing/2014/main" id="{D9F08D33-5E50-456A-BDC1-F42116EA0A71}"/>
              </a:ext>
            </a:extLst>
          </p:cNvPr>
          <p:cNvSpPr>
            <a:spLocks noChangeShapeType="1"/>
          </p:cNvSpPr>
          <p:nvPr/>
        </p:nvSpPr>
        <p:spPr bwMode="auto">
          <a:xfrm>
            <a:off x="1476375" y="5445125"/>
            <a:ext cx="490538" cy="1016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27" name="Line 19">
            <a:extLst>
              <a:ext uri="{FF2B5EF4-FFF2-40B4-BE49-F238E27FC236}">
                <a16:creationId xmlns:a16="http://schemas.microsoft.com/office/drawing/2014/main" id="{D30B032A-5B9A-4C21-8445-290CFED6DBA7}"/>
              </a:ext>
            </a:extLst>
          </p:cNvPr>
          <p:cNvSpPr>
            <a:spLocks noChangeShapeType="1"/>
          </p:cNvSpPr>
          <p:nvPr/>
        </p:nvSpPr>
        <p:spPr bwMode="auto">
          <a:xfrm>
            <a:off x="2055813" y="5654675"/>
            <a:ext cx="530225" cy="71438"/>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28" name="Oval 20">
            <a:extLst>
              <a:ext uri="{FF2B5EF4-FFF2-40B4-BE49-F238E27FC236}">
                <a16:creationId xmlns:a16="http://schemas.microsoft.com/office/drawing/2014/main" id="{A7767C0E-FB3D-4A93-A2EE-B73B88F59F54}"/>
              </a:ext>
            </a:extLst>
          </p:cNvPr>
          <p:cNvSpPr>
            <a:spLocks noChangeArrowheads="1"/>
          </p:cNvSpPr>
          <p:nvPr/>
        </p:nvSpPr>
        <p:spPr bwMode="auto">
          <a:xfrm>
            <a:off x="4262438" y="5413375"/>
            <a:ext cx="439737" cy="179388"/>
          </a:xfrm>
          <a:prstGeom prst="ellipse">
            <a:avLst/>
          </a:prstGeom>
          <a:solidFill>
            <a:srgbClr val="008000"/>
          </a:solidFill>
          <a:ln>
            <a:noFill/>
          </a:ln>
          <a:effectLst/>
        </p:spPr>
        <p:txBody>
          <a:bodyPr wrap="none" anchor="ctr"/>
          <a:lstStyle/>
          <a:p>
            <a:pPr eaLnBrk="1" hangingPunct="1">
              <a:defRPr/>
            </a:pPr>
            <a:r>
              <a:rPr lang="en-GB" sz="500">
                <a:latin typeface="Verdana" charset="0"/>
                <a:ea typeface="ＭＳ Ｐゴシック" charset="0"/>
                <a:cs typeface="Arial" charset="0"/>
              </a:rPr>
              <a:t>Sink</a:t>
            </a:r>
          </a:p>
          <a:p>
            <a:pPr eaLnBrk="1" hangingPunct="1">
              <a:defRPr/>
            </a:pPr>
            <a:r>
              <a:rPr lang="en-GB" sz="500">
                <a:latin typeface="Verdana" charset="0"/>
                <a:ea typeface="ＭＳ Ｐゴシック" charset="0"/>
                <a:cs typeface="Arial" charset="0"/>
              </a:rPr>
              <a:t>node</a:t>
            </a:r>
          </a:p>
        </p:txBody>
      </p:sp>
      <p:sp>
        <p:nvSpPr>
          <p:cNvPr id="683029" name="Rectangle 21">
            <a:extLst>
              <a:ext uri="{FF2B5EF4-FFF2-40B4-BE49-F238E27FC236}">
                <a16:creationId xmlns:a16="http://schemas.microsoft.com/office/drawing/2014/main" id="{20E1A0C9-FB12-4E85-BF23-057B3BD8FB70}"/>
              </a:ext>
            </a:extLst>
          </p:cNvPr>
          <p:cNvSpPr>
            <a:spLocks noChangeArrowheads="1"/>
          </p:cNvSpPr>
          <p:nvPr/>
        </p:nvSpPr>
        <p:spPr bwMode="auto">
          <a:xfrm>
            <a:off x="5056188" y="5440363"/>
            <a:ext cx="396875" cy="142875"/>
          </a:xfrm>
          <a:prstGeom prst="rect">
            <a:avLst/>
          </a:prstGeom>
          <a:solidFill>
            <a:schemeClr val="bg2"/>
          </a:solidFill>
          <a:ln>
            <a:noFill/>
          </a:ln>
          <a:effectLst/>
        </p:spPr>
        <p:txBody>
          <a:bodyPr wrap="none" anchor="ctr"/>
          <a:lstStyle/>
          <a:p>
            <a:pPr eaLnBrk="1" hangingPunct="1">
              <a:defRPr/>
            </a:pPr>
            <a:r>
              <a:rPr lang="en-GB" sz="600">
                <a:latin typeface="Verdana" charset="0"/>
                <a:ea typeface="ＭＳ Ｐゴシック" charset="0"/>
                <a:cs typeface="Arial" charset="0"/>
              </a:rPr>
              <a:t>Gateway</a:t>
            </a:r>
          </a:p>
        </p:txBody>
      </p:sp>
      <p:pic>
        <p:nvPicPr>
          <p:cNvPr id="65551" name="Picture 22" descr="http://openclipart.org/image/800px/svg_to_png/14729/gabe_anguiano_Cloud.png">
            <a:extLst>
              <a:ext uri="{FF2B5EF4-FFF2-40B4-BE49-F238E27FC236}">
                <a16:creationId xmlns:a16="http://schemas.microsoft.com/office/drawing/2014/main" id="{386B7E6D-AEA3-422F-AB49-786FB7C2F4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200" y="4579938"/>
            <a:ext cx="10588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2" name="Line 23">
            <a:extLst>
              <a:ext uri="{FF2B5EF4-FFF2-40B4-BE49-F238E27FC236}">
                <a16:creationId xmlns:a16="http://schemas.microsoft.com/office/drawing/2014/main" id="{6F17D682-123C-474A-8D3E-06E7F21E3384}"/>
              </a:ext>
            </a:extLst>
          </p:cNvPr>
          <p:cNvSpPr>
            <a:spLocks noChangeShapeType="1"/>
          </p:cNvSpPr>
          <p:nvPr/>
        </p:nvSpPr>
        <p:spPr bwMode="auto">
          <a:xfrm>
            <a:off x="5187950" y="5224463"/>
            <a:ext cx="87313" cy="144462"/>
          </a:xfrm>
          <a:prstGeom prst="line">
            <a:avLst/>
          </a:prstGeom>
          <a:noFill/>
          <a:ln w="9525">
            <a:solidFill>
              <a:schemeClr val="tx1"/>
            </a:solidFill>
            <a:round/>
            <a:headEnd type="triangle" w="med" len="med"/>
            <a:tailEnd type="triangle" w="med" len="med"/>
          </a:ln>
          <a:effectLst>
            <a:prstShdw prst="shdw17" dist="17961" dir="2700000">
              <a:srgbClr val="808080">
                <a:alpha val="50000"/>
              </a:srgbClr>
            </a:prstShdw>
          </a:effectLst>
          <a:extLst>
            <a:ext uri="{909E8E84-426E-40DD-AFC4-6F175D3DCCD1}">
              <a14:hiddenFill xmlns:a14="http://schemas.microsoft.com/office/drawing/2010/main">
                <a:noFill/>
              </a14:hiddenFill>
            </a:ext>
          </a:extLst>
        </p:spPr>
        <p:txBody>
          <a:bodyPr/>
          <a:lstStyle/>
          <a:p>
            <a:endParaRPr lang="en-US"/>
          </a:p>
        </p:txBody>
      </p:sp>
      <p:sp>
        <p:nvSpPr>
          <p:cNvPr id="683032" name="Line 24">
            <a:extLst>
              <a:ext uri="{FF2B5EF4-FFF2-40B4-BE49-F238E27FC236}">
                <a16:creationId xmlns:a16="http://schemas.microsoft.com/office/drawing/2014/main" id="{AAB26A5F-0DA9-476A-B508-0B14FFB3EDCA}"/>
              </a:ext>
            </a:extLst>
          </p:cNvPr>
          <p:cNvSpPr>
            <a:spLocks noChangeShapeType="1"/>
          </p:cNvSpPr>
          <p:nvPr/>
        </p:nvSpPr>
        <p:spPr bwMode="auto">
          <a:xfrm>
            <a:off x="3819525" y="5511800"/>
            <a:ext cx="398463"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33" name="Line 25">
            <a:extLst>
              <a:ext uri="{FF2B5EF4-FFF2-40B4-BE49-F238E27FC236}">
                <a16:creationId xmlns:a16="http://schemas.microsoft.com/office/drawing/2014/main" id="{B90FC796-BED3-49C3-9A77-B606DBDD3FBD}"/>
              </a:ext>
            </a:extLst>
          </p:cNvPr>
          <p:cNvSpPr>
            <a:spLocks noChangeShapeType="1"/>
          </p:cNvSpPr>
          <p:nvPr/>
        </p:nvSpPr>
        <p:spPr bwMode="auto">
          <a:xfrm>
            <a:off x="4724400" y="5511800"/>
            <a:ext cx="309563" cy="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34" name="Line 26">
            <a:extLst>
              <a:ext uri="{FF2B5EF4-FFF2-40B4-BE49-F238E27FC236}">
                <a16:creationId xmlns:a16="http://schemas.microsoft.com/office/drawing/2014/main" id="{DB6245A1-A750-41CB-A79C-6747D2E1901F}"/>
              </a:ext>
            </a:extLst>
          </p:cNvPr>
          <p:cNvSpPr>
            <a:spLocks noChangeShapeType="1"/>
          </p:cNvSpPr>
          <p:nvPr/>
        </p:nvSpPr>
        <p:spPr bwMode="auto">
          <a:xfrm>
            <a:off x="2849563" y="5260975"/>
            <a:ext cx="661987" cy="2159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35" name="Line 27">
            <a:extLst>
              <a:ext uri="{FF2B5EF4-FFF2-40B4-BE49-F238E27FC236}">
                <a16:creationId xmlns:a16="http://schemas.microsoft.com/office/drawing/2014/main" id="{BECC238F-7515-4DBC-A40C-05B4AD712E39}"/>
              </a:ext>
            </a:extLst>
          </p:cNvPr>
          <p:cNvSpPr>
            <a:spLocks noChangeShapeType="1"/>
          </p:cNvSpPr>
          <p:nvPr/>
        </p:nvSpPr>
        <p:spPr bwMode="auto">
          <a:xfrm flipV="1">
            <a:off x="2098675" y="5260975"/>
            <a:ext cx="530225" cy="28575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36" name="Line 28">
            <a:extLst>
              <a:ext uri="{FF2B5EF4-FFF2-40B4-BE49-F238E27FC236}">
                <a16:creationId xmlns:a16="http://schemas.microsoft.com/office/drawing/2014/main" id="{6B6811AB-E928-40F4-9350-C43B9CCD3248}"/>
              </a:ext>
            </a:extLst>
          </p:cNvPr>
          <p:cNvSpPr>
            <a:spLocks noChangeShapeType="1"/>
          </p:cNvSpPr>
          <p:nvPr/>
        </p:nvSpPr>
        <p:spPr bwMode="auto">
          <a:xfrm flipH="1">
            <a:off x="2628900" y="5332413"/>
            <a:ext cx="88900" cy="322262"/>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83037" name="Line 29">
            <a:extLst>
              <a:ext uri="{FF2B5EF4-FFF2-40B4-BE49-F238E27FC236}">
                <a16:creationId xmlns:a16="http://schemas.microsoft.com/office/drawing/2014/main" id="{DC5C4E04-E527-4602-864B-1839F8E14AC4}"/>
              </a:ext>
            </a:extLst>
          </p:cNvPr>
          <p:cNvSpPr>
            <a:spLocks noChangeShapeType="1"/>
          </p:cNvSpPr>
          <p:nvPr/>
        </p:nvSpPr>
        <p:spPr bwMode="auto">
          <a:xfrm flipV="1">
            <a:off x="2805113" y="5546725"/>
            <a:ext cx="617537" cy="144463"/>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sp>
        <p:nvSpPr>
          <p:cNvPr id="65559" name="Text Box 30">
            <a:extLst>
              <a:ext uri="{FF2B5EF4-FFF2-40B4-BE49-F238E27FC236}">
                <a16:creationId xmlns:a16="http://schemas.microsoft.com/office/drawing/2014/main" id="{5210439C-8237-4CC8-A3BB-F74521A35E32}"/>
              </a:ext>
            </a:extLst>
          </p:cNvPr>
          <p:cNvSpPr txBox="1">
            <a:spLocks noChangeArrowheads="1"/>
          </p:cNvSpPr>
          <p:nvPr/>
        </p:nvSpPr>
        <p:spPr bwMode="auto">
          <a:xfrm>
            <a:off x="4541838" y="4870450"/>
            <a:ext cx="782637" cy="304800"/>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700">
                <a:ea typeface="MS PGothic" panose="020B0600070205080204" pitchFamily="34" charset="-128"/>
              </a:rPr>
              <a:t>Core network</a:t>
            </a:r>
          </a:p>
          <a:p>
            <a:pPr eaLnBrk="1" hangingPunct="1">
              <a:spcBef>
                <a:spcPct val="0"/>
              </a:spcBef>
              <a:buFontTx/>
              <a:buNone/>
            </a:pPr>
            <a:r>
              <a:rPr lang="en-GB" altLang="en-US" sz="700">
                <a:ea typeface="MS PGothic" panose="020B0600070205080204" pitchFamily="34" charset="-128"/>
              </a:rPr>
              <a:t>e.g. Internet</a:t>
            </a:r>
          </a:p>
        </p:txBody>
      </p:sp>
      <p:sp>
        <p:nvSpPr>
          <p:cNvPr id="683039" name="Line 31">
            <a:extLst>
              <a:ext uri="{FF2B5EF4-FFF2-40B4-BE49-F238E27FC236}">
                <a16:creationId xmlns:a16="http://schemas.microsoft.com/office/drawing/2014/main" id="{22CC038D-3940-4F08-94A1-95F5CD25100A}"/>
              </a:ext>
            </a:extLst>
          </p:cNvPr>
          <p:cNvSpPr>
            <a:spLocks noChangeShapeType="1"/>
          </p:cNvSpPr>
          <p:nvPr/>
        </p:nvSpPr>
        <p:spPr bwMode="auto">
          <a:xfrm flipV="1">
            <a:off x="5495925" y="4797425"/>
            <a:ext cx="877888" cy="6985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a:latin typeface="Arial" charset="0"/>
              <a:ea typeface="Arial" charset="0"/>
              <a:cs typeface="Arial" charset="0"/>
            </a:endParaRPr>
          </a:p>
        </p:txBody>
      </p:sp>
      <p:pic>
        <p:nvPicPr>
          <p:cNvPr id="65561" name="Picture 32" descr="Pinguin Familie by Mogwai - ">
            <a:extLst>
              <a:ext uri="{FF2B5EF4-FFF2-40B4-BE49-F238E27FC236}">
                <a16:creationId xmlns:a16="http://schemas.microsoft.com/office/drawing/2014/main" id="{13A6871A-7232-4721-A04F-B2C57D46C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 y="5119688"/>
            <a:ext cx="650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33" descr="#">
            <a:extLst>
              <a:ext uri="{FF2B5EF4-FFF2-40B4-BE49-F238E27FC236}">
                <a16:creationId xmlns:a16="http://schemas.microsoft.com/office/drawing/2014/main" id="{AFF2F91F-6937-4362-BC2F-F870C7A77E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4872038"/>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34" descr="#">
            <a:extLst>
              <a:ext uri="{FF2B5EF4-FFF2-40B4-BE49-F238E27FC236}">
                <a16:creationId xmlns:a16="http://schemas.microsoft.com/office/drawing/2014/main" id="{850D3F31-17C3-4706-8B44-33CF754046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575" y="4940300"/>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35">
            <a:extLst>
              <a:ext uri="{FF2B5EF4-FFF2-40B4-BE49-F238E27FC236}">
                <a16:creationId xmlns:a16="http://schemas.microsoft.com/office/drawing/2014/main" id="{8657C66A-7BB4-44DA-89BA-B0CF35E19244}"/>
              </a:ext>
            </a:extLst>
          </p:cNvPr>
          <p:cNvSpPr txBox="1">
            <a:spLocks noChangeArrowheads="1"/>
          </p:cNvSpPr>
          <p:nvPr/>
        </p:nvSpPr>
        <p:spPr bwMode="auto">
          <a:xfrm>
            <a:off x="6634163" y="4408488"/>
            <a:ext cx="2403475"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1000">
                <a:ea typeface="MS PGothic" panose="020B0600070205080204" pitchFamily="34" charset="-128"/>
              </a:rPr>
              <a:t>What is the temperature at home?</a:t>
            </a:r>
          </a:p>
        </p:txBody>
      </p:sp>
      <p:grpSp>
        <p:nvGrpSpPr>
          <p:cNvPr id="65565" name="Group 36">
            <a:extLst>
              <a:ext uri="{FF2B5EF4-FFF2-40B4-BE49-F238E27FC236}">
                <a16:creationId xmlns:a16="http://schemas.microsoft.com/office/drawing/2014/main" id="{D71192F5-9AD1-4F51-B5B5-5B2BE2F1AF37}"/>
              </a:ext>
            </a:extLst>
          </p:cNvPr>
          <p:cNvGrpSpPr>
            <a:grpSpLocks/>
          </p:cNvGrpSpPr>
          <p:nvPr/>
        </p:nvGrpSpPr>
        <p:grpSpPr bwMode="auto">
          <a:xfrm>
            <a:off x="5868988" y="4437063"/>
            <a:ext cx="720725" cy="352425"/>
            <a:chOff x="3378" y="3114"/>
            <a:chExt cx="454" cy="222"/>
          </a:xfrm>
        </p:grpSpPr>
        <p:pic>
          <p:nvPicPr>
            <p:cNvPr id="65567" name="Picture 37" descr="#">
              <a:extLst>
                <a:ext uri="{FF2B5EF4-FFF2-40B4-BE49-F238E27FC236}">
                  <a16:creationId xmlns:a16="http://schemas.microsoft.com/office/drawing/2014/main" id="{81998E35-1C4F-403D-8279-10FE5704C3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78128">
              <a:off x="3378" y="3114"/>
              <a:ext cx="45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8" name="Text Box 38">
              <a:extLst>
                <a:ext uri="{FF2B5EF4-FFF2-40B4-BE49-F238E27FC236}">
                  <a16:creationId xmlns:a16="http://schemas.microsoft.com/office/drawing/2014/main" id="{B716763B-3FFB-4011-9A0C-053845CF2A54}"/>
                </a:ext>
              </a:extLst>
            </p:cNvPr>
            <p:cNvSpPr txBox="1">
              <a:spLocks noChangeArrowheads="1"/>
            </p:cNvSpPr>
            <p:nvPr/>
          </p:nvSpPr>
          <p:spPr bwMode="auto">
            <a:xfrm>
              <a:off x="3403" y="3140"/>
              <a:ext cx="412" cy="12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US" sz="700">
                  <a:ea typeface="MS PGothic" panose="020B0600070205080204" pitchFamily="34" charset="-128"/>
                </a:rPr>
                <a:t>Freezing!</a:t>
              </a:r>
            </a:p>
          </p:txBody>
        </p:sp>
      </p:grpSp>
      <p:pic>
        <p:nvPicPr>
          <p:cNvPr id="65566" name="Picture 39" descr="#">
            <a:extLst>
              <a:ext uri="{FF2B5EF4-FFF2-40B4-BE49-F238E27FC236}">
                <a16:creationId xmlns:a16="http://schemas.microsoft.com/office/drawing/2014/main" id="{45FE38CE-80C6-4683-A266-B472E071B5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5516563"/>
            <a:ext cx="6492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88EA-C66D-5F01-B5D0-AA7B5E5CE04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6A5EB94-78F3-5418-0E3B-736140C28B51}"/>
              </a:ext>
            </a:extLst>
          </p:cNvPr>
          <p:cNvSpPr>
            <a:spLocks noGrp="1"/>
          </p:cNvSpPr>
          <p:nvPr>
            <p:ph type="ctrTitle"/>
          </p:nvPr>
        </p:nvSpPr>
        <p:spPr/>
        <p:txBody>
          <a:bodyPr/>
          <a:lstStyle/>
          <a:p>
            <a:r>
              <a:rPr lang="en-US" dirty="0"/>
              <a:t>IoT challenges</a:t>
            </a:r>
          </a:p>
        </p:txBody>
      </p:sp>
      <p:sp>
        <p:nvSpPr>
          <p:cNvPr id="3" name="Υπότιτλος 2">
            <a:extLst>
              <a:ext uri="{FF2B5EF4-FFF2-40B4-BE49-F238E27FC236}">
                <a16:creationId xmlns:a16="http://schemas.microsoft.com/office/drawing/2014/main" id="{C64C42F1-15A8-EBC7-999B-ECEF6A4CC61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068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3">
            <a:extLst>
              <a:ext uri="{FF2B5EF4-FFF2-40B4-BE49-F238E27FC236}">
                <a16:creationId xmlns:a16="http://schemas.microsoft.com/office/drawing/2014/main" id="{1857104F-1326-41FF-AC2C-C8879B70FE64}"/>
              </a:ext>
            </a:extLst>
          </p:cNvPr>
          <p:cNvSpPr>
            <a:spLocks noGrp="1"/>
          </p:cNvSpPr>
          <p:nvPr>
            <p:ph type="body" idx="22"/>
          </p:nvPr>
        </p:nvSpPr>
        <p:spPr>
          <a:xfrm>
            <a:off x="357188" y="333375"/>
            <a:ext cx="8429625" cy="503238"/>
          </a:xfrm>
        </p:spPr>
        <p:txBody>
          <a:bodyPr/>
          <a:lstStyle/>
          <a:p>
            <a:pPr algn="ctr" eaLnBrk="1" hangingPunct="1"/>
            <a:r>
              <a:rPr lang="en-US" altLang="en-US" dirty="0"/>
              <a:t>Five key challenges on IoT</a:t>
            </a:r>
            <a:endParaRPr lang="en-GB" altLang="en-US" dirty="0"/>
          </a:p>
        </p:txBody>
      </p:sp>
      <p:graphicFrame>
        <p:nvGraphicFramePr>
          <p:cNvPr id="7" name="Diagram 6">
            <a:extLst>
              <a:ext uri="{FF2B5EF4-FFF2-40B4-BE49-F238E27FC236}">
                <a16:creationId xmlns:a16="http://schemas.microsoft.com/office/drawing/2014/main" id="{BE003F0D-7C88-4FD2-88A6-847C728AD427}"/>
              </a:ext>
            </a:extLst>
          </p:cNvPr>
          <p:cNvGraphicFramePr/>
          <p:nvPr/>
        </p:nvGraphicFramePr>
        <p:xfrm>
          <a:off x="611560" y="908720"/>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9" name="Picture 15">
            <a:extLst>
              <a:ext uri="{FF2B5EF4-FFF2-40B4-BE49-F238E27FC236}">
                <a16:creationId xmlns:a16="http://schemas.microsoft.com/office/drawing/2014/main" id="{71878552-63B3-4C37-B7F6-A14B96EB0D5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2343150"/>
            <a:ext cx="658813"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356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5A06556-F12B-4177-BDC5-F3F706D8245A}"/>
              </a:ext>
            </a:extLst>
          </p:cNvPr>
          <p:cNvSpPr>
            <a:spLocks noGrp="1" noChangeArrowheads="1"/>
          </p:cNvSpPr>
          <p:nvPr>
            <p:ph type="title"/>
          </p:nvPr>
        </p:nvSpPr>
        <p:spPr/>
        <p:txBody>
          <a:bodyPr/>
          <a:lstStyle/>
          <a:p>
            <a:r>
              <a:rPr lang="en-GB" altLang="en-US"/>
              <a:t>Intelligent Data Processing</a:t>
            </a:r>
          </a:p>
        </p:txBody>
      </p:sp>
      <p:sp>
        <p:nvSpPr>
          <p:cNvPr id="60419" name="Content Placeholder 2">
            <a:extLst>
              <a:ext uri="{FF2B5EF4-FFF2-40B4-BE49-F238E27FC236}">
                <a16:creationId xmlns:a16="http://schemas.microsoft.com/office/drawing/2014/main" id="{603230DF-591C-4083-884A-93D1EA1506AA}"/>
              </a:ext>
            </a:extLst>
          </p:cNvPr>
          <p:cNvSpPr>
            <a:spLocks noGrp="1" noChangeArrowheads="1"/>
          </p:cNvSpPr>
          <p:nvPr>
            <p:ph idx="1"/>
          </p:nvPr>
        </p:nvSpPr>
        <p:spPr/>
        <p:txBody>
          <a:bodyPr/>
          <a:lstStyle/>
          <a:p>
            <a:r>
              <a:rPr lang="en-GB" altLang="en-US" dirty="0"/>
              <a:t>Sensing and data collection, sensor data and data-centric networks</a:t>
            </a:r>
          </a:p>
          <a:p>
            <a:r>
              <a:rPr lang="en-GB" altLang="en-US" dirty="0"/>
              <a:t>Access, subscription and integration</a:t>
            </a:r>
          </a:p>
          <a:p>
            <a:r>
              <a:rPr lang="en-GB" altLang="en-US" dirty="0"/>
              <a:t>Data processing and stream data analysis</a:t>
            </a:r>
          </a:p>
          <a:p>
            <a:r>
              <a:rPr lang="en-GB" altLang="en-US" dirty="0"/>
              <a:t>Query and discovery</a:t>
            </a:r>
          </a:p>
          <a:p>
            <a:r>
              <a:rPr lang="en-GB" altLang="en-US" dirty="0"/>
              <a:t>Data classification and clustering</a:t>
            </a:r>
          </a:p>
        </p:txBody>
      </p:sp>
      <p:sp>
        <p:nvSpPr>
          <p:cNvPr id="60420" name="Slide Number Placeholder 3">
            <a:extLst>
              <a:ext uri="{FF2B5EF4-FFF2-40B4-BE49-F238E27FC236}">
                <a16:creationId xmlns:a16="http://schemas.microsoft.com/office/drawing/2014/main" id="{84B09026-B147-4010-8DAB-E95021AA6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BDB54592-BA70-45C5-8BB5-31F15D70A613}"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591C2489-FF21-4470-BA8F-E29198014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AC7F235A-2E9E-4969-9C08-420C39553888}" type="slidenum">
              <a:rPr lang="en-GB" altLang="en-US" sz="1000">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39</a:t>
            </a:fld>
            <a:endParaRPr lang="en-GB" altLang="en-US" sz="1000">
              <a:latin typeface="Gill Sans MT" panose="020B0502020104020203" pitchFamily="34" charset="0"/>
              <a:ea typeface="MS PGothic" panose="020B0600070205080204" pitchFamily="34" charset="-128"/>
              <a:cs typeface="Gill Sans MT" panose="020B0502020104020203" pitchFamily="34" charset="0"/>
            </a:endParaRPr>
          </a:p>
        </p:txBody>
      </p:sp>
      <p:sp>
        <p:nvSpPr>
          <p:cNvPr id="63491" name="Rectangle 4">
            <a:extLst>
              <a:ext uri="{FF2B5EF4-FFF2-40B4-BE49-F238E27FC236}">
                <a16:creationId xmlns:a16="http://schemas.microsoft.com/office/drawing/2014/main" id="{709F88ED-E258-4D47-9055-FDC593539CF1}"/>
              </a:ext>
            </a:extLst>
          </p:cNvPr>
          <p:cNvSpPr>
            <a:spLocks noChangeArrowheads="1"/>
          </p:cNvSpPr>
          <p:nvPr/>
        </p:nvSpPr>
        <p:spPr bwMode="auto">
          <a:xfrm>
            <a:off x="1187450" y="765175"/>
            <a:ext cx="67691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r>
              <a:rPr lang="en-GB" altLang="en-US" sz="2800" i="1">
                <a:latin typeface="Gill Sans MT" panose="020B0502020104020203" pitchFamily="34" charset="0"/>
                <a:ea typeface="MS PGothic" panose="020B0600070205080204" pitchFamily="34" charset="-128"/>
                <a:cs typeface="Gill Sans MT" panose="020B0502020104020203" pitchFamily="34" charset="0"/>
              </a:rPr>
              <a:t>Each single data item is important.</a:t>
            </a: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br>
              <a:rPr lang="en-GB" altLang="en-US" sz="2800" i="1">
                <a:latin typeface="Gill Sans MT" panose="020B0502020104020203" pitchFamily="34" charset="0"/>
                <a:ea typeface="MS PGothic" panose="020B0600070205080204" pitchFamily="34" charset="-128"/>
                <a:cs typeface="Gill Sans MT" panose="020B0502020104020203" pitchFamily="34" charset="0"/>
              </a:rPr>
            </a:br>
            <a:endParaRPr lang="en-GB" altLang="en-US" sz="2800" i="1">
              <a:latin typeface="Gill Sans MT" panose="020B0502020104020203" pitchFamily="34" charset="0"/>
              <a:ea typeface="MS PGothic" panose="020B0600070205080204" pitchFamily="34" charset="-128"/>
              <a:cs typeface="Gill Sans MT" panose="020B0502020104020203" pitchFamily="34" charset="0"/>
            </a:endParaRPr>
          </a:p>
          <a:p>
            <a:pPr eaLnBrk="1" hangingPunct="1">
              <a:spcBef>
                <a:spcPct val="0"/>
              </a:spcBef>
              <a:buFontTx/>
              <a:buNone/>
            </a:pP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r>
              <a:rPr lang="en-GB" altLang="en-US" sz="2800" i="1">
                <a:latin typeface="Gill Sans MT" panose="020B0502020104020203" pitchFamily="34" charset="0"/>
                <a:ea typeface="MS PGothic" panose="020B0600070205080204" pitchFamily="34" charset="-128"/>
                <a:cs typeface="Gill Sans MT" panose="020B0502020104020203" pitchFamily="34" charset="0"/>
              </a:rPr>
              <a:t>Relying merely on data from sources that are unevenly distributed, without considering background information or social context, can lead to imbalanced interpretations and decisions.</a:t>
            </a:r>
            <a:r>
              <a:rPr lang="en-GB" altLang="en-GB" sz="2800" i="1">
                <a:latin typeface="Gill Sans MT" panose="020B0502020104020203" pitchFamily="34" charset="0"/>
                <a:ea typeface="MS PGothic" panose="020B0600070205080204" pitchFamily="34" charset="-128"/>
                <a:cs typeface="Gill Sans MT" panose="020B0502020104020203" pitchFamily="34" charset="0"/>
              </a:rPr>
              <a:t>”</a:t>
            </a:r>
            <a:endParaRPr lang="en-GB" altLang="en-US" sz="2800" i="1">
              <a:latin typeface="Gill Sans MT" panose="020B0502020104020203" pitchFamily="34" charset="0"/>
              <a:ea typeface="MS PGothic" panose="020B0600070205080204" pitchFamily="34" charset="-128"/>
              <a:cs typeface="Gill Sans MT" panose="020B0502020104020203" pitchFamily="34" charset="0"/>
            </a:endParaRPr>
          </a:p>
        </p:txBody>
      </p:sp>
      <p:pic>
        <p:nvPicPr>
          <p:cNvPr id="63492" name="Picture 3" descr="Screen Shot 2014-08-23 at 13.46.36.png">
            <a:extLst>
              <a:ext uri="{FF2B5EF4-FFF2-40B4-BE49-F238E27FC236}">
                <a16:creationId xmlns:a16="http://schemas.microsoft.com/office/drawing/2014/main" id="{D357EA98-6A51-4AC1-B894-CB859BEF9A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5157788"/>
            <a:ext cx="3600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Oval 4">
            <a:extLst>
              <a:ext uri="{FF2B5EF4-FFF2-40B4-BE49-F238E27FC236}">
                <a16:creationId xmlns:a16="http://schemas.microsoft.com/office/drawing/2014/main" id="{72DCC70F-EB33-4057-883D-5BD977BBE0CA}"/>
              </a:ext>
            </a:extLst>
          </p:cNvPr>
          <p:cNvSpPr>
            <a:spLocks noChangeArrowheads="1"/>
          </p:cNvSpPr>
          <p:nvPr/>
        </p:nvSpPr>
        <p:spPr bwMode="auto">
          <a:xfrm>
            <a:off x="6638925" y="5157788"/>
            <a:ext cx="144463" cy="142875"/>
          </a:xfrm>
          <a:prstGeom prst="ellipse">
            <a:avLst/>
          </a:prstGeom>
          <a:solidFill>
            <a:srgbClr val="FF0000">
              <a:alpha val="38823"/>
            </a:srgbClr>
          </a:solidFill>
          <a:ln w="9525">
            <a:solidFill>
              <a:schemeClr val="tx1"/>
            </a:solidFill>
            <a:round/>
            <a:headEnd/>
            <a:tailEnd/>
          </a:ln>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GB" altLang="en-US" sz="1800">
              <a:latin typeface="Arial" panose="020B0604020202020204" pitchFamily="34" charset="0"/>
              <a:ea typeface="MS PGothic" panose="020B0600070205080204" pitchFamily="34" charset="-128"/>
              <a:cs typeface="Gill Sans MT" panose="020B0502020104020203" pitchFamily="34" charset="0"/>
            </a:endParaRPr>
          </a:p>
        </p:txBody>
      </p:sp>
      <p:cxnSp>
        <p:nvCxnSpPr>
          <p:cNvPr id="63494" name="Straight Arrow Connector 6">
            <a:extLst>
              <a:ext uri="{FF2B5EF4-FFF2-40B4-BE49-F238E27FC236}">
                <a16:creationId xmlns:a16="http://schemas.microsoft.com/office/drawing/2014/main" id="{21DC43B0-F49C-4016-8AF4-DFE507DBCB33}"/>
              </a:ext>
            </a:extLst>
          </p:cNvPr>
          <p:cNvCxnSpPr>
            <a:cxnSpLocks noChangeShapeType="1"/>
          </p:cNvCxnSpPr>
          <p:nvPr/>
        </p:nvCxnSpPr>
        <p:spPr bwMode="auto">
          <a:xfrm>
            <a:off x="6011863" y="4652963"/>
            <a:ext cx="649287" cy="5032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63495" name="TextBox 7">
            <a:extLst>
              <a:ext uri="{FF2B5EF4-FFF2-40B4-BE49-F238E27FC236}">
                <a16:creationId xmlns:a16="http://schemas.microsoft.com/office/drawing/2014/main" id="{32B33976-FF90-48D0-908B-6F7C6B4B33EC}"/>
              </a:ext>
            </a:extLst>
          </p:cNvPr>
          <p:cNvSpPr txBox="1">
            <a:spLocks noChangeArrowheads="1"/>
          </p:cNvSpPr>
          <p:nvPr/>
        </p:nvSpPr>
        <p:spPr bwMode="auto">
          <a:xfrm>
            <a:off x="5813425" y="4437063"/>
            <a:ext cx="27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600">
                <a:latin typeface="Calibri" panose="020F0502020204030204" pitchFamily="34" charset="0"/>
                <a:ea typeface="MS PGothic" panose="020B0600070205080204" pitchFamily="34" charset="-128"/>
                <a:cs typeface="Gill Sans MT" panose="020B0502020104020203" pitchFamily="34" charset="0"/>
              </a:rPr>
              <a:t>?</a:t>
            </a:r>
          </a:p>
        </p:txBody>
      </p:sp>
      <p:pic>
        <p:nvPicPr>
          <p:cNvPr id="63496" name="Picture 1" descr="figure_1.png">
            <a:extLst>
              <a:ext uri="{FF2B5EF4-FFF2-40B4-BE49-F238E27FC236}">
                <a16:creationId xmlns:a16="http://schemas.microsoft.com/office/drawing/2014/main" id="{BF9666B2-9CA8-478E-A692-674EB9A26C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149725"/>
            <a:ext cx="29289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D95EFA41-1AE0-49FC-A625-EB1FF73459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18C81D39-4538-4577-83BA-6E3B1DB58312}" type="slidenum">
              <a:rPr lang="en-GB" altLang="en-US" sz="1400"/>
              <a:pPr>
                <a:spcBef>
                  <a:spcPct val="0"/>
                </a:spcBef>
                <a:buFontTx/>
                <a:buNone/>
              </a:pPr>
              <a:t>4</a:t>
            </a:fld>
            <a:endParaRPr lang="en-GB" altLang="en-US" sz="1400"/>
          </a:p>
        </p:txBody>
      </p:sp>
      <p:sp>
        <p:nvSpPr>
          <p:cNvPr id="8195" name="Title 1">
            <a:extLst>
              <a:ext uri="{FF2B5EF4-FFF2-40B4-BE49-F238E27FC236}">
                <a16:creationId xmlns:a16="http://schemas.microsoft.com/office/drawing/2014/main" id="{F5540CA7-C3C9-4A81-81AC-503BC607CFC3}"/>
              </a:ext>
            </a:extLst>
          </p:cNvPr>
          <p:cNvSpPr>
            <a:spLocks noGrp="1" noChangeArrowheads="1"/>
          </p:cNvSpPr>
          <p:nvPr>
            <p:ph type="title" idx="4294967295"/>
          </p:nvPr>
        </p:nvSpPr>
        <p:spPr/>
        <p:txBody>
          <a:bodyPr/>
          <a:lstStyle/>
          <a:p>
            <a:r>
              <a:rPr lang="en-GB" altLang="en-US" dirty="0"/>
              <a:t>Aims of the course</a:t>
            </a:r>
          </a:p>
        </p:txBody>
      </p:sp>
      <p:sp>
        <p:nvSpPr>
          <p:cNvPr id="8196" name="Content Placeholder 2">
            <a:extLst>
              <a:ext uri="{FF2B5EF4-FFF2-40B4-BE49-F238E27FC236}">
                <a16:creationId xmlns:a16="http://schemas.microsoft.com/office/drawing/2014/main" id="{3FD649BF-CEC3-42C4-8E06-EF4F7C81A296}"/>
              </a:ext>
            </a:extLst>
          </p:cNvPr>
          <p:cNvSpPr>
            <a:spLocks noGrp="1" noChangeArrowheads="1"/>
          </p:cNvSpPr>
          <p:nvPr>
            <p:ph sz="half" idx="4294967295"/>
          </p:nvPr>
        </p:nvSpPr>
        <p:spPr>
          <a:xfrm>
            <a:off x="457200" y="1268413"/>
            <a:ext cx="7988300" cy="4459287"/>
          </a:xfrm>
        </p:spPr>
        <p:txBody>
          <a:bodyPr/>
          <a:lstStyle/>
          <a:p>
            <a:r>
              <a:rPr lang="en-GB" altLang="en-US" sz="2000" dirty="0"/>
              <a:t>The main aim of this course is to introduce the fundamental concepts of the Internet of Things and its applications and architecture models;</a:t>
            </a:r>
          </a:p>
          <a:p>
            <a:r>
              <a:rPr lang="en-GB" altLang="en-US" sz="2000" dirty="0"/>
              <a:t>Introduction to the technologies and mechanisms for sensing, actuation, processing and cyber-physical data communication. </a:t>
            </a:r>
          </a:p>
          <a:p>
            <a:r>
              <a:rPr lang="en-GB" altLang="en-US" sz="2000" dirty="0"/>
              <a:t>Discussing semantic technologies, service oriented solutions and networking technologies that enable the integration of Internet of Things data and services into the cyber world (i.e. the Internet and the Web). </a:t>
            </a:r>
          </a:p>
          <a:p>
            <a:r>
              <a:rPr lang="en-GB" altLang="en-US" sz="2000" dirty="0">
                <a:solidFill>
                  <a:srgbClr val="0000FF"/>
                </a:solidFill>
              </a:rPr>
              <a:t>To develop practical skills that can be transferred into a real-world environment</a:t>
            </a:r>
            <a:r>
              <a:rPr lang="en-GB" altLang="en-US" sz="2000" dirty="0"/>
              <a:t>.</a:t>
            </a:r>
          </a:p>
          <a:p>
            <a:pPr>
              <a:lnSpc>
                <a:spcPct val="120000"/>
              </a:lnSpc>
            </a:pPr>
            <a:endParaRPr lang="en-GB" altLang="en-US" sz="20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F5936BAA-8DED-4CE0-81DC-1C0095E53350}"/>
              </a:ext>
            </a:extLst>
          </p:cNvPr>
          <p:cNvSpPr>
            <a:spLocks noGrp="1" noChangeArrowheads="1"/>
          </p:cNvSpPr>
          <p:nvPr>
            <p:ph idx="1"/>
          </p:nvPr>
        </p:nvSpPr>
        <p:spPr>
          <a:xfrm>
            <a:off x="107950" y="836613"/>
            <a:ext cx="8208963" cy="4968875"/>
          </a:xfrm>
        </p:spPr>
        <p:txBody>
          <a:bodyPr/>
          <a:lstStyle/>
          <a:p>
            <a:endParaRPr lang="en-GB" altLang="en-US"/>
          </a:p>
          <a:p>
            <a:r>
              <a:rPr lang="en-GB" altLang="en-US"/>
              <a:t>Are they important?</a:t>
            </a:r>
          </a:p>
          <a:p>
            <a:endParaRPr lang="en-GB" altLang="en-US"/>
          </a:p>
          <a:p>
            <a:r>
              <a:rPr lang="en-GB" altLang="en-US"/>
              <a:t>What is the risk?</a:t>
            </a:r>
          </a:p>
          <a:p>
            <a:endParaRPr lang="en-GB" altLang="en-US"/>
          </a:p>
          <a:p>
            <a:r>
              <a:rPr lang="en-GB" altLang="en-US"/>
              <a:t>What are the challenges?</a:t>
            </a:r>
          </a:p>
          <a:p>
            <a:pPr lvl="1"/>
            <a:r>
              <a:rPr lang="en-GB" altLang="en-US"/>
              <a:t>Device level</a:t>
            </a:r>
          </a:p>
          <a:p>
            <a:pPr lvl="1"/>
            <a:r>
              <a:rPr lang="en-GB" altLang="en-US"/>
              <a:t>Network level</a:t>
            </a:r>
          </a:p>
          <a:p>
            <a:pPr lvl="1"/>
            <a:r>
              <a:rPr lang="en-GB" altLang="en-US"/>
              <a:t>System level</a:t>
            </a:r>
          </a:p>
          <a:p>
            <a:pPr lvl="1"/>
            <a:r>
              <a:rPr lang="en-GB" altLang="en-US"/>
              <a:t>User level</a:t>
            </a:r>
          </a:p>
          <a:p>
            <a:endParaRPr lang="en-GB" altLang="en-US"/>
          </a:p>
          <a:p>
            <a:r>
              <a:rPr lang="en-GB" altLang="en-US"/>
              <a:t>Solutions?</a:t>
            </a:r>
          </a:p>
        </p:txBody>
      </p:sp>
      <p:sp>
        <p:nvSpPr>
          <p:cNvPr id="55299" name="Title 1">
            <a:extLst>
              <a:ext uri="{FF2B5EF4-FFF2-40B4-BE49-F238E27FC236}">
                <a16:creationId xmlns:a16="http://schemas.microsoft.com/office/drawing/2014/main" id="{1D243FA3-072F-4478-93FD-93BE46DAF2A1}"/>
              </a:ext>
            </a:extLst>
          </p:cNvPr>
          <p:cNvSpPr>
            <a:spLocks noGrp="1" noChangeArrowheads="1"/>
          </p:cNvSpPr>
          <p:nvPr>
            <p:ph type="title"/>
          </p:nvPr>
        </p:nvSpPr>
        <p:spPr/>
        <p:txBody>
          <a:bodyPr/>
          <a:lstStyle/>
          <a:p>
            <a:r>
              <a:rPr lang="en-GB" altLang="en-US"/>
              <a:t>Security &amp; Privacy</a:t>
            </a:r>
          </a:p>
        </p:txBody>
      </p:sp>
      <p:sp>
        <p:nvSpPr>
          <p:cNvPr id="55300" name="Slide Number Placeholder 3">
            <a:extLst>
              <a:ext uri="{FF2B5EF4-FFF2-40B4-BE49-F238E27FC236}">
                <a16:creationId xmlns:a16="http://schemas.microsoft.com/office/drawing/2014/main" id="{1D8953AA-51FA-4380-BD78-DA7D78D674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2375DCF1-5FA2-40B5-A73B-4674CBD16E45}"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CB348F2-8243-417E-927B-57F9959F6BFD}"/>
              </a:ext>
            </a:extLst>
          </p:cNvPr>
          <p:cNvSpPr>
            <a:spLocks noGrp="1" noChangeArrowheads="1"/>
          </p:cNvSpPr>
          <p:nvPr>
            <p:ph type="title"/>
          </p:nvPr>
        </p:nvSpPr>
        <p:spPr/>
        <p:txBody>
          <a:bodyPr/>
          <a:lstStyle/>
          <a:p>
            <a:r>
              <a:rPr lang="en-GB" altLang="en-US"/>
              <a:t>Semantic technologies and connecting Things to the Web</a:t>
            </a:r>
          </a:p>
        </p:txBody>
      </p:sp>
      <p:sp>
        <p:nvSpPr>
          <p:cNvPr id="67587" name="Content Placeholder 2">
            <a:extLst>
              <a:ext uri="{FF2B5EF4-FFF2-40B4-BE49-F238E27FC236}">
                <a16:creationId xmlns:a16="http://schemas.microsoft.com/office/drawing/2014/main" id="{D88329B1-1341-4ED4-95B9-26FFCA6FADC7}"/>
              </a:ext>
            </a:extLst>
          </p:cNvPr>
          <p:cNvSpPr>
            <a:spLocks noGrp="1" noChangeArrowheads="1"/>
          </p:cNvSpPr>
          <p:nvPr>
            <p:ph idx="1"/>
          </p:nvPr>
        </p:nvSpPr>
        <p:spPr/>
        <p:txBody>
          <a:bodyPr/>
          <a:lstStyle/>
          <a:p>
            <a:r>
              <a:rPr lang="en-GB" altLang="en-US" dirty="0"/>
              <a:t>Meta-data models and schemas</a:t>
            </a:r>
          </a:p>
          <a:p>
            <a:r>
              <a:rPr lang="en-GB" altLang="en-US" dirty="0"/>
              <a:t>Linked data and Linked IoT data concepts</a:t>
            </a:r>
          </a:p>
          <a:p>
            <a:r>
              <a:rPr lang="en-GB" altLang="en-US" dirty="0"/>
              <a:t>Semantic technologies and semantic sensor networks</a:t>
            </a:r>
          </a:p>
          <a:p>
            <a:r>
              <a:rPr lang="en-GB" altLang="en-US" dirty="0"/>
              <a:t>Interoperability issues</a:t>
            </a:r>
          </a:p>
          <a:p>
            <a:r>
              <a:rPr lang="en-GB" altLang="en-US" dirty="0"/>
              <a:t>Web of Things</a:t>
            </a:r>
          </a:p>
          <a:p>
            <a:endParaRPr lang="en-GB" altLang="en-US" dirty="0"/>
          </a:p>
          <a:p>
            <a:endParaRPr lang="en-GB" altLang="en-US" dirty="0"/>
          </a:p>
        </p:txBody>
      </p:sp>
      <p:sp>
        <p:nvSpPr>
          <p:cNvPr id="67588" name="Slide Number Placeholder 3">
            <a:extLst>
              <a:ext uri="{FF2B5EF4-FFF2-40B4-BE49-F238E27FC236}">
                <a16:creationId xmlns:a16="http://schemas.microsoft.com/office/drawing/2014/main" id="{A7F9B206-BE0A-4372-952B-7B8F3E3A93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4A3A18CD-A340-476F-AD25-E00BB6A64AA0}"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DD80A1F4-5F2E-40CF-AFEE-B4846A665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5495925"/>
            <a:ext cx="16621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a:extLst>
              <a:ext uri="{FF2B5EF4-FFF2-40B4-BE49-F238E27FC236}">
                <a16:creationId xmlns:a16="http://schemas.microsoft.com/office/drawing/2014/main" id="{98AD775A-5EAF-4796-BADB-3A0FCE55EFDF}"/>
              </a:ext>
            </a:extLst>
          </p:cNvPr>
          <p:cNvSpPr>
            <a:spLocks noGrp="1" noChangeArrowheads="1"/>
          </p:cNvSpPr>
          <p:nvPr>
            <p:ph type="title"/>
          </p:nvPr>
        </p:nvSpPr>
        <p:spPr/>
        <p:txBody>
          <a:bodyPr/>
          <a:lstStyle/>
          <a:p>
            <a:r>
              <a:rPr lang="en-US" altLang="en-US">
                <a:latin typeface="Gill Sans MT" panose="020B0502020104020203" pitchFamily="34" charset="0"/>
                <a:ea typeface="MS PGothic" panose="020B0600070205080204" pitchFamily="34" charset="-128"/>
                <a:cs typeface="Gill Sans MT" panose="020B0502020104020203" pitchFamily="34" charset="0"/>
              </a:rPr>
              <a:t>Device/Data interoperability</a:t>
            </a:r>
          </a:p>
        </p:txBody>
      </p:sp>
      <p:sp>
        <p:nvSpPr>
          <p:cNvPr id="68612" name="Slide Number Placeholder 2">
            <a:extLst>
              <a:ext uri="{FF2B5EF4-FFF2-40B4-BE49-F238E27FC236}">
                <a16:creationId xmlns:a16="http://schemas.microsoft.com/office/drawing/2014/main" id="{EBF139C6-66C3-4906-8226-7B2D48F8A8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0CCBAF36-0912-4213-BA74-F4E6516D388F}" type="slidenum">
              <a:rPr lang="en-GB" altLang="en-US" sz="1000">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42</a:t>
            </a:fld>
            <a:endParaRPr lang="en-GB" altLang="en-US" sz="1000">
              <a:latin typeface="Gill Sans MT" panose="020B0502020104020203" pitchFamily="34" charset="0"/>
              <a:ea typeface="MS PGothic" panose="020B0600070205080204" pitchFamily="34" charset="-128"/>
              <a:cs typeface="Gill Sans MT" panose="020B0502020104020203" pitchFamily="34" charset="0"/>
            </a:endParaRPr>
          </a:p>
        </p:txBody>
      </p:sp>
      <p:pic>
        <p:nvPicPr>
          <p:cNvPr id="68613" name="Picture 4">
            <a:extLst>
              <a:ext uri="{FF2B5EF4-FFF2-40B4-BE49-F238E27FC236}">
                <a16:creationId xmlns:a16="http://schemas.microsoft.com/office/drawing/2014/main" id="{290338A3-6862-4ED4-BDEF-6FC1533C8B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33258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a:extLst>
              <a:ext uri="{FF2B5EF4-FFF2-40B4-BE49-F238E27FC236}">
                <a16:creationId xmlns:a16="http://schemas.microsoft.com/office/drawing/2014/main" id="{56D38181-A4DC-40B9-AD7F-F5CCC72300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437063"/>
            <a:ext cx="30734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a:extLst>
              <a:ext uri="{FF2B5EF4-FFF2-40B4-BE49-F238E27FC236}">
                <a16:creationId xmlns:a16="http://schemas.microsoft.com/office/drawing/2014/main" id="{1FBE740E-8DF7-47C6-AE4F-7C928A8AB7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484313"/>
            <a:ext cx="2667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a:extLst>
              <a:ext uri="{FF2B5EF4-FFF2-40B4-BE49-F238E27FC236}">
                <a16:creationId xmlns:a16="http://schemas.microsoft.com/office/drawing/2014/main" id="{7C7F132E-493D-43B0-ABD4-1BCE548350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149725"/>
            <a:ext cx="1460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9">
            <a:extLst>
              <a:ext uri="{FF2B5EF4-FFF2-40B4-BE49-F238E27FC236}">
                <a16:creationId xmlns:a16="http://schemas.microsoft.com/office/drawing/2014/main" id="{CC146404-4573-48E4-9288-136DA289019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005263"/>
            <a:ext cx="26987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1">
            <a:extLst>
              <a:ext uri="{FF2B5EF4-FFF2-40B4-BE49-F238E27FC236}">
                <a16:creationId xmlns:a16="http://schemas.microsoft.com/office/drawing/2014/main" id="{3E730FDA-DE41-493D-BF6C-2E783A9D95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5157788"/>
            <a:ext cx="1947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C171CB-8542-4126-A6BA-C7CDF8E6292A}"/>
              </a:ext>
            </a:extLst>
          </p:cNvPr>
          <p:cNvSpPr txBox="1"/>
          <p:nvPr/>
        </p:nvSpPr>
        <p:spPr>
          <a:xfrm>
            <a:off x="84138" y="6575425"/>
            <a:ext cx="7489825" cy="246063"/>
          </a:xfrm>
          <a:prstGeom prst="rect">
            <a:avLst/>
          </a:prstGeom>
          <a:noFill/>
        </p:spPr>
        <p:txBody>
          <a:bodyPr>
            <a:spAutoFit/>
          </a:bodyPr>
          <a:lstStyle/>
          <a:p>
            <a:pPr eaLnBrk="1" hangingPunct="1">
              <a:defRPr/>
            </a:pPr>
            <a:r>
              <a:rPr lang="en-GB" sz="1000" dirty="0">
                <a:latin typeface="+mn-lt"/>
                <a:ea typeface="ＭＳ Ｐゴシック" charset="0"/>
                <a:cs typeface="ＭＳ Ｐゴシック" charset="0"/>
              </a:rPr>
              <a:t>The slide adapted from the IoT talk given by Jan Holler of Ericsson at IoT Week 2015 in Lisbon.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790F81E-D46D-4C9C-8EF8-673861D31052}"/>
              </a:ext>
            </a:extLst>
          </p:cNvPr>
          <p:cNvSpPr>
            <a:spLocks noGrp="1" noChangeArrowheads="1"/>
          </p:cNvSpPr>
          <p:nvPr>
            <p:ph type="title"/>
          </p:nvPr>
        </p:nvSpPr>
        <p:spPr/>
        <p:txBody>
          <a:bodyPr/>
          <a:lstStyle/>
          <a:p>
            <a:r>
              <a:rPr lang="en-GB" altLang="en-US"/>
              <a:t>System models, Applications and </a:t>
            </a:r>
            <a:br>
              <a:rPr lang="en-GB" altLang="en-US"/>
            </a:br>
            <a:r>
              <a:rPr lang="en-GB" altLang="en-US"/>
              <a:t>Standards</a:t>
            </a:r>
          </a:p>
        </p:txBody>
      </p:sp>
      <p:sp>
        <p:nvSpPr>
          <p:cNvPr id="71683" name="Content Placeholder 2">
            <a:extLst>
              <a:ext uri="{FF2B5EF4-FFF2-40B4-BE49-F238E27FC236}">
                <a16:creationId xmlns:a16="http://schemas.microsoft.com/office/drawing/2014/main" id="{C259218A-51B6-4FAF-BDCC-C0BD0DB9CB63}"/>
              </a:ext>
            </a:extLst>
          </p:cNvPr>
          <p:cNvSpPr>
            <a:spLocks noGrp="1" noChangeArrowheads="1"/>
          </p:cNvSpPr>
          <p:nvPr>
            <p:ph idx="1"/>
          </p:nvPr>
        </p:nvSpPr>
        <p:spPr/>
        <p:txBody>
          <a:bodyPr/>
          <a:lstStyle/>
          <a:p>
            <a:r>
              <a:rPr lang="en-GB" altLang="en-US" dirty="0"/>
              <a:t>Applications: Smart City, Smart Living,  Healthcare, Smart Grid, Smart Agriculture, Smart Farming, Wearables, Environment, Smart Manufacturing, etc.</a:t>
            </a:r>
          </a:p>
          <a:p>
            <a:r>
              <a:rPr lang="en-GB" altLang="en-US" dirty="0"/>
              <a:t>Physical-Cyber-Social Systems</a:t>
            </a:r>
          </a:p>
          <a:p>
            <a:r>
              <a:rPr lang="en-GB" altLang="en-US" dirty="0"/>
              <a:t>Machine-to-machine communications</a:t>
            </a:r>
          </a:p>
          <a:p>
            <a:r>
              <a:rPr lang="en-GB" altLang="en-US" dirty="0"/>
              <a:t>System models and Standards </a:t>
            </a:r>
          </a:p>
        </p:txBody>
      </p:sp>
      <p:sp>
        <p:nvSpPr>
          <p:cNvPr id="71684" name="Slide Number Placeholder 3">
            <a:extLst>
              <a:ext uri="{FF2B5EF4-FFF2-40B4-BE49-F238E27FC236}">
                <a16:creationId xmlns:a16="http://schemas.microsoft.com/office/drawing/2014/main" id="{21EDD20E-B3D8-4F3D-8632-B5AC352AE2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11FD1C48-A9FC-4935-AE8F-8F9A585EF0CA}"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51768C8A-5D4F-4DBC-810E-40BA7F936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B6CD04C0-F7E8-47EB-9FCB-BE48AC91A83C}" type="slidenum">
              <a:rPr lang="en-GB" altLang="en-US" sz="1400">
                <a:ea typeface="MS PGothic" panose="020B0600070205080204" pitchFamily="34" charset="-128"/>
              </a:rPr>
              <a:pPr>
                <a:spcBef>
                  <a:spcPct val="0"/>
                </a:spcBef>
                <a:buFontTx/>
                <a:buNone/>
              </a:pPr>
              <a:t>44</a:t>
            </a:fld>
            <a:endParaRPr lang="en-GB" altLang="en-US" sz="1400">
              <a:ea typeface="MS PGothic" panose="020B0600070205080204" pitchFamily="34" charset="-128"/>
            </a:endParaRPr>
          </a:p>
        </p:txBody>
      </p:sp>
      <p:pic>
        <p:nvPicPr>
          <p:cNvPr id="66564" name="Picture 5" descr="3">
            <a:extLst>
              <a:ext uri="{FF2B5EF4-FFF2-40B4-BE49-F238E27FC236}">
                <a16:creationId xmlns:a16="http://schemas.microsoft.com/office/drawing/2014/main" id="{FD9F5924-11B4-437C-9D2C-E00B10157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705802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590" name="Text Box 6">
            <a:extLst>
              <a:ext uri="{FF2B5EF4-FFF2-40B4-BE49-F238E27FC236}">
                <a16:creationId xmlns:a16="http://schemas.microsoft.com/office/drawing/2014/main" id="{99A2B75C-EF04-436E-8077-BC86F5DBC0A1}"/>
              </a:ext>
            </a:extLst>
          </p:cNvPr>
          <p:cNvSpPr txBox="1">
            <a:spLocks noChangeArrowheads="1"/>
          </p:cNvSpPr>
          <p:nvPr/>
        </p:nvSpPr>
        <p:spPr bwMode="auto">
          <a:xfrm>
            <a:off x="684213" y="6237288"/>
            <a:ext cx="1889125" cy="366712"/>
          </a:xfrm>
          <a:prstGeom prst="rect">
            <a:avLst/>
          </a:prstGeom>
          <a:noFill/>
          <a:ln>
            <a:noFill/>
          </a:ln>
          <a:effectLst/>
        </p:spPr>
        <p:txBody>
          <a:bodyPr wrap="none">
            <a:spAutoFit/>
          </a:bodyPr>
          <a:lstStyle/>
          <a:p>
            <a:pPr eaLnBrk="1" hangingPunct="1">
              <a:defRPr/>
            </a:pPr>
            <a:r>
              <a:rPr lang="en-US" sz="800">
                <a:latin typeface="Verdana" charset="0"/>
                <a:ea typeface="ＭＳ Ｐゴシック" charset="0"/>
                <a:cs typeface="Arial" charset="0"/>
              </a:rPr>
              <a:t>Image courtesy: IEEE Spectrum</a:t>
            </a:r>
            <a:r>
              <a:rPr lang="en-US">
                <a:latin typeface="Arial" charset="0"/>
                <a:ea typeface="ＭＳ Ｐゴシック" charset="0"/>
                <a:cs typeface="Arial"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936F904-F583-45F1-9011-9C721D79029C}"/>
              </a:ext>
            </a:extLst>
          </p:cNvPr>
          <p:cNvSpPr>
            <a:spLocks noGrp="1" noChangeArrowheads="1"/>
          </p:cNvSpPr>
          <p:nvPr>
            <p:ph type="title"/>
          </p:nvPr>
        </p:nvSpPr>
        <p:spPr/>
        <p:txBody>
          <a:bodyPr/>
          <a:lstStyle/>
          <a:p>
            <a:r>
              <a:rPr lang="en-GB" altLang="en-US"/>
              <a:t>Topics</a:t>
            </a:r>
          </a:p>
        </p:txBody>
      </p:sp>
      <p:sp>
        <p:nvSpPr>
          <p:cNvPr id="40963" name="Content Placeholder 2">
            <a:extLst>
              <a:ext uri="{FF2B5EF4-FFF2-40B4-BE49-F238E27FC236}">
                <a16:creationId xmlns:a16="http://schemas.microsoft.com/office/drawing/2014/main" id="{7B89D6B3-30C9-4C6B-ACE5-8CB0FDA45FE6}"/>
              </a:ext>
            </a:extLst>
          </p:cNvPr>
          <p:cNvSpPr>
            <a:spLocks noGrp="1" noChangeArrowheads="1"/>
          </p:cNvSpPr>
          <p:nvPr>
            <p:ph idx="1"/>
          </p:nvPr>
        </p:nvSpPr>
        <p:spPr/>
        <p:txBody>
          <a:bodyPr/>
          <a:lstStyle/>
          <a:p>
            <a:r>
              <a:rPr lang="en-GB" altLang="en-US" sz="2000">
                <a:solidFill>
                  <a:srgbClr val="0000FF"/>
                </a:solidFill>
              </a:rPr>
              <a:t>Cyber-Physical systems, smart devices, sensors and actuators</a:t>
            </a:r>
          </a:p>
          <a:p>
            <a:r>
              <a:rPr lang="en-GB" altLang="en-US" sz="2000">
                <a:solidFill>
                  <a:srgbClr val="0000FF"/>
                </a:solidFill>
              </a:rPr>
              <a:t>Key applications, protocols and architectures </a:t>
            </a:r>
          </a:p>
          <a:p>
            <a:r>
              <a:rPr lang="en-GB" altLang="en-US" sz="2000">
                <a:solidFill>
                  <a:srgbClr val="0000FF"/>
                </a:solidFill>
              </a:rPr>
              <a:t>Networks and Communications (Wireless Multi-hop Networks (WMN), Mobile Ad-hoc Networks (MANET), Wireless Sensor Networks (WSN))</a:t>
            </a:r>
            <a:r>
              <a:rPr lang="en-GB" altLang="en-US" sz="2000"/>
              <a:t> </a:t>
            </a:r>
          </a:p>
          <a:p>
            <a:r>
              <a:rPr lang="en-GB" altLang="en-US" sz="2000">
                <a:solidFill>
                  <a:srgbClr val="0000FF"/>
                </a:solidFill>
              </a:rPr>
              <a:t>Reliability, Security, Privacy and Trust issues and solutions</a:t>
            </a:r>
            <a:br>
              <a:rPr lang="en-GB" altLang="en-US" sz="2000">
                <a:solidFill>
                  <a:srgbClr val="0000FF"/>
                </a:solidFill>
              </a:rPr>
            </a:br>
            <a:r>
              <a:rPr lang="en-GB" altLang="en-US" sz="2000">
                <a:solidFill>
                  <a:srgbClr val="0000FF"/>
                </a:solidFill>
              </a:rPr>
              <a:t> </a:t>
            </a:r>
            <a:endParaRPr lang="en-GB" altLang="en-US" sz="2000"/>
          </a:p>
          <a:p>
            <a:r>
              <a:rPr lang="en-GB" altLang="en-US" sz="2000">
                <a:solidFill>
                  <a:srgbClr val="006600"/>
                </a:solidFill>
              </a:rPr>
              <a:t>Software platforms and services </a:t>
            </a:r>
          </a:p>
          <a:p>
            <a:r>
              <a:rPr lang="en-GB" altLang="en-US" sz="2000">
                <a:solidFill>
                  <a:srgbClr val="006600"/>
                </a:solidFill>
              </a:rPr>
              <a:t>Intelligent Data Processing and Semantic technologies </a:t>
            </a:r>
          </a:p>
          <a:p>
            <a:r>
              <a:rPr lang="en-GB" altLang="en-US" sz="2000">
                <a:solidFill>
                  <a:srgbClr val="006600"/>
                </a:solidFill>
              </a:rPr>
              <a:t>Connecting Things to the Web (Web of Things)</a:t>
            </a:r>
          </a:p>
          <a:p>
            <a:r>
              <a:rPr lang="en-GB" altLang="en-US" sz="2000">
                <a:solidFill>
                  <a:srgbClr val="006600"/>
                </a:solidFill>
              </a:rPr>
              <a:t>Applications, system models, Standards, and Physical-Cyber-Social systems (invited industry speaker?)</a:t>
            </a:r>
          </a:p>
        </p:txBody>
      </p:sp>
      <p:sp>
        <p:nvSpPr>
          <p:cNvPr id="40964" name="Slide Number Placeholder 3">
            <a:extLst>
              <a:ext uri="{FF2B5EF4-FFF2-40B4-BE49-F238E27FC236}">
                <a16:creationId xmlns:a16="http://schemas.microsoft.com/office/drawing/2014/main" id="{7C135C3E-E7FB-48AF-B6AB-E4C9A09A23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22A5C5F8-CF7F-4FE7-895D-4F01107C1DC3}" type="slidenum">
              <a:rPr lang="en-GB" altLang="en-US" sz="1400"/>
              <a:pPr>
                <a:spcBef>
                  <a:spcPct val="0"/>
                </a:spcBef>
                <a:buFontTx/>
                <a:buNone/>
              </a:pPr>
              <a:t>5</a:t>
            </a:fld>
            <a:endParaRPr lang="en-GB" altLang="en-US" sz="1400"/>
          </a:p>
        </p:txBody>
      </p:sp>
    </p:spTree>
    <p:extLst>
      <p:ext uri="{BB962C8B-B14F-4D97-AF65-F5344CB8AC3E}">
        <p14:creationId xmlns:p14="http://schemas.microsoft.com/office/powerpoint/2010/main" val="384736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876E7C-B1A3-405C-A5DC-6EBCA6909227}"/>
              </a:ext>
            </a:extLst>
          </p:cNvPr>
          <p:cNvSpPr>
            <a:spLocks noGrp="1"/>
          </p:cNvSpPr>
          <p:nvPr>
            <p:ph type="ctrTitle"/>
          </p:nvPr>
        </p:nvSpPr>
        <p:spPr/>
        <p:txBody>
          <a:bodyPr/>
          <a:lstStyle/>
          <a:p>
            <a:r>
              <a:rPr lang="en-US" dirty="0"/>
              <a:t>Sensors are becoming popular</a:t>
            </a:r>
          </a:p>
        </p:txBody>
      </p:sp>
      <p:sp>
        <p:nvSpPr>
          <p:cNvPr id="3" name="Υπότιτλος 2">
            <a:extLst>
              <a:ext uri="{FF2B5EF4-FFF2-40B4-BE49-F238E27FC236}">
                <a16:creationId xmlns:a16="http://schemas.microsoft.com/office/drawing/2014/main" id="{47BB226C-368D-4382-95AA-5005E7D67B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533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C5A1E6E-4EAF-49AA-960E-FEDDE11561DE}"/>
              </a:ext>
            </a:extLst>
          </p:cNvPr>
          <p:cNvSpPr>
            <a:spLocks noGrp="1" noChangeArrowheads="1"/>
          </p:cNvSpPr>
          <p:nvPr>
            <p:ph type="title"/>
          </p:nvPr>
        </p:nvSpPr>
        <p:spPr/>
        <p:txBody>
          <a:bodyPr/>
          <a:lstStyle/>
          <a:p>
            <a:r>
              <a:rPr lang="en-GB" altLang="en-US">
                <a:latin typeface="Gill Sans MT" panose="020B0502020104020203" pitchFamily="34" charset="0"/>
                <a:ea typeface="MS PGothic" panose="020B0600070205080204" pitchFamily="34" charset="-128"/>
                <a:cs typeface="Gill Sans MT" panose="020B0502020104020203" pitchFamily="34" charset="0"/>
              </a:rPr>
              <a:t>Computing Power</a:t>
            </a:r>
          </a:p>
        </p:txBody>
      </p:sp>
      <p:sp>
        <p:nvSpPr>
          <p:cNvPr id="12291" name="Slide Number Placeholder 2">
            <a:extLst>
              <a:ext uri="{FF2B5EF4-FFF2-40B4-BE49-F238E27FC236}">
                <a16:creationId xmlns:a16="http://schemas.microsoft.com/office/drawing/2014/main" id="{19E1354F-68B8-4A80-B1FD-6CCDA9C245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F214BCBC-789C-4518-ABEC-DCBD4D815BA2}" type="slidenum">
              <a:rPr lang="en-GB" altLang="en-US" sz="1000">
                <a:solidFill>
                  <a:srgbClr val="FFFFFF"/>
                </a:solidFill>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7</a:t>
            </a:fld>
            <a:endParaRPr lang="en-GB" altLang="en-US" sz="1000">
              <a:solidFill>
                <a:srgbClr val="FFFFFF"/>
              </a:solidFill>
              <a:latin typeface="Gill Sans MT" panose="020B0502020104020203" pitchFamily="34" charset="0"/>
              <a:ea typeface="MS PGothic" panose="020B0600070205080204" pitchFamily="34" charset="-128"/>
              <a:cs typeface="Gill Sans MT" panose="020B0502020104020203" pitchFamily="34" charset="0"/>
            </a:endParaRPr>
          </a:p>
        </p:txBody>
      </p:sp>
      <p:sp>
        <p:nvSpPr>
          <p:cNvPr id="12292" name="Content Placeholder 3">
            <a:extLst>
              <a:ext uri="{FF2B5EF4-FFF2-40B4-BE49-F238E27FC236}">
                <a16:creationId xmlns:a16="http://schemas.microsoft.com/office/drawing/2014/main" id="{565242EB-C3C2-4330-B6FA-866AC1E8823A}"/>
              </a:ext>
            </a:extLst>
          </p:cNvPr>
          <p:cNvSpPr>
            <a:spLocks noGrp="1" noChangeArrowheads="1"/>
          </p:cNvSpPr>
          <p:nvPr>
            <p:ph idx="1"/>
          </p:nvPr>
        </p:nvSpPr>
        <p:spPr/>
        <p:txBody>
          <a:bodyPr/>
          <a:lstStyle/>
          <a:p>
            <a:r>
              <a:rPr lang="en-GB" altLang="en-US" sz="2800">
                <a:latin typeface="Gill Sans MT" panose="020B0502020104020203" pitchFamily="34" charset="0"/>
                <a:ea typeface="MS PGothic" panose="020B0600070205080204" pitchFamily="34" charset="-128"/>
                <a:cs typeface="Gill Sans MT" panose="020B0502020104020203" pitchFamily="34" charset="0"/>
              </a:rPr>
              <a:t>Smaller size</a:t>
            </a:r>
          </a:p>
          <a:p>
            <a:r>
              <a:rPr lang="en-GB" altLang="en-US" sz="2800">
                <a:latin typeface="Gill Sans MT" panose="020B0502020104020203" pitchFamily="34" charset="0"/>
                <a:ea typeface="MS PGothic" panose="020B0600070205080204" pitchFamily="34" charset="-128"/>
                <a:cs typeface="Gill Sans MT" panose="020B0502020104020203" pitchFamily="34" charset="0"/>
              </a:rPr>
              <a:t>More Powerful</a:t>
            </a:r>
          </a:p>
          <a:p>
            <a:r>
              <a:rPr lang="en-GB" altLang="en-US" sz="2800">
                <a:latin typeface="Gill Sans MT" panose="020B0502020104020203" pitchFamily="34" charset="0"/>
                <a:ea typeface="MS PGothic" panose="020B0600070205080204" pitchFamily="34" charset="-128"/>
                <a:cs typeface="Gill Sans MT" panose="020B0502020104020203" pitchFamily="34" charset="0"/>
              </a:rPr>
              <a:t>More memory and more storage</a:t>
            </a:r>
          </a:p>
          <a:p>
            <a:endParaRPr lang="en-GB" altLang="en-US" sz="2800">
              <a:latin typeface="Gill Sans MT" panose="020B0502020104020203" pitchFamily="34" charset="0"/>
              <a:ea typeface="MS PGothic" panose="020B0600070205080204" pitchFamily="34" charset="-128"/>
              <a:cs typeface="Gill Sans MT" panose="020B0502020104020203" pitchFamily="34" charset="0"/>
            </a:endParaRPr>
          </a:p>
          <a:p>
            <a:r>
              <a:rPr lang="en-GB" altLang="en-US" sz="2800">
                <a:latin typeface="Gill Sans MT" panose="020B0502020104020203" pitchFamily="34" charset="0"/>
                <a:ea typeface="MS PGothic" panose="020B0600070205080204" pitchFamily="34" charset="-128"/>
                <a:cs typeface="Gill Sans MT" panose="020B0502020104020203" pitchFamily="34" charset="0"/>
              </a:rPr>
              <a:t>"Moore's law" over the history of computing, the number of transistors in a dense integrated circuit has doubled approximately every two years.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662A259-8DAC-4F29-A229-B1D07C22B9E7}"/>
              </a:ext>
            </a:extLst>
          </p:cNvPr>
          <p:cNvSpPr>
            <a:spLocks noGrp="1" noChangeArrowheads="1"/>
          </p:cNvSpPr>
          <p:nvPr>
            <p:ph type="title"/>
          </p:nvPr>
        </p:nvSpPr>
        <p:spPr/>
        <p:txBody>
          <a:bodyPr/>
          <a:lstStyle/>
          <a:p>
            <a:r>
              <a:rPr lang="en-US" altLang="en-US"/>
              <a:t>Cyber-Physical-Social Data</a:t>
            </a:r>
          </a:p>
        </p:txBody>
      </p:sp>
      <p:sp>
        <p:nvSpPr>
          <p:cNvPr id="13315" name="Slide Number Placeholder 2">
            <a:extLst>
              <a:ext uri="{FF2B5EF4-FFF2-40B4-BE49-F238E27FC236}">
                <a16:creationId xmlns:a16="http://schemas.microsoft.com/office/drawing/2014/main" id="{5F994659-DF2C-426F-BD95-94B4A0EF32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E881A21E-0378-48DA-AE9C-4D1044E73D6D}" type="slidenum">
              <a:rPr lang="en-GB" altLang="en-US" sz="1000">
                <a:latin typeface="Gill Sans MT" panose="020B0502020104020203" pitchFamily="34" charset="0"/>
                <a:ea typeface="MS PGothic" panose="020B0600070205080204" pitchFamily="34" charset="-128"/>
                <a:cs typeface="Gill Sans MT" panose="020B0502020104020203" pitchFamily="34" charset="0"/>
              </a:rPr>
              <a:pPr>
                <a:spcBef>
                  <a:spcPct val="0"/>
                </a:spcBef>
                <a:buFontTx/>
                <a:buNone/>
              </a:pPr>
              <a:t>8</a:t>
            </a:fld>
            <a:endParaRPr lang="en-GB" altLang="en-US" sz="1000">
              <a:latin typeface="Gill Sans MT" panose="020B0502020104020203" pitchFamily="34" charset="0"/>
              <a:ea typeface="MS PGothic" panose="020B0600070205080204" pitchFamily="34" charset="-128"/>
              <a:cs typeface="Gill Sans MT" panose="020B0502020104020203" pitchFamily="34" charset="0"/>
            </a:endParaRPr>
          </a:p>
        </p:txBody>
      </p:sp>
      <p:pic>
        <p:nvPicPr>
          <p:cNvPr id="13316" name="Picture 3" descr="Screen Shot 2015-06-20 at 13.59.21.png">
            <a:extLst>
              <a:ext uri="{FF2B5EF4-FFF2-40B4-BE49-F238E27FC236}">
                <a16:creationId xmlns:a16="http://schemas.microsoft.com/office/drawing/2014/main" id="{4C104D21-FDBE-495C-BC93-3E8E74BE65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67706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5EAB510-262C-4006-875F-1A1F7A3A6D6E}"/>
              </a:ext>
            </a:extLst>
          </p:cNvPr>
          <p:cNvSpPr/>
          <p:nvPr/>
        </p:nvSpPr>
        <p:spPr>
          <a:xfrm>
            <a:off x="179388" y="6351588"/>
            <a:ext cx="8280400" cy="415925"/>
          </a:xfrm>
          <a:prstGeom prst="rect">
            <a:avLst/>
          </a:prstGeom>
        </p:spPr>
        <p:txBody>
          <a:bodyPr>
            <a:spAutoFit/>
          </a:bodyPr>
          <a:lstStyle/>
          <a:p>
            <a:pPr eaLnBrk="1" hangingPunct="1">
              <a:defRPr/>
            </a:pPr>
            <a:r>
              <a:rPr lang="en-GB" sz="1050" dirty="0">
                <a:latin typeface="+mj-lt"/>
                <a:ea typeface="ＭＳ Ｐゴシック" charset="0"/>
                <a:cs typeface="ＭＳ Ｐゴシック" charset="0"/>
              </a:rPr>
              <a:t>P. Barnaghi </a:t>
            </a:r>
            <a:r>
              <a:rPr lang="en-GB" sz="1050" i="1" dirty="0">
                <a:latin typeface="+mj-lt"/>
                <a:ea typeface="ＭＳ Ｐゴシック" charset="0"/>
                <a:cs typeface="ＭＳ Ｐゴシック" charset="0"/>
              </a:rPr>
              <a:t>et al.</a:t>
            </a:r>
            <a:r>
              <a:rPr lang="en-GB" sz="1050" dirty="0">
                <a:latin typeface="+mj-lt"/>
                <a:ea typeface="ＭＳ Ｐゴシック" charset="0"/>
                <a:cs typeface="ＭＳ Ｐゴシック" charset="0"/>
              </a:rPr>
              <a:t>, "Digital Technology Adoption in the Smart Built Environment", IET Sector Technical Briefing, The Institution of Engineering and Technology (IET),  I. </a:t>
            </a:r>
            <a:r>
              <a:rPr lang="en-GB" sz="1050" dirty="0" err="1">
                <a:latin typeface="+mj-lt"/>
                <a:ea typeface="ＭＳ Ｐゴシック" charset="0"/>
                <a:cs typeface="ＭＳ Ｐゴシック" charset="0"/>
              </a:rPr>
              <a:t>Borthwick</a:t>
            </a:r>
            <a:r>
              <a:rPr lang="en-GB" sz="1050" dirty="0">
                <a:latin typeface="+mj-lt"/>
                <a:ea typeface="ＭＳ Ｐゴシック" charset="0"/>
                <a:cs typeface="ＭＳ Ｐゴシック" charset="0"/>
              </a:rPr>
              <a:t> (editor), March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7DF81E48-CC46-45A8-B672-E36E3C367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cs typeface="Arial" panose="020B0604020202020204" pitchFamily="34" charset="0"/>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Verdana" panose="020B0604030504040204" pitchFamily="34" charset="0"/>
                <a:cs typeface="Arial" panose="020B0604020202020204" pitchFamily="34" charset="0"/>
              </a:defRPr>
            </a:lvl9pPr>
          </a:lstStyle>
          <a:p>
            <a:pPr>
              <a:spcBef>
                <a:spcPct val="0"/>
              </a:spcBef>
              <a:buFontTx/>
              <a:buNone/>
            </a:pPr>
            <a:fld id="{CF2835F2-773A-425D-BD06-C27B3DF3B8DA}" type="slidenum">
              <a:rPr lang="en-GB" altLang="en-US" sz="1400">
                <a:ea typeface="MS PGothic" panose="020B0600070205080204" pitchFamily="34" charset="-128"/>
              </a:rPr>
              <a:pPr>
                <a:spcBef>
                  <a:spcPct val="0"/>
                </a:spcBef>
                <a:buFontTx/>
                <a:buNone/>
              </a:pPr>
              <a:t>9</a:t>
            </a:fld>
            <a:endParaRPr lang="en-GB" altLang="en-US" sz="1400">
              <a:ea typeface="MS PGothic" panose="020B0600070205080204" pitchFamily="34" charset="-128"/>
            </a:endParaRPr>
          </a:p>
        </p:txBody>
      </p:sp>
      <p:pic>
        <p:nvPicPr>
          <p:cNvPr id="16387" name="Picture 2" descr="3">
            <a:extLst>
              <a:ext uri="{FF2B5EF4-FFF2-40B4-BE49-F238E27FC236}">
                <a16:creationId xmlns:a16="http://schemas.microsoft.com/office/drawing/2014/main" id="{A84672D6-5376-4874-9D41-6860803D9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2209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id="{38043A5E-2B5A-4545-AD39-B2E8474152F9}"/>
              </a:ext>
            </a:extLst>
          </p:cNvPr>
          <p:cNvSpPr>
            <a:spLocks noGrp="1" noChangeArrowheads="1"/>
          </p:cNvSpPr>
          <p:nvPr>
            <p:ph type="title"/>
          </p:nvPr>
        </p:nvSpPr>
        <p:spPr/>
        <p:txBody>
          <a:bodyPr/>
          <a:lstStyle/>
          <a:p>
            <a:r>
              <a:rPr lang="en-GB" altLang="en-US" sz="2400"/>
              <a:t>Sensor devices are becoming widely available</a:t>
            </a:r>
          </a:p>
        </p:txBody>
      </p:sp>
      <p:pic>
        <p:nvPicPr>
          <p:cNvPr id="653316" name="Picture 4">
            <a:extLst>
              <a:ext uri="{FF2B5EF4-FFF2-40B4-BE49-F238E27FC236}">
                <a16:creationId xmlns:a16="http://schemas.microsoft.com/office/drawing/2014/main" id="{B7571845-8BA6-4032-B2D2-6FC87FE20F11}"/>
              </a:ext>
            </a:extLst>
          </p:cNvPr>
          <p:cNvPicPr>
            <a:picLocks noChangeAspect="1" noChangeArrowheads="1"/>
          </p:cNvPicPr>
          <p:nvPr/>
        </p:nvPicPr>
        <p:blipFill>
          <a:blip r:embed="rId4"/>
          <a:srcRect/>
          <a:stretch>
            <a:fillRect/>
          </a:stretch>
        </p:blipFill>
        <p:spPr bwMode="auto">
          <a:xfrm>
            <a:off x="457200" y="3352800"/>
            <a:ext cx="3048000" cy="1828800"/>
          </a:xfrm>
          <a:prstGeom prst="rect">
            <a:avLst/>
          </a:prstGeom>
          <a:noFill/>
          <a:ln>
            <a:noFill/>
          </a:ln>
          <a:effectLst/>
        </p:spPr>
      </p:pic>
      <p:pic>
        <p:nvPicPr>
          <p:cNvPr id="653317" name="Picture 5">
            <a:extLst>
              <a:ext uri="{FF2B5EF4-FFF2-40B4-BE49-F238E27FC236}">
                <a16:creationId xmlns:a16="http://schemas.microsoft.com/office/drawing/2014/main" id="{7938A9F5-5CBE-4731-8BCF-023009EC0588}"/>
              </a:ext>
            </a:extLst>
          </p:cNvPr>
          <p:cNvPicPr>
            <a:picLocks noChangeAspect="1" noChangeArrowheads="1"/>
          </p:cNvPicPr>
          <p:nvPr/>
        </p:nvPicPr>
        <p:blipFill>
          <a:blip r:embed="rId5"/>
          <a:srcRect/>
          <a:stretch>
            <a:fillRect/>
          </a:stretch>
        </p:blipFill>
        <p:spPr bwMode="auto">
          <a:xfrm>
            <a:off x="6248400" y="1066800"/>
            <a:ext cx="2133600" cy="1425575"/>
          </a:xfrm>
          <a:prstGeom prst="rect">
            <a:avLst/>
          </a:prstGeom>
          <a:noFill/>
          <a:ln>
            <a:noFill/>
          </a:ln>
          <a:effectLst/>
        </p:spPr>
      </p:pic>
      <p:pic>
        <p:nvPicPr>
          <p:cNvPr id="653318" name="Picture 6">
            <a:extLst>
              <a:ext uri="{FF2B5EF4-FFF2-40B4-BE49-F238E27FC236}">
                <a16:creationId xmlns:a16="http://schemas.microsoft.com/office/drawing/2014/main" id="{F8CA17C1-8E33-4405-BCA1-789CDCA1896C}"/>
              </a:ext>
            </a:extLst>
          </p:cNvPr>
          <p:cNvPicPr>
            <a:picLocks noChangeAspect="1" noChangeArrowheads="1"/>
          </p:cNvPicPr>
          <p:nvPr/>
        </p:nvPicPr>
        <p:blipFill>
          <a:blip r:embed="rId6"/>
          <a:srcRect/>
          <a:stretch>
            <a:fillRect/>
          </a:stretch>
        </p:blipFill>
        <p:spPr bwMode="auto">
          <a:xfrm>
            <a:off x="3886200" y="1676400"/>
            <a:ext cx="1981200" cy="1474788"/>
          </a:xfrm>
          <a:prstGeom prst="rect">
            <a:avLst/>
          </a:prstGeom>
          <a:noFill/>
          <a:ln>
            <a:noFill/>
          </a:ln>
          <a:effectLst/>
        </p:spPr>
      </p:pic>
      <p:pic>
        <p:nvPicPr>
          <p:cNvPr id="653319" name="Picture 7">
            <a:extLst>
              <a:ext uri="{FF2B5EF4-FFF2-40B4-BE49-F238E27FC236}">
                <a16:creationId xmlns:a16="http://schemas.microsoft.com/office/drawing/2014/main" id="{B50C3A65-F4AE-4626-86F1-4578CA65F5B0}"/>
              </a:ext>
            </a:extLst>
          </p:cNvPr>
          <p:cNvPicPr>
            <a:picLocks noChangeAspect="1" noChangeArrowheads="1"/>
          </p:cNvPicPr>
          <p:nvPr/>
        </p:nvPicPr>
        <p:blipFill>
          <a:blip r:embed="rId7"/>
          <a:srcRect/>
          <a:stretch>
            <a:fillRect/>
          </a:stretch>
        </p:blipFill>
        <p:spPr bwMode="auto">
          <a:xfrm>
            <a:off x="4267200" y="3124200"/>
            <a:ext cx="1703388" cy="1905000"/>
          </a:xfrm>
          <a:prstGeom prst="rect">
            <a:avLst/>
          </a:prstGeom>
          <a:noFill/>
          <a:ln>
            <a:noFill/>
          </a:ln>
          <a:effectLst/>
        </p:spPr>
      </p:pic>
      <p:pic>
        <p:nvPicPr>
          <p:cNvPr id="653320" name="Picture 8">
            <a:extLst>
              <a:ext uri="{FF2B5EF4-FFF2-40B4-BE49-F238E27FC236}">
                <a16:creationId xmlns:a16="http://schemas.microsoft.com/office/drawing/2014/main" id="{EE869EE2-7ACF-4EC7-8ACD-A482042B21E5}"/>
              </a:ext>
            </a:extLst>
          </p:cNvPr>
          <p:cNvPicPr>
            <a:picLocks noChangeAspect="1" noChangeArrowheads="1"/>
          </p:cNvPicPr>
          <p:nvPr/>
        </p:nvPicPr>
        <p:blipFill>
          <a:blip r:embed="rId8"/>
          <a:srcRect/>
          <a:stretch>
            <a:fillRect/>
          </a:stretch>
        </p:blipFill>
        <p:spPr bwMode="auto">
          <a:xfrm>
            <a:off x="6553200" y="2909888"/>
            <a:ext cx="2590800" cy="1922462"/>
          </a:xfrm>
          <a:prstGeom prst="rect">
            <a:avLst/>
          </a:prstGeom>
          <a:noFill/>
          <a:ln>
            <a:noFill/>
          </a:ln>
          <a:effectLst/>
        </p:spPr>
      </p:pic>
      <p:pic>
        <p:nvPicPr>
          <p:cNvPr id="653321" name="Picture 9">
            <a:extLst>
              <a:ext uri="{FF2B5EF4-FFF2-40B4-BE49-F238E27FC236}">
                <a16:creationId xmlns:a16="http://schemas.microsoft.com/office/drawing/2014/main" id="{F4732DEB-8D72-4A94-BFC8-6D5530C9500F}"/>
              </a:ext>
            </a:extLst>
          </p:cNvPr>
          <p:cNvPicPr>
            <a:picLocks noChangeAspect="1" noChangeArrowheads="1"/>
          </p:cNvPicPr>
          <p:nvPr/>
        </p:nvPicPr>
        <p:blipFill>
          <a:blip r:embed="rId9"/>
          <a:srcRect/>
          <a:stretch>
            <a:fillRect/>
          </a:stretch>
        </p:blipFill>
        <p:spPr bwMode="auto">
          <a:xfrm>
            <a:off x="4267200" y="5219700"/>
            <a:ext cx="2286000" cy="1638300"/>
          </a:xfrm>
          <a:prstGeom prst="rect">
            <a:avLst/>
          </a:prstGeom>
          <a:noFill/>
          <a:ln>
            <a:noFill/>
          </a:ln>
          <a:effectLst/>
        </p:spPr>
      </p:pic>
      <p:pic>
        <p:nvPicPr>
          <p:cNvPr id="653322" name="Picture 10">
            <a:extLst>
              <a:ext uri="{FF2B5EF4-FFF2-40B4-BE49-F238E27FC236}">
                <a16:creationId xmlns:a16="http://schemas.microsoft.com/office/drawing/2014/main" id="{D8816A57-8E93-438F-9E56-D3C577D45A51}"/>
              </a:ext>
            </a:extLst>
          </p:cNvPr>
          <p:cNvPicPr>
            <a:picLocks noChangeAspect="1" noChangeArrowheads="1"/>
          </p:cNvPicPr>
          <p:nvPr/>
        </p:nvPicPr>
        <p:blipFill>
          <a:blip r:embed="rId10"/>
          <a:srcRect/>
          <a:stretch>
            <a:fillRect/>
          </a:stretch>
        </p:blipFill>
        <p:spPr bwMode="auto">
          <a:xfrm>
            <a:off x="1981200" y="5334000"/>
            <a:ext cx="1524000" cy="1524000"/>
          </a:xfrm>
          <a:prstGeom prst="rect">
            <a:avLst/>
          </a:prstGeom>
          <a:noFill/>
          <a:ln>
            <a:noFill/>
          </a:ln>
          <a:effectLst/>
        </p:spPr>
      </p:pic>
      <p:pic>
        <p:nvPicPr>
          <p:cNvPr id="653323" name="Picture 11">
            <a:extLst>
              <a:ext uri="{FF2B5EF4-FFF2-40B4-BE49-F238E27FC236}">
                <a16:creationId xmlns:a16="http://schemas.microsoft.com/office/drawing/2014/main" id="{893E4EDF-75E1-4522-A875-F145F92CF820}"/>
              </a:ext>
            </a:extLst>
          </p:cNvPr>
          <p:cNvPicPr>
            <a:picLocks noChangeAspect="1" noChangeArrowheads="1"/>
          </p:cNvPicPr>
          <p:nvPr/>
        </p:nvPicPr>
        <p:blipFill>
          <a:blip r:embed="rId11"/>
          <a:srcRect/>
          <a:stretch>
            <a:fillRect/>
          </a:stretch>
        </p:blipFill>
        <p:spPr bwMode="auto">
          <a:xfrm>
            <a:off x="6781800" y="5292725"/>
            <a:ext cx="2109788" cy="1565275"/>
          </a:xfrm>
          <a:prstGeom prst="rect">
            <a:avLst/>
          </a:prstGeom>
          <a:noFill/>
          <a:ln>
            <a:noFill/>
          </a:ln>
          <a:effectLst/>
        </p:spPr>
      </p:pic>
      <p:sp>
        <p:nvSpPr>
          <p:cNvPr id="653324" name="Text Box 12">
            <a:extLst>
              <a:ext uri="{FF2B5EF4-FFF2-40B4-BE49-F238E27FC236}">
                <a16:creationId xmlns:a16="http://schemas.microsoft.com/office/drawing/2014/main" id="{90BBD1A4-CA76-4A29-B743-C873545DF392}"/>
              </a:ext>
            </a:extLst>
          </p:cNvPr>
          <p:cNvSpPr txBox="1">
            <a:spLocks noChangeArrowheads="1"/>
          </p:cNvSpPr>
          <p:nvPr/>
        </p:nvSpPr>
        <p:spPr bwMode="auto">
          <a:xfrm>
            <a:off x="288925" y="1200150"/>
            <a:ext cx="3108325" cy="581025"/>
          </a:xfrm>
          <a:prstGeom prst="rect">
            <a:avLst/>
          </a:prstGeom>
          <a:noFill/>
          <a:ln>
            <a:noFill/>
          </a:ln>
          <a:effectLst/>
        </p:spPr>
        <p:txBody>
          <a:bodyPr wrap="none">
            <a:spAutoFit/>
          </a:bodyPr>
          <a:lstStyle/>
          <a:p>
            <a:pPr>
              <a:defRPr/>
            </a:pPr>
            <a:r>
              <a:rPr lang="en-US" sz="1600">
                <a:latin typeface="Verdana" charset="0"/>
                <a:ea typeface="ＭＳ Ｐゴシック" charset="0"/>
                <a:cs typeface="Arial" charset="0"/>
              </a:rPr>
              <a:t>- Programmable devices</a:t>
            </a:r>
          </a:p>
          <a:p>
            <a:pPr>
              <a:defRPr/>
            </a:pPr>
            <a:r>
              <a:rPr lang="en-US" sz="1600">
                <a:latin typeface="Verdana" charset="0"/>
                <a:ea typeface="ＭＳ Ｐゴシック" charset="0"/>
                <a:cs typeface="Arial" charset="0"/>
              </a:rPr>
              <a:t>- Off-the-shelf gadgets/tools</a:t>
            </a:r>
          </a:p>
        </p:txBody>
      </p:sp>
    </p:spTree>
  </p:cSld>
  <p:clrMapOvr>
    <a:masterClrMapping/>
  </p:clrMapOvr>
</p:sld>
</file>

<file path=ppt/theme/theme1.xml><?xml version="1.0" encoding="utf-8"?>
<a:theme xmlns:a="http://schemas.openxmlformats.org/drawingml/2006/main" name="CCSR">
  <a:themeElements>
    <a:clrScheme name="CCS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SR">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1753</Words>
  <Application>Microsoft Office PowerPoint</Application>
  <PresentationFormat>Προβολή στην οθόνη (4:3)</PresentationFormat>
  <Paragraphs>306</Paragraphs>
  <Slides>44</Slides>
  <Notes>9</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44</vt:i4>
      </vt:variant>
      <vt:variant>
        <vt:lpstr>Προσαρμοσμένες προβολές</vt:lpstr>
      </vt:variant>
      <vt:variant>
        <vt:i4>1</vt:i4>
      </vt:variant>
    </vt:vector>
  </HeadingPairs>
  <TitlesOfParts>
    <vt:vector size="55" baseType="lpstr">
      <vt:lpstr>MS PGothic</vt:lpstr>
      <vt:lpstr>Arial</vt:lpstr>
      <vt:lpstr>Calibri</vt:lpstr>
      <vt:lpstr>Courier New</vt:lpstr>
      <vt:lpstr>Garamond</vt:lpstr>
      <vt:lpstr>Gill Sans MT</vt:lpstr>
      <vt:lpstr>Tw Cen MT</vt:lpstr>
      <vt:lpstr>Verdana</vt:lpstr>
      <vt:lpstr>Wingdings</vt:lpstr>
      <vt:lpstr>CCSR</vt:lpstr>
      <vt:lpstr>Παρουσίαση του PowerPoint</vt:lpstr>
      <vt:lpstr>Παρουσίαση του PowerPoint</vt:lpstr>
      <vt:lpstr>Internet of Things (IoT)</vt:lpstr>
      <vt:lpstr>Aims of the course</vt:lpstr>
      <vt:lpstr>Topics</vt:lpstr>
      <vt:lpstr>Sensors are becoming popular</vt:lpstr>
      <vt:lpstr>Computing Power</vt:lpstr>
      <vt:lpstr>Cyber-Physical-Social Data</vt:lpstr>
      <vt:lpstr>Sensor devices are becoming widely available</vt:lpstr>
      <vt:lpstr>More “Things” are being connected </vt:lpstr>
      <vt:lpstr>People Connecting to Things</vt:lpstr>
      <vt:lpstr>Things Connecting to Things</vt:lpstr>
      <vt:lpstr>Wireless Sensor Networks (WSN)</vt:lpstr>
      <vt:lpstr>Why should I learn about IoT? </vt:lpstr>
      <vt:lpstr>Some numbers</vt:lpstr>
      <vt:lpstr>Opportunities</vt:lpstr>
      <vt:lpstr>Technology trend</vt:lpstr>
      <vt:lpstr>Smart product sales</vt:lpstr>
      <vt:lpstr>Internet Connected devices</vt:lpstr>
      <vt:lpstr>Global Data Generation</vt:lpstr>
      <vt:lpstr>IoT ecosystem</vt:lpstr>
      <vt:lpstr>Data Lifecycle – the M-D-E cycle </vt:lpstr>
      <vt:lpstr>Overview: Hardware Platform</vt:lpstr>
      <vt:lpstr>Sensors &amp; Actuators</vt:lpstr>
      <vt:lpstr>Things</vt:lpstr>
      <vt:lpstr>Communications</vt:lpstr>
      <vt:lpstr>Networks</vt:lpstr>
      <vt:lpstr>The Internet</vt:lpstr>
      <vt:lpstr>Protocol Stack</vt:lpstr>
      <vt:lpstr>Παρουσίαση του PowerPoint</vt:lpstr>
      <vt:lpstr>Example: Type of Services in IoT</vt:lpstr>
      <vt:lpstr>Observation and measurement data</vt:lpstr>
      <vt:lpstr>Παρουσίαση του PowerPoint</vt:lpstr>
      <vt:lpstr>Παρουσίαση του PowerPoint</vt:lpstr>
      <vt:lpstr>Παρουσίαση του PowerPoint</vt:lpstr>
      <vt:lpstr>IoT challenges</vt:lpstr>
      <vt:lpstr>Παρουσίαση του PowerPoint</vt:lpstr>
      <vt:lpstr>Intelligent Data Processing</vt:lpstr>
      <vt:lpstr>Παρουσίαση του PowerPoint</vt:lpstr>
      <vt:lpstr>Security &amp; Privacy</vt:lpstr>
      <vt:lpstr>Semantic technologies and connecting Things to the Web</vt:lpstr>
      <vt:lpstr>Device/Data interoperability</vt:lpstr>
      <vt:lpstr>System models, Applications and  Standards</vt:lpstr>
      <vt:lpstr>Παρουσίαση του PowerPoint</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Barnaghi P  Dr (Elec Electronic Eng)</dc:creator>
  <cp:lastModifiedBy>Spyros Panagiotakis</cp:lastModifiedBy>
  <cp:revision>36</cp:revision>
  <dcterms:created xsi:type="dcterms:W3CDTF">2015-10-05T13:27:19Z</dcterms:created>
  <dcterms:modified xsi:type="dcterms:W3CDTF">2025-02-25T15:20:57Z</dcterms:modified>
</cp:coreProperties>
</file>