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68" r:id="rId5"/>
    <p:sldId id="313" r:id="rId6"/>
    <p:sldId id="312" r:id="rId7"/>
    <p:sldId id="325" r:id="rId8"/>
    <p:sldId id="324" r:id="rId9"/>
    <p:sldId id="314" r:id="rId10"/>
    <p:sldId id="316" r:id="rId11"/>
    <p:sldId id="321" r:id="rId12"/>
    <p:sldId id="31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66CC"/>
    <a:srgbClr val="3366CC"/>
    <a:srgbClr val="033849"/>
    <a:srgbClr val="749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B02001-4E7E-EA49-6A8D-6F19B2FBCB7F}" v="84" dt="2020-11-18T13:33:03.694"/>
    <p1510:client id="{74F5583B-FDF2-45E3-AA5C-FEC3327BD4EB}" v="5" dt="2020-11-17T19:20:16.605"/>
    <p1510:client id="{A27C0704-3071-4233-BFA0-62BB4A902755}" v="2" dt="2020-11-18T11:59:56.739"/>
    <p1510:client id="{F33B9AE8-12B2-EE70-56F1-ADFF27A9B7CC}" v="137" dt="2020-11-18T13:21:56.9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8" autoAdjust="0"/>
  </p:normalViewPr>
  <p:slideViewPr>
    <p:cSldViewPr snapToGrid="0">
      <p:cViewPr varScale="1">
        <p:scale>
          <a:sx n="67" d="100"/>
          <a:sy n="67" d="100"/>
        </p:scale>
        <p:origin x="-108" y="-7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54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Τσιρώνη Λάμαρη Αγάπη" userId="S::mtp250@edu.hmu.gr::46c2e003-f24b-4548-894e-e4c027ce6d11" providerId="AD" clId="Web-{A27C0704-3071-4233-BFA0-62BB4A902755}"/>
    <pc:docChg chg="sldOrd">
      <pc:chgData name="Τσιρώνη Λάμαρη Αγάπη" userId="S::mtp250@edu.hmu.gr::46c2e003-f24b-4548-894e-e4c027ce6d11" providerId="AD" clId="Web-{A27C0704-3071-4233-BFA0-62BB4A902755}" dt="2020-11-18T11:59:56.739" v="1"/>
      <pc:docMkLst>
        <pc:docMk/>
      </pc:docMkLst>
      <pc:sldChg chg="ord">
        <pc:chgData name="Τσιρώνη Λάμαρη Αγάπη" userId="S::mtp250@edu.hmu.gr::46c2e003-f24b-4548-894e-e4c027ce6d11" providerId="AD" clId="Web-{A27C0704-3071-4233-BFA0-62BB4A902755}" dt="2020-11-18T11:48:31.926" v="0"/>
        <pc:sldMkLst>
          <pc:docMk/>
          <pc:sldMk cId="267112023" sldId="321"/>
        </pc:sldMkLst>
      </pc:sldChg>
      <pc:sldChg chg="ord">
        <pc:chgData name="Τσιρώνη Λάμαρη Αγάπη" userId="S::mtp250@edu.hmu.gr::46c2e003-f24b-4548-894e-e4c027ce6d11" providerId="AD" clId="Web-{A27C0704-3071-4233-BFA0-62BB4A902755}" dt="2020-11-18T11:59:56.739" v="1"/>
        <pc:sldMkLst>
          <pc:docMk/>
          <pc:sldMk cId="3429358550" sldId="326"/>
        </pc:sldMkLst>
      </pc:sldChg>
    </pc:docChg>
  </pc:docChgLst>
  <pc:docChgLst>
    <pc:chgData name="Τσιρώνη Λάμαρη Αγάπη" userId="46c2e003-f24b-4548-894e-e4c027ce6d11" providerId="ADAL" clId="{74F5583B-FDF2-45E3-AA5C-FEC3327BD4EB}"/>
    <pc:docChg chg="undo redo custSel mod addSld delSld modSld sldOrd">
      <pc:chgData name="Τσιρώνη Λάμαρη Αγάπη" userId="46c2e003-f24b-4548-894e-e4c027ce6d11" providerId="ADAL" clId="{74F5583B-FDF2-45E3-AA5C-FEC3327BD4EB}" dt="2020-11-17T20:15:34.935" v="980" actId="255"/>
      <pc:docMkLst>
        <pc:docMk/>
      </pc:docMkLst>
      <pc:sldChg chg="modSp mod">
        <pc:chgData name="Τσιρώνη Λάμαρη Αγάπη" userId="46c2e003-f24b-4548-894e-e4c027ce6d11" providerId="ADAL" clId="{74F5583B-FDF2-45E3-AA5C-FEC3327BD4EB}" dt="2020-11-17T19:06:07.500" v="37" actId="20577"/>
        <pc:sldMkLst>
          <pc:docMk/>
          <pc:sldMk cId="3461109705" sldId="312"/>
        </pc:sldMkLst>
        <pc:spChg chg="mod">
          <ac:chgData name="Τσιρώνη Λάμαρη Αγάπη" userId="46c2e003-f24b-4548-894e-e4c027ce6d11" providerId="ADAL" clId="{74F5583B-FDF2-45E3-AA5C-FEC3327BD4EB}" dt="2020-11-17T19:06:07.500" v="37" actId="20577"/>
          <ac:spMkLst>
            <pc:docMk/>
            <pc:sldMk cId="3461109705" sldId="312"/>
            <ac:spMk id="5" creationId="{7C1ADD1F-0719-4E13-8801-81D37AB85035}"/>
          </ac:spMkLst>
        </pc:spChg>
      </pc:sldChg>
      <pc:sldChg chg="modSp mod">
        <pc:chgData name="Τσιρώνη Λάμαρη Αγάπη" userId="46c2e003-f24b-4548-894e-e4c027ce6d11" providerId="ADAL" clId="{74F5583B-FDF2-45E3-AA5C-FEC3327BD4EB}" dt="2020-11-17T19:05:14.313" v="24" actId="20577"/>
        <pc:sldMkLst>
          <pc:docMk/>
          <pc:sldMk cId="3947905200" sldId="313"/>
        </pc:sldMkLst>
        <pc:spChg chg="mod">
          <ac:chgData name="Τσιρώνη Λάμαρη Αγάπη" userId="46c2e003-f24b-4548-894e-e4c027ce6d11" providerId="ADAL" clId="{74F5583B-FDF2-45E3-AA5C-FEC3327BD4EB}" dt="2020-11-17T19:05:14.313" v="24" actId="20577"/>
          <ac:spMkLst>
            <pc:docMk/>
            <pc:sldMk cId="3947905200" sldId="313"/>
            <ac:spMk id="5" creationId="{7C1ADD1F-0719-4E13-8801-81D37AB85035}"/>
          </ac:spMkLst>
        </pc:spChg>
      </pc:sldChg>
      <pc:sldChg chg="addSp delSp modSp mod delAnim modAnim">
        <pc:chgData name="Τσιρώνη Λάμαρη Αγάπη" userId="46c2e003-f24b-4548-894e-e4c027ce6d11" providerId="ADAL" clId="{74F5583B-FDF2-45E3-AA5C-FEC3327BD4EB}" dt="2020-11-17T19:14:49.051" v="183" actId="20577"/>
        <pc:sldMkLst>
          <pc:docMk/>
          <pc:sldMk cId="267112023" sldId="321"/>
        </pc:sldMkLst>
        <pc:spChg chg="mod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2" creationId="{4F76CB32-901A-4DA0-AA8A-9A7B5A88BFCD}"/>
          </ac:spMkLst>
        </pc:spChg>
        <pc:spChg chg="mod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3" creationId="{34311385-7CF6-465B-ABF8-118A6A40D183}"/>
          </ac:spMkLst>
        </pc:spChg>
        <pc:spChg chg="mod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4" creationId="{6533067D-2F8C-4FA9-93AC-0A971312E8B4}"/>
          </ac:spMkLst>
        </pc:spChg>
        <pc:spChg chg="del">
          <ac:chgData name="Τσιρώνη Λάμαρη Αγάπη" userId="46c2e003-f24b-4548-894e-e4c027ce6d11" providerId="ADAL" clId="{74F5583B-FDF2-45E3-AA5C-FEC3327BD4EB}" dt="2020-11-17T19:11:34.124" v="38" actId="478"/>
          <ac:spMkLst>
            <pc:docMk/>
            <pc:sldMk cId="267112023" sldId="321"/>
            <ac:spMk id="5" creationId="{6CCA68D1-2824-4560-AD21-95F74DDA3445}"/>
          </ac:spMkLst>
        </pc:spChg>
        <pc:spChg chg="add del mod">
          <ac:chgData name="Τσιρώνη Λάμαρη Αγάπη" userId="46c2e003-f24b-4548-894e-e4c027ce6d11" providerId="ADAL" clId="{74F5583B-FDF2-45E3-AA5C-FEC3327BD4EB}" dt="2020-11-17T19:13:11.957" v="40"/>
          <ac:spMkLst>
            <pc:docMk/>
            <pc:sldMk cId="267112023" sldId="321"/>
            <ac:spMk id="7" creationId="{D33B7DF9-F8CD-4841-B377-ABE5A305A2A8}"/>
          </ac:spMkLst>
        </pc:spChg>
        <pc:spChg chg="mod">
          <ac:chgData name="Τσιρώνη Λάμαρη Αγάπη" userId="46c2e003-f24b-4548-894e-e4c027ce6d11" providerId="ADAL" clId="{74F5583B-FDF2-45E3-AA5C-FEC3327BD4EB}" dt="2020-11-17T19:14:49.051" v="183" actId="20577"/>
          <ac:spMkLst>
            <pc:docMk/>
            <pc:sldMk cId="267112023" sldId="321"/>
            <ac:spMk id="8" creationId="{96088041-12A6-4E8F-9B6D-BC1D772246C2}"/>
          </ac:spMkLst>
        </pc:spChg>
        <pc:spChg chg="add del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14" creationId="{416A0E3C-60E6-4F39-BC55-5F7C224E1F7C}"/>
          </ac:spMkLst>
        </pc:spChg>
        <pc:spChg chg="add del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18" creationId="{0AB6E427-3F73-4C06-A5D5-AE52C3883B50}"/>
          </ac:spMkLst>
        </pc:spChg>
        <pc:spChg chg="add del">
          <ac:chgData name="Τσιρώνη Λάμαρη Αγάπη" userId="46c2e003-f24b-4548-894e-e4c027ce6d11" providerId="ADAL" clId="{74F5583B-FDF2-45E3-AA5C-FEC3327BD4EB}" dt="2020-11-17T19:13:18.072" v="43" actId="26606"/>
          <ac:spMkLst>
            <pc:docMk/>
            <pc:sldMk cId="267112023" sldId="321"/>
            <ac:spMk id="20" creationId="{D8C9BDAA-0390-4B39-9B5C-BC95E5120DA4}"/>
          </ac:spMkLst>
        </pc:spChg>
        <pc:picChg chg="add mod ord">
          <ac:chgData name="Τσιρώνη Λάμαρη Αγάπη" userId="46c2e003-f24b-4548-894e-e4c027ce6d11" providerId="ADAL" clId="{74F5583B-FDF2-45E3-AA5C-FEC3327BD4EB}" dt="2020-11-17T19:13:29.952" v="50" actId="1037"/>
          <ac:picMkLst>
            <pc:docMk/>
            <pc:sldMk cId="267112023" sldId="321"/>
            <ac:picMk id="9" creationId="{01771FA5-3667-40A6-9079-A579A0BD5824}"/>
          </ac:picMkLst>
        </pc:picChg>
        <pc:picChg chg="del">
          <ac:chgData name="Τσιρώνη Λάμαρη Αγάπη" userId="46c2e003-f24b-4548-894e-e4c027ce6d11" providerId="ADAL" clId="{74F5583B-FDF2-45E3-AA5C-FEC3327BD4EB}" dt="2020-11-17T19:13:07.316" v="39" actId="478"/>
          <ac:picMkLst>
            <pc:docMk/>
            <pc:sldMk cId="267112023" sldId="321"/>
            <ac:picMk id="11" creationId="{3FAE96DB-B240-4AC3-AC8A-EB3F6BAE469E}"/>
          </ac:picMkLst>
        </pc:picChg>
        <pc:cxnChg chg="add del">
          <ac:chgData name="Τσιρώνη Λάμαρη Αγάπη" userId="46c2e003-f24b-4548-894e-e4c027ce6d11" providerId="ADAL" clId="{74F5583B-FDF2-45E3-AA5C-FEC3327BD4EB}" dt="2020-11-17T19:13:18.072" v="43" actId="26606"/>
          <ac:cxnSpMkLst>
            <pc:docMk/>
            <pc:sldMk cId="267112023" sldId="321"/>
            <ac:cxnSpMk id="16" creationId="{C5025DAC-8B93-4160-B017-3A274A5828C0}"/>
          </ac:cxnSpMkLst>
        </pc:cxnChg>
        <pc:cxnChg chg="add del">
          <ac:chgData name="Τσιρώνη Λάμαρη Αγάπη" userId="46c2e003-f24b-4548-894e-e4c027ce6d11" providerId="ADAL" clId="{74F5583B-FDF2-45E3-AA5C-FEC3327BD4EB}" dt="2020-11-17T19:13:18.072" v="43" actId="26606"/>
          <ac:cxnSpMkLst>
            <pc:docMk/>
            <pc:sldMk cId="267112023" sldId="321"/>
            <ac:cxnSpMk id="22" creationId="{E04A321A-A039-4720-87B4-66A4210E0D57}"/>
          </ac:cxnSpMkLst>
        </pc:cxnChg>
      </pc:sldChg>
      <pc:sldChg chg="ord">
        <pc:chgData name="Τσιρώνη Λάμαρη Αγάπη" userId="46c2e003-f24b-4548-894e-e4c027ce6d11" providerId="ADAL" clId="{74F5583B-FDF2-45E3-AA5C-FEC3327BD4EB}" dt="2020-11-17T19:04:08.110" v="21"/>
        <pc:sldMkLst>
          <pc:docMk/>
          <pc:sldMk cId="3167313789" sldId="324"/>
        </pc:sldMkLst>
      </pc:sldChg>
      <pc:sldChg chg="addSp delSp modSp add mod modAnim">
        <pc:chgData name="Τσιρώνη Λάμαρη Αγάπη" userId="46c2e003-f24b-4548-894e-e4c027ce6d11" providerId="ADAL" clId="{74F5583B-FDF2-45E3-AA5C-FEC3327BD4EB}" dt="2020-11-17T19:04:01.199" v="19" actId="20577"/>
        <pc:sldMkLst>
          <pc:docMk/>
          <pc:sldMk cId="3969508213" sldId="325"/>
        </pc:sldMkLst>
        <pc:spChg chg="mod">
          <ac:chgData name="Τσιρώνη Λάμαρη Αγάπη" userId="46c2e003-f24b-4548-894e-e4c027ce6d11" providerId="ADAL" clId="{74F5583B-FDF2-45E3-AA5C-FEC3327BD4EB}" dt="2020-11-17T19:04:01.199" v="19" actId="20577"/>
          <ac:spMkLst>
            <pc:docMk/>
            <pc:sldMk cId="3969508213" sldId="325"/>
            <ac:spMk id="2" creationId="{4F76CB32-901A-4DA0-AA8A-9A7B5A88BFCD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0" creationId="{0DDE9691-71FC-4AF7-965D-E14C569C7C98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1" creationId="{3109170D-C46A-44F9-9913-2A7D768A4FAB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3" creationId="{FF8C57B0-4926-408C-A8B2-9C9C689A9A35}"/>
          </ac:spMkLst>
        </pc:spChg>
        <pc:spChg chg="mod">
          <ac:chgData name="Τσιρώνη Λάμαρη Αγάπη" userId="46c2e003-f24b-4548-894e-e4c027ce6d11" providerId="ADAL" clId="{74F5583B-FDF2-45E3-AA5C-FEC3327BD4EB}" dt="2020-11-17T19:03:48.331" v="9" actId="1076"/>
          <ac:spMkLst>
            <pc:docMk/>
            <pc:sldMk cId="3969508213" sldId="325"/>
            <ac:spMk id="14" creationId="{34990D16-B33D-4005-8B5E-6F275182B408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6" creationId="{E71C9B83-BF61-4A69-B074-9F50B13945D8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7" creationId="{A546BB6E-FA53-46E2-8817-64B4D807E417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19" creationId="{0E2F0204-60C2-4EB1-B503-33E4CF437873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20" creationId="{D0D31552-FDDA-40F1-81DE-D4D84F91B4C7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22" creationId="{46EE0FF9-22A4-4670-8860-152E5A5D43DB}"/>
          </ac:spMkLst>
        </pc:spChg>
        <pc:spChg chg="mod">
          <ac:chgData name="Τσιρώνη Λάμαρη Αγάπη" userId="46c2e003-f24b-4548-894e-e4c027ce6d11" providerId="ADAL" clId="{74F5583B-FDF2-45E3-AA5C-FEC3327BD4EB}" dt="2020-11-17T19:03:05.885" v="2"/>
          <ac:spMkLst>
            <pc:docMk/>
            <pc:sldMk cId="3969508213" sldId="325"/>
            <ac:spMk id="23" creationId="{C4DAFD29-2346-492D-A5B8-0C90014CF57D}"/>
          </ac:spMkLst>
        </pc:spChg>
        <pc:grpChg chg="add mod">
          <ac:chgData name="Τσιρώνη Λάμαρη Αγάπη" userId="46c2e003-f24b-4548-894e-e4c027ce6d11" providerId="ADAL" clId="{74F5583B-FDF2-45E3-AA5C-FEC3327BD4EB}" dt="2020-11-17T19:03:22.932" v="6" actId="1076"/>
          <ac:grpSpMkLst>
            <pc:docMk/>
            <pc:sldMk cId="3969508213" sldId="325"/>
            <ac:grpSpMk id="7" creationId="{860DA546-3BDC-4523-B637-48F74C9DF967}"/>
          </ac:grpSpMkLst>
        </pc:grpChg>
        <pc:grpChg chg="add mod">
          <ac:chgData name="Τσιρώνη Λάμαρη Αγάπη" userId="46c2e003-f24b-4548-894e-e4c027ce6d11" providerId="ADAL" clId="{74F5583B-FDF2-45E3-AA5C-FEC3327BD4EB}" dt="2020-11-17T19:03:22.932" v="6" actId="1076"/>
          <ac:grpSpMkLst>
            <pc:docMk/>
            <pc:sldMk cId="3969508213" sldId="325"/>
            <ac:grpSpMk id="12" creationId="{899447D5-5352-47A3-AB63-EDECEC97F2AB}"/>
          </ac:grpSpMkLst>
        </pc:grpChg>
        <pc:grpChg chg="add mod">
          <ac:chgData name="Τσιρώνη Λάμαρη Αγάπη" userId="46c2e003-f24b-4548-894e-e4c027ce6d11" providerId="ADAL" clId="{74F5583B-FDF2-45E3-AA5C-FEC3327BD4EB}" dt="2020-11-17T19:03:22.932" v="6" actId="1076"/>
          <ac:grpSpMkLst>
            <pc:docMk/>
            <pc:sldMk cId="3969508213" sldId="325"/>
            <ac:grpSpMk id="15" creationId="{7D7F8D41-AC67-47ED-83B9-B096D25D039F}"/>
          </ac:grpSpMkLst>
        </pc:grpChg>
        <pc:grpChg chg="add mod">
          <ac:chgData name="Τσιρώνη Λάμαρη Αγάπη" userId="46c2e003-f24b-4548-894e-e4c027ce6d11" providerId="ADAL" clId="{74F5583B-FDF2-45E3-AA5C-FEC3327BD4EB}" dt="2020-11-17T19:03:22.932" v="6" actId="1076"/>
          <ac:grpSpMkLst>
            <pc:docMk/>
            <pc:sldMk cId="3969508213" sldId="325"/>
            <ac:grpSpMk id="18" creationId="{84B6079C-1FE9-4BF1-BCC5-1ECBF1559E31}"/>
          </ac:grpSpMkLst>
        </pc:grpChg>
        <pc:grpChg chg="add mod">
          <ac:chgData name="Τσιρώνη Λάμαρη Αγάπη" userId="46c2e003-f24b-4548-894e-e4c027ce6d11" providerId="ADAL" clId="{74F5583B-FDF2-45E3-AA5C-FEC3327BD4EB}" dt="2020-11-17T19:03:22.932" v="6" actId="1076"/>
          <ac:grpSpMkLst>
            <pc:docMk/>
            <pc:sldMk cId="3969508213" sldId="325"/>
            <ac:grpSpMk id="21" creationId="{D8188A57-30E1-4C45-A7BF-000A72EAC15F}"/>
          </ac:grpSpMkLst>
        </pc:grpChg>
        <pc:picChg chg="add mod">
          <ac:chgData name="Τσιρώνη Λάμαρη Αγάπη" userId="46c2e003-f24b-4548-894e-e4c027ce6d11" providerId="ADAL" clId="{74F5583B-FDF2-45E3-AA5C-FEC3327BD4EB}" dt="2020-11-17T19:03:22.932" v="6" actId="1076"/>
          <ac:picMkLst>
            <pc:docMk/>
            <pc:sldMk cId="3969508213" sldId="325"/>
            <ac:picMk id="6" creationId="{210DD9C3-70CA-4DB5-BFFB-0669A1EBA4B6}"/>
          </ac:picMkLst>
        </pc:picChg>
        <pc:picChg chg="del">
          <ac:chgData name="Τσιρώνη Λάμαρη Αγάπη" userId="46c2e003-f24b-4548-894e-e4c027ce6d11" providerId="ADAL" clId="{74F5583B-FDF2-45E3-AA5C-FEC3327BD4EB}" dt="2020-11-17T19:03:04.328" v="1" actId="478"/>
          <ac:picMkLst>
            <pc:docMk/>
            <pc:sldMk cId="3969508213" sldId="325"/>
            <ac:picMk id="8" creationId="{CDFE9CAF-4263-4F79-8210-E92D0A4C3F73}"/>
          </ac:picMkLst>
        </pc:picChg>
      </pc:sldChg>
      <pc:sldChg chg="addSp delSp modSp add del mod modClrScheme chgLayout">
        <pc:chgData name="Τσιρώνη Λάμαρη Αγάπη" userId="46c2e003-f24b-4548-894e-e4c027ce6d11" providerId="ADAL" clId="{74F5583B-FDF2-45E3-AA5C-FEC3327BD4EB}" dt="2020-11-17T19:21:13.574" v="254" actId="47"/>
        <pc:sldMkLst>
          <pc:docMk/>
          <pc:sldMk cId="682296792" sldId="326"/>
        </pc:sldMkLst>
        <pc:spChg chg="mod ord">
          <ac:chgData name="Τσιρώνη Λάμαρη Αγάπη" userId="46c2e003-f24b-4548-894e-e4c027ce6d11" providerId="ADAL" clId="{74F5583B-FDF2-45E3-AA5C-FEC3327BD4EB}" dt="2020-11-17T19:21:04.021" v="253" actId="700"/>
          <ac:spMkLst>
            <pc:docMk/>
            <pc:sldMk cId="682296792" sldId="326"/>
            <ac:spMk id="2" creationId="{4F76CB32-901A-4DA0-AA8A-9A7B5A88BFCD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04.021" v="253" actId="700"/>
          <ac:spMkLst>
            <pc:docMk/>
            <pc:sldMk cId="682296792" sldId="326"/>
            <ac:spMk id="3" creationId="{34311385-7CF6-465B-ABF8-118A6A40D183}"/>
          </ac:spMkLst>
        </pc:spChg>
        <pc:spChg chg="add del mod">
          <ac:chgData name="Τσιρώνη Λάμαρη Αγάπη" userId="46c2e003-f24b-4548-894e-e4c027ce6d11" providerId="ADAL" clId="{74F5583B-FDF2-45E3-AA5C-FEC3327BD4EB}" dt="2020-11-17T19:20:54.337" v="251" actId="478"/>
          <ac:spMkLst>
            <pc:docMk/>
            <pc:sldMk cId="682296792" sldId="326"/>
            <ac:spMk id="5" creationId="{73F0C21E-4F41-464A-8054-9B57B651466D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04.021" v="253" actId="700"/>
          <ac:spMkLst>
            <pc:docMk/>
            <pc:sldMk cId="682296792" sldId="326"/>
            <ac:spMk id="6" creationId="{EB7249AC-837B-4FCA-9603-F9A4705F478B}"/>
          </ac:spMkLst>
        </pc:spChg>
        <pc:spChg chg="add del mod">
          <ac:chgData name="Τσιρώνη Λάμαρη Αγάπη" userId="46c2e003-f24b-4548-894e-e4c027ce6d11" providerId="ADAL" clId="{74F5583B-FDF2-45E3-AA5C-FEC3327BD4EB}" dt="2020-11-17T19:20:53.260" v="250" actId="478"/>
          <ac:spMkLst>
            <pc:docMk/>
            <pc:sldMk cId="682296792" sldId="326"/>
            <ac:spMk id="8" creationId="{AEEDFA33-D6BD-4F26-89AE-BEF183C0DA60}"/>
          </ac:spMkLst>
        </pc:spChg>
        <pc:spChg chg="add del mod">
          <ac:chgData name="Τσιρώνη Λάμαρη Αγάπη" userId="46c2e003-f24b-4548-894e-e4c027ce6d11" providerId="ADAL" clId="{74F5583B-FDF2-45E3-AA5C-FEC3327BD4EB}" dt="2020-11-17T19:20:51.549" v="249" actId="478"/>
          <ac:spMkLst>
            <pc:docMk/>
            <pc:sldMk cId="682296792" sldId="326"/>
            <ac:spMk id="10" creationId="{58FEFED0-E26B-428B-9A38-5EDEE8621455}"/>
          </ac:spMkLst>
        </pc:spChg>
        <pc:spChg chg="add mod ord">
          <ac:chgData name="Τσιρώνη Λάμαρη Αγάπη" userId="46c2e003-f24b-4548-894e-e4c027ce6d11" providerId="ADAL" clId="{74F5583B-FDF2-45E3-AA5C-FEC3327BD4EB}" dt="2020-11-17T19:21:04.021" v="253" actId="700"/>
          <ac:spMkLst>
            <pc:docMk/>
            <pc:sldMk cId="682296792" sldId="326"/>
            <ac:spMk id="11" creationId="{14140C42-1B2B-42FD-B030-A4BD83B24000}"/>
          </ac:spMkLst>
        </pc:spChg>
        <pc:spChg chg="del mod">
          <ac:chgData name="Τσιρώνη Λάμαρη Αγάπη" userId="46c2e003-f24b-4548-894e-e4c027ce6d11" providerId="ADAL" clId="{74F5583B-FDF2-45E3-AA5C-FEC3327BD4EB}" dt="2020-11-17T19:20:47.714" v="247" actId="478"/>
          <ac:spMkLst>
            <pc:docMk/>
            <pc:sldMk cId="682296792" sldId="326"/>
            <ac:spMk id="20" creationId="{659CD09A-4936-4C90-9F4F-6A8F1F32FE14}"/>
          </ac:spMkLst>
        </pc:spChg>
        <pc:spChg chg="del">
          <ac:chgData name="Τσιρώνη Λάμαρη Αγάπη" userId="46c2e003-f24b-4548-894e-e4c027ce6d11" providerId="ADAL" clId="{74F5583B-FDF2-45E3-AA5C-FEC3327BD4EB}" dt="2020-11-17T19:20:49.820" v="248" actId="478"/>
          <ac:spMkLst>
            <pc:docMk/>
            <pc:sldMk cId="682296792" sldId="326"/>
            <ac:spMk id="31" creationId="{A8BCB443-578D-4F14-AF16-3E87AB439402}"/>
          </ac:spMkLst>
        </pc:spChg>
        <pc:spChg chg="del">
          <ac:chgData name="Τσιρώνη Λάμαρη Αγάπη" userId="46c2e003-f24b-4548-894e-e4c027ce6d11" providerId="ADAL" clId="{74F5583B-FDF2-45E3-AA5C-FEC3327BD4EB}" dt="2020-11-17T19:20:46.378" v="246" actId="478"/>
          <ac:spMkLst>
            <pc:docMk/>
            <pc:sldMk cId="682296792" sldId="326"/>
            <ac:spMk id="32" creationId="{44E0E9D2-32DA-486D-828D-9463879EB222}"/>
          </ac:spMkLst>
        </pc:spChg>
        <pc:picChg chg="del">
          <ac:chgData name="Τσιρώνη Λάμαρη Αγάπη" userId="46c2e003-f24b-4548-894e-e4c027ce6d11" providerId="ADAL" clId="{74F5583B-FDF2-45E3-AA5C-FEC3327BD4EB}" dt="2020-11-17T19:20:43.217" v="243" actId="478"/>
          <ac:picMkLst>
            <pc:docMk/>
            <pc:sldMk cId="682296792" sldId="326"/>
            <ac:picMk id="16" creationId="{75B7C3A9-96BD-45BB-90AA-DECD83E91C7A}"/>
          </ac:picMkLst>
        </pc:picChg>
        <pc:picChg chg="del">
          <ac:chgData name="Τσιρώνη Λάμαρη Αγάπη" userId="46c2e003-f24b-4548-894e-e4c027ce6d11" providerId="ADAL" clId="{74F5583B-FDF2-45E3-AA5C-FEC3327BD4EB}" dt="2020-11-17T19:20:45.016" v="245" actId="478"/>
          <ac:picMkLst>
            <pc:docMk/>
            <pc:sldMk cId="682296792" sldId="326"/>
            <ac:picMk id="27" creationId="{3486EC5D-7DDA-46C8-9D21-796E04C715D3}"/>
          </ac:picMkLst>
        </pc:picChg>
        <pc:picChg chg="del">
          <ac:chgData name="Τσιρώνη Λάμαρη Αγάπη" userId="46c2e003-f24b-4548-894e-e4c027ce6d11" providerId="ADAL" clId="{74F5583B-FDF2-45E3-AA5C-FEC3327BD4EB}" dt="2020-11-17T19:20:55.240" v="252" actId="478"/>
          <ac:picMkLst>
            <pc:docMk/>
            <pc:sldMk cId="682296792" sldId="326"/>
            <ac:picMk id="29" creationId="{21EF1CF6-D07C-44AF-9A72-BFB51D9B7E60}"/>
          </ac:picMkLst>
        </pc:picChg>
      </pc:sldChg>
      <pc:sldChg chg="addSp delSp modSp new del mod modClrScheme chgLayout">
        <pc:chgData name="Τσιρώνη Λάμαρη Αγάπη" userId="46c2e003-f24b-4548-894e-e4c027ce6d11" providerId="ADAL" clId="{74F5583B-FDF2-45E3-AA5C-FEC3327BD4EB}" dt="2020-11-17T19:21:36.188" v="257" actId="47"/>
        <pc:sldMkLst>
          <pc:docMk/>
          <pc:sldMk cId="2496695623" sldId="326"/>
        </pc:sldMkLst>
        <pc:spChg chg="del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2" creationId="{D2D26DE2-65E3-485A-96C9-6675F538EA41}"/>
          </ac:spMkLst>
        </pc:spChg>
        <pc:spChg chg="del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3" creationId="{A85FC9F9-B71C-44C2-8614-44023565EB1E}"/>
          </ac:spMkLst>
        </pc:spChg>
        <pc:spChg chg="del mod ord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4" creationId="{7F86BAD8-DFB0-425D-AAA6-9CB3B29C8558}"/>
          </ac:spMkLst>
        </pc:spChg>
        <pc:spChg chg="del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5" creationId="{F2E9DB52-4D6B-42F4-A605-06C8A6BE1EEA}"/>
          </ac:spMkLst>
        </pc:spChg>
        <pc:spChg chg="del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6" creationId="{BDA1EC59-8D31-4F9F-8A01-893A5D6E4B2D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7" creationId="{D1BD5CE3-295F-4B8D-8B1E-673B1CD80847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8" creationId="{143C4286-F8D9-4E4B-BB77-059F13F67BB1}"/>
          </ac:spMkLst>
        </pc:spChg>
        <pc:spChg chg="add mod ord">
          <ac:chgData name="Τσιρώνη Λάμαρη Αγάπη" userId="46c2e003-f24b-4548-894e-e4c027ce6d11" providerId="ADAL" clId="{74F5583B-FDF2-45E3-AA5C-FEC3327BD4EB}" dt="2020-11-17T19:21:24.967" v="256" actId="700"/>
          <ac:spMkLst>
            <pc:docMk/>
            <pc:sldMk cId="2496695623" sldId="326"/>
            <ac:spMk id="9" creationId="{F9A5DBAB-0C7D-4049-943F-13FA897ED307}"/>
          </ac:spMkLst>
        </pc:spChg>
      </pc:sldChg>
      <pc:sldChg chg="addSp delSp modSp new mod modClrScheme chgLayout">
        <pc:chgData name="Τσιρώνη Λάμαρη Αγάπη" userId="46c2e003-f24b-4548-894e-e4c027ce6d11" providerId="ADAL" clId="{74F5583B-FDF2-45E3-AA5C-FEC3327BD4EB}" dt="2020-11-17T20:15:34.935" v="980" actId="255"/>
        <pc:sldMkLst>
          <pc:docMk/>
          <pc:sldMk cId="3429358550" sldId="326"/>
        </pc:sldMkLst>
        <pc:spChg chg="del mod ord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2" creationId="{C5D9436A-91AC-4144-93EA-6340982A37E4}"/>
          </ac:spMkLst>
        </pc:spChg>
        <pc:spChg chg="del">
          <ac:chgData name="Τσιρώνη Λάμαρη Αγάπη" userId="46c2e003-f24b-4548-894e-e4c027ce6d11" providerId="ADAL" clId="{74F5583B-FDF2-45E3-AA5C-FEC3327BD4EB}" dt="2020-11-17T19:21:50.863" v="259" actId="478"/>
          <ac:spMkLst>
            <pc:docMk/>
            <pc:sldMk cId="3429358550" sldId="326"/>
            <ac:spMk id="3" creationId="{587DDCF8-6CC2-4FD7-88E7-988300D5E5C0}"/>
          </ac:spMkLst>
        </pc:spChg>
        <pc:spChg chg="del mod ord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4" creationId="{DDED3CA4-FEA6-4943-937D-B3243E078231}"/>
          </ac:spMkLst>
        </pc:spChg>
        <pc:spChg chg="del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5" creationId="{D37A0AA6-9B41-4C46-9337-1FDB8535E1C1}"/>
          </ac:spMkLst>
        </pc:spChg>
        <pc:spChg chg="del mod ord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6" creationId="{39DBFD4C-F281-4BFD-B3D0-212DA539280B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7" creationId="{B6712AA5-7E25-4D1D-9A1F-E0E1B87FB152}"/>
          </ac:spMkLst>
        </pc:spChg>
        <pc:spChg chg="mod ord">
          <ac:chgData name="Τσιρώνη Λάμαρη Αγάπη" userId="46c2e003-f24b-4548-894e-e4c027ce6d11" providerId="ADAL" clId="{74F5583B-FDF2-45E3-AA5C-FEC3327BD4EB}" dt="2020-11-17T19:21:55.374" v="260" actId="700"/>
          <ac:spMkLst>
            <pc:docMk/>
            <pc:sldMk cId="3429358550" sldId="326"/>
            <ac:spMk id="8" creationId="{4A047B41-867F-4CC5-89D9-26EB175A874C}"/>
          </ac:spMkLst>
        </pc:spChg>
        <pc:spChg chg="add mod ord">
          <ac:chgData name="Τσιρώνη Λάμαρη Αγάπη" userId="46c2e003-f24b-4548-894e-e4c027ce6d11" providerId="ADAL" clId="{74F5583B-FDF2-45E3-AA5C-FEC3327BD4EB}" dt="2020-11-17T20:01:53.138" v="295" actId="20577"/>
          <ac:spMkLst>
            <pc:docMk/>
            <pc:sldMk cId="3429358550" sldId="326"/>
            <ac:spMk id="9" creationId="{BCA82E25-3F2B-453F-B0AE-5256C41DE2F0}"/>
          </ac:spMkLst>
        </pc:spChg>
        <pc:spChg chg="add mod ord">
          <ac:chgData name="Τσιρώνη Λάμαρη Αγάπη" userId="46c2e003-f24b-4548-894e-e4c027ce6d11" providerId="ADAL" clId="{74F5583B-FDF2-45E3-AA5C-FEC3327BD4EB}" dt="2020-11-17T20:15:34.935" v="980" actId="255"/>
          <ac:spMkLst>
            <pc:docMk/>
            <pc:sldMk cId="3429358550" sldId="326"/>
            <ac:spMk id="10" creationId="{9EB5E637-C9C9-43B6-BCB2-1DAB68A0EDFB}"/>
          </ac:spMkLst>
        </pc:spChg>
        <pc:spChg chg="add del mod ord">
          <ac:chgData name="Τσιρώνη Λάμαρη Αγάπη" userId="46c2e003-f24b-4548-894e-e4c027ce6d11" providerId="ADAL" clId="{74F5583B-FDF2-45E3-AA5C-FEC3327BD4EB}" dt="2020-11-17T19:21:57.979" v="261" actId="478"/>
          <ac:spMkLst>
            <pc:docMk/>
            <pc:sldMk cId="3429358550" sldId="326"/>
            <ac:spMk id="11" creationId="{93905AED-72C8-4A42-B606-6ED8CBBBACB4}"/>
          </ac:spMkLst>
        </pc:spChg>
      </pc:sldChg>
    </pc:docChg>
  </pc:docChgLst>
  <pc:docChgLst>
    <pc:chgData name="Τσιρώνη Λάμαρη Αγάπη" userId="S::mtp250@edu.hmu.gr::46c2e003-f24b-4548-894e-e4c027ce6d11" providerId="AD" clId="Web-{F33B9AE8-12B2-EE70-56F1-ADFF27A9B7CC}"/>
    <pc:docChg chg="modSld">
      <pc:chgData name="Τσιρώνη Λάμαρη Αγάπη" userId="S::mtp250@edu.hmu.gr::46c2e003-f24b-4548-894e-e4c027ce6d11" providerId="AD" clId="Web-{F33B9AE8-12B2-EE70-56F1-ADFF27A9B7CC}" dt="2020-11-18T13:21:56.908" v="134" actId="20577"/>
      <pc:docMkLst>
        <pc:docMk/>
      </pc:docMkLst>
      <pc:sldChg chg="addSp modSp">
        <pc:chgData name="Τσιρώνη Λάμαρη Αγάπη" userId="S::mtp250@edu.hmu.gr::46c2e003-f24b-4548-894e-e4c027ce6d11" providerId="AD" clId="Web-{F33B9AE8-12B2-EE70-56F1-ADFF27A9B7CC}" dt="2020-11-18T13:21:56.908" v="133" actId="20577"/>
        <pc:sldMkLst>
          <pc:docMk/>
          <pc:sldMk cId="3912747309" sldId="268"/>
        </pc:sldMkLst>
        <pc:spChg chg="add mod">
          <ac:chgData name="Τσιρώνη Λάμαρη Αγάπη" userId="S::mtp250@edu.hmu.gr::46c2e003-f24b-4548-894e-e4c027ce6d11" providerId="AD" clId="Web-{F33B9AE8-12B2-EE70-56F1-ADFF27A9B7CC}" dt="2020-11-18T13:21:56.908" v="133" actId="20577"/>
          <ac:spMkLst>
            <pc:docMk/>
            <pc:sldMk cId="3912747309" sldId="268"/>
            <ac:spMk id="4" creationId="{FC713D36-10E2-43A0-96B6-19FC9C41917C}"/>
          </ac:spMkLst>
        </pc:spChg>
      </pc:sldChg>
    </pc:docChg>
  </pc:docChgLst>
  <pc:docChgLst>
    <pc:chgData name="Τσιρώνη Λάμαρη Αγάπη" userId="S::mtp250@edu.hmu.gr::46c2e003-f24b-4548-894e-e4c027ce6d11" providerId="AD" clId="Web-{5BB02001-4E7E-EA49-6A8D-6F19B2FBCB7F}"/>
    <pc:docChg chg="modSld">
      <pc:chgData name="Τσιρώνη Λάμαρη Αγάπη" userId="S::mtp250@edu.hmu.gr::46c2e003-f24b-4548-894e-e4c027ce6d11" providerId="AD" clId="Web-{5BB02001-4E7E-EA49-6A8D-6F19B2FBCB7F}" dt="2020-11-18T13:33:03.694" v="83"/>
      <pc:docMkLst>
        <pc:docMk/>
      </pc:docMkLst>
      <pc:sldChg chg="addSp delSp modSp">
        <pc:chgData name="Τσιρώνη Λάμαρη Αγάπη" userId="S::mtp250@edu.hmu.gr::46c2e003-f24b-4548-894e-e4c027ce6d11" providerId="AD" clId="Web-{5BB02001-4E7E-EA49-6A8D-6F19B2FBCB7F}" dt="2020-11-18T13:33:03.694" v="83"/>
        <pc:sldMkLst>
          <pc:docMk/>
          <pc:sldMk cId="149199148" sldId="319"/>
        </pc:sldMkLst>
        <pc:spChg chg="mod">
          <ac:chgData name="Τσιρώνη Λάμαρη Αγάπη" userId="S::mtp250@edu.hmu.gr::46c2e003-f24b-4548-894e-e4c027ce6d11" providerId="AD" clId="Web-{5BB02001-4E7E-EA49-6A8D-6F19B2FBCB7F}" dt="2020-11-18T13:30:53.849" v="53" actId="20577"/>
          <ac:spMkLst>
            <pc:docMk/>
            <pc:sldMk cId="149199148" sldId="319"/>
            <ac:spMk id="8" creationId="{96088041-12A6-4E8F-9B6D-BC1D772246C2}"/>
          </ac:spMkLst>
        </pc:spChg>
        <pc:spChg chg="add mod">
          <ac:chgData name="Τσιρώνη Λάμαρη Αγάπη" userId="S::mtp250@edu.hmu.gr::46c2e003-f24b-4548-894e-e4c027ce6d11" providerId="AD" clId="Web-{5BB02001-4E7E-EA49-6A8D-6F19B2FBCB7F}" dt="2020-11-18T13:32:50.382" v="79" actId="1076"/>
          <ac:spMkLst>
            <pc:docMk/>
            <pc:sldMk cId="149199148" sldId="319"/>
            <ac:spMk id="12" creationId="{F4B477C6-C373-489F-B8C3-4979CC7103E9}"/>
          </ac:spMkLst>
        </pc:spChg>
        <pc:picChg chg="mod">
          <ac:chgData name="Τσιρώνη Λάμαρη Αγάπη" userId="S::mtp250@edu.hmu.gr::46c2e003-f24b-4548-894e-e4c027ce6d11" providerId="AD" clId="Web-{5BB02001-4E7E-EA49-6A8D-6F19B2FBCB7F}" dt="2020-11-18T13:32:03.819" v="69" actId="1076"/>
          <ac:picMkLst>
            <pc:docMk/>
            <pc:sldMk cId="149199148" sldId="319"/>
            <ac:picMk id="7" creationId="{87524A95-4E0A-4C02-8DC1-0815B4072750}"/>
          </ac:picMkLst>
        </pc:picChg>
        <pc:cxnChg chg="add del">
          <ac:chgData name="Τσιρώνη Λάμαρη Αγάπη" userId="S::mtp250@edu.hmu.gr::46c2e003-f24b-4548-894e-e4c027ce6d11" providerId="AD" clId="Web-{5BB02001-4E7E-EA49-6A8D-6F19B2FBCB7F}" dt="2020-11-18T13:31:46.053" v="64"/>
          <ac:cxnSpMkLst>
            <pc:docMk/>
            <pc:sldMk cId="149199148" sldId="319"/>
            <ac:cxnSpMk id="2" creationId="{1700CFB1-C497-4B88-AC3B-65E0B42EEE21}"/>
          </ac:cxnSpMkLst>
        </pc:cxnChg>
        <pc:cxnChg chg="add del">
          <ac:chgData name="Τσιρώνη Λάμαρη Αγάπη" userId="S::mtp250@edu.hmu.gr::46c2e003-f24b-4548-894e-e4c027ce6d11" providerId="AD" clId="Web-{5BB02001-4E7E-EA49-6A8D-6F19B2FBCB7F}" dt="2020-11-18T13:31:44.865" v="63"/>
          <ac:cxnSpMkLst>
            <pc:docMk/>
            <pc:sldMk cId="149199148" sldId="319"/>
            <ac:cxnSpMk id="5" creationId="{AC041932-AFAE-40A4-A869-120E02CAF522}"/>
          </ac:cxnSpMkLst>
        </pc:cxnChg>
        <pc:cxnChg chg="add del">
          <ac:chgData name="Τσιρώνη Λάμαρη Αγάπη" userId="S::mtp250@edu.hmu.gr::46c2e003-f24b-4548-894e-e4c027ce6d11" providerId="AD" clId="Web-{5BB02001-4E7E-EA49-6A8D-6F19B2FBCB7F}" dt="2020-11-18T13:31:42.959" v="62"/>
          <ac:cxnSpMkLst>
            <pc:docMk/>
            <pc:sldMk cId="149199148" sldId="319"/>
            <ac:cxnSpMk id="6" creationId="{B52C1F24-564B-4AA2-A816-F1915F9D13CC}"/>
          </ac:cxnSpMkLst>
        </pc:cxnChg>
        <pc:cxnChg chg="add mod">
          <ac:chgData name="Τσιρώνη Λάμαρη Αγάπη" userId="S::mtp250@edu.hmu.gr::46c2e003-f24b-4548-894e-e4c027ce6d11" providerId="AD" clId="Web-{5BB02001-4E7E-EA49-6A8D-6F19B2FBCB7F}" dt="2020-11-18T13:33:03.679" v="82"/>
          <ac:cxnSpMkLst>
            <pc:docMk/>
            <pc:sldMk cId="149199148" sldId="319"/>
            <ac:cxnSpMk id="10" creationId="{93F237D1-FC10-4953-981B-727CF5B61737}"/>
          </ac:cxnSpMkLst>
        </pc:cxnChg>
        <pc:cxnChg chg="add mod">
          <ac:chgData name="Τσιρώνη Λάμαρη Αγάπη" userId="S::mtp250@edu.hmu.gr::46c2e003-f24b-4548-894e-e4c027ce6d11" providerId="AD" clId="Web-{5BB02001-4E7E-EA49-6A8D-6F19B2FBCB7F}" dt="2020-11-18T13:33:03.694" v="83"/>
          <ac:cxnSpMkLst>
            <pc:docMk/>
            <pc:sldMk cId="149199148" sldId="319"/>
            <ac:cxnSpMk id="11" creationId="{DC32E506-0AEC-4F95-BBBB-1BB8580585DF}"/>
          </ac:cxnSpMkLst>
        </pc:cxnChg>
      </pc:sldChg>
      <pc:sldChg chg="modSp">
        <pc:chgData name="Τσιρώνη Λάμαρη Αγάπη" userId="S::mtp250@edu.hmu.gr::46c2e003-f24b-4548-894e-e4c027ce6d11" providerId="AD" clId="Web-{5BB02001-4E7E-EA49-6A8D-6F19B2FBCB7F}" dt="2020-11-18T13:23:41.235" v="12" actId="20577"/>
        <pc:sldMkLst>
          <pc:docMk/>
          <pc:sldMk cId="3969508213" sldId="325"/>
        </pc:sldMkLst>
        <pc:spChg chg="mod">
          <ac:chgData name="Τσιρώνη Λάμαρη Αγάπη" userId="S::mtp250@edu.hmu.gr::46c2e003-f24b-4548-894e-e4c027ce6d11" providerId="AD" clId="Web-{5BB02001-4E7E-EA49-6A8D-6F19B2FBCB7F}" dt="2020-11-18T13:23:22.500" v="2" actId="20577"/>
          <ac:spMkLst>
            <pc:docMk/>
            <pc:sldMk cId="3969508213" sldId="325"/>
            <ac:spMk id="11" creationId="{3109170D-C46A-44F9-9913-2A7D768A4FAB}"/>
          </ac:spMkLst>
        </pc:spChg>
        <pc:spChg chg="mod">
          <ac:chgData name="Τσιρώνη Λάμαρη Αγάπη" userId="S::mtp250@edu.hmu.gr::46c2e003-f24b-4548-894e-e4c027ce6d11" providerId="AD" clId="Web-{5BB02001-4E7E-EA49-6A8D-6F19B2FBCB7F}" dt="2020-11-18T13:23:34.016" v="10" actId="20577"/>
          <ac:spMkLst>
            <pc:docMk/>
            <pc:sldMk cId="3969508213" sldId="325"/>
            <ac:spMk id="17" creationId="{A546BB6E-FA53-46E2-8817-64B4D807E417}"/>
          </ac:spMkLst>
        </pc:spChg>
        <pc:spChg chg="mod">
          <ac:chgData name="Τσιρώνη Λάμαρη Αγάπη" userId="S::mtp250@edu.hmu.gr::46c2e003-f24b-4548-894e-e4c027ce6d11" providerId="AD" clId="Web-{5BB02001-4E7E-EA49-6A8D-6F19B2FBCB7F}" dt="2020-11-18T13:23:41.235" v="12" actId="20577"/>
          <ac:spMkLst>
            <pc:docMk/>
            <pc:sldMk cId="3969508213" sldId="325"/>
            <ac:spMk id="20" creationId="{D0D31552-FDDA-40F1-81DE-D4D84F91B4C7}"/>
          </ac:spMkLst>
        </pc:spChg>
        <pc:spChg chg="mod">
          <ac:chgData name="Τσιρώνη Λάμαρη Αγάπη" userId="S::mtp250@edu.hmu.gr::46c2e003-f24b-4548-894e-e4c027ce6d11" providerId="AD" clId="Web-{5BB02001-4E7E-EA49-6A8D-6F19B2FBCB7F}" dt="2020-11-18T13:23:27.953" v="6" actId="20577"/>
          <ac:spMkLst>
            <pc:docMk/>
            <pc:sldMk cId="3969508213" sldId="325"/>
            <ac:spMk id="23" creationId="{C4DAFD29-2346-492D-A5B8-0C90014CF5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1218DA0-C69B-41CD-A6DC-F337E92602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DA05B6-BE87-4937-8A5C-419494771E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337AF-AD4D-4738-9A6A-D20D134C9FA1}" type="datetimeFigureOut">
              <a:rPr lang="el-GR" smtClean="0"/>
              <a:t>24/3/2023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5681E18-6C42-413C-BEFC-5EED090C07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31CF9DD-E8F8-484D-A4D7-D7E0D86B34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6894FC-562A-4A99-8EC8-4ADAC3648A2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4163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B6AE2D-BBA0-4779-A0CF-12586278D055}" type="datetimeFigureOut">
              <a:rPr lang="el-GR" smtClean="0"/>
              <a:t>24/3/2023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149AA-6626-4C4D-A1E7-593A345BA3A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8072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9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00" b="1" spc="3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fld id="{209489D2-05B4-43A7-88EB-FBEEF401CCC3}" type="datetime1">
              <a:rPr lang="en-US" smtClean="0"/>
              <a:pPr/>
              <a:t>3/24/2023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 spc="3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25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AF049-5BDC-4419-8CA7-09780E3A7765}" type="datetime1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01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749E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9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0D454-690D-433A-8D6E-E43B8698ED42}" type="datetime1">
              <a:rPr lang="en-US" smtClean="0"/>
              <a:t>3/24/2023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01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3DDFC-95BC-4476-9701-08E5FF2ED747}" type="datetime1">
              <a:rPr lang="en-US" smtClean="0"/>
              <a:t>3/24/2023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3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6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5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DFA88-A44A-455B-865B-3235C54A15FD}" type="datetime1">
              <a:rPr lang="en-US" smtClean="0"/>
              <a:t>3/24/2023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7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A798D-13A4-482E-B9F9-18E7DACC3BCD}" type="datetime1">
              <a:rPr lang="en-US" smtClean="0"/>
              <a:t>3/24/2023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6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3DE71-F09B-453F-B736-280F9C80849C}" type="datetime1">
              <a:rPr lang="en-US" smtClean="0"/>
              <a:t>3/24/2023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23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786384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801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6" y="3043052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2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FF300AD5-330C-4843-992F-2A3CC7A7D200}" type="datetime1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4" y="6446522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50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1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97ADCE-2078-40E7-97A4-E6BFAB0A1150}" type="datetime1">
              <a:rPr lang="en-US" smtClean="0"/>
              <a:t>3/24/2023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40"/>
            <a:ext cx="6818263" cy="365125"/>
          </a:xfrm>
        </p:spPr>
        <p:txBody>
          <a:bodyPr/>
          <a:lstStyle/>
          <a:p>
            <a:pPr algn="l"/>
            <a:r>
              <a:rPr lang="el-GR"/>
              <a:t>ΕΛΛΗΝΙΚΟ ΜΕΣΟΓΕΙΑΚΟ ΠΑΝΕΠΙΣΤΗΜΙΟ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98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3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5" y="6446840"/>
            <a:ext cx="25848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1100" b="1" kern="1200" cap="all" spc="300" baseline="0" smtClean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  <a:cs typeface="+mn-cs"/>
              </a:defRPr>
            </a:lvl1pPr>
          </a:lstStyle>
          <a:p>
            <a:fld id="{D18D16F2-3465-46F5-B746-38D3FA20DA67}" type="datetime1">
              <a:rPr lang="el-GR" smtClean="0"/>
              <a:pPr/>
              <a:t>24/3/2023</a:t>
            </a:fld>
            <a:endParaRPr lang="el-GR" b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40"/>
            <a:ext cx="68182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 cap="all" spc="300" baseline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l-GR"/>
              <a:t>ΕΛΛΗΝΙΚΟ ΜΕΣΟΓΕΙΑΚΟ ΠΑΝΕΠΙΣΤΗΜΙΟ</a:t>
            </a:r>
            <a:endParaRPr lang="en-US" b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1" y="6446840"/>
            <a:ext cx="7800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907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Tx/>
        <a:buSzPct val="100000"/>
        <a:buFont typeface="Arial" panose="020B0604020202020204" pitchFamily="34" charset="0"/>
        <a:buChar char="•"/>
        <a:defRPr sz="19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1pPr>
      <a:lvl2pPr marL="486918" indent="-28575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17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2pPr>
      <a:lvl3pPr marL="669798" indent="-28575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13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3pPr>
      <a:lvl4pPr marL="852678" indent="-28575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13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4pPr>
      <a:lvl5pPr marL="1035558" indent="-28575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Arial" panose="020B0604020202020204" pitchFamily="34" charset="0"/>
        <a:buChar char="•"/>
        <a:defRPr sz="1300" kern="1200">
          <a:solidFill>
            <a:schemeClr val="tx1">
              <a:lumMod val="75000"/>
              <a:lumOff val="25000"/>
            </a:schemeClr>
          </a:solidFill>
          <a:latin typeface="Cambria" panose="02040503050406030204" pitchFamily="18" charset="0"/>
          <a:ea typeface="Cambria" panose="02040503050406030204" pitchFamily="18" charset="0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hyperlink" Target="http://blog.agro-know.com/?p=4002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lmwoodelectronics.ca/" TargetMode="External"/><Relationship Id="rId7" Type="http://schemas.openxmlformats.org/officeDocument/2006/relationships/hyperlink" Target="https://www.elektroda.pl/rtvforum/topic3337005.htm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hyperlink" Target="http://100-x-arduino.blogspot.com/2018/10/flash-esp32-jak.html" TargetMode="Externa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l.espressif.com/dl/package_esp32_index.json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hyperlink" Target="https://candacy.uk/blog/do-you-have-any-question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xmlns="" id="{A9286AD2-18A9-4868-A4E3-7A2097A208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3"/>
            <a:ext cx="12192001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Franklin Gothic Book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10AF38-26DF-48B3-952C-4A9091D686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929" y="639097"/>
            <a:ext cx="6253317" cy="3686015"/>
          </a:xfrm>
        </p:spPr>
        <p:txBody>
          <a:bodyPr>
            <a:normAutofit fontScale="90000"/>
          </a:bodyPr>
          <a:lstStyle/>
          <a:p>
            <a:r>
              <a:rPr lang="el-GR" dirty="0"/>
              <a:t>Διαδίκτυο των Αντικειμένων και </a:t>
            </a:r>
            <a:r>
              <a:rPr lang="el-GR" dirty="0" smtClean="0"/>
              <a:t>εφαρμογές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FC2D8F-56D2-4ADF-B439-0E09E7C378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2899" y="4672739"/>
            <a:ext cx="6269347" cy="10214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ESP32</a:t>
            </a:r>
            <a:r>
              <a:rPr lang="el-G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- 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wifi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xmlns="" id="{E7A7CD63-7EC3-44F3-95D0-595C4019FF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744179" y="4498925"/>
            <a:ext cx="5636107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808CE163-0B00-4ED6-A129-3A912ECA80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6478148" y="927106"/>
            <a:ext cx="5713852" cy="5044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7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/>
              <a:t>Τι είναι το </a:t>
            </a:r>
            <a:r>
              <a:rPr lang="en-US"/>
              <a:t>ESP32?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C1ADD1F-0719-4E13-8801-81D37AB85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5862320" cy="4089400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l-GR" sz="1800"/>
              <a:t>Το ESP32 είναι μια σειρά συστημάτων χαμηλού κόστους και χαμηλής κατανάλωσης σε </a:t>
            </a:r>
            <a:r>
              <a:rPr lang="el-GR" sz="1800" err="1"/>
              <a:t>μικροελεγκτές</a:t>
            </a:r>
            <a:r>
              <a:rPr lang="el-GR" sz="1800"/>
              <a:t> </a:t>
            </a:r>
            <a:r>
              <a:rPr lang="el-GR" sz="1800" err="1"/>
              <a:t>chip</a:t>
            </a:r>
            <a:r>
              <a:rPr lang="el-GR" sz="1800"/>
              <a:t> με ενσωματωμένο </a:t>
            </a:r>
            <a:r>
              <a:rPr lang="el-GR" sz="1800" err="1"/>
              <a:t>Wi-Fi</a:t>
            </a:r>
            <a:r>
              <a:rPr lang="el-GR" sz="1800"/>
              <a:t> και </a:t>
            </a:r>
            <a:r>
              <a:rPr lang="el-GR" sz="1800" err="1"/>
              <a:t>Bluetooth</a:t>
            </a:r>
            <a:r>
              <a:rPr lang="el-GR" sz="1800"/>
              <a:t> διπλής λειτουργίας. Η σειρά ESP32 χρησιμοποιεί μικροεπεξεργαστή </a:t>
            </a:r>
            <a:r>
              <a:rPr lang="el-GR" sz="1800" err="1"/>
              <a:t>Tensilica</a:t>
            </a:r>
            <a:r>
              <a:rPr lang="el-GR" sz="1800"/>
              <a:t> </a:t>
            </a:r>
            <a:r>
              <a:rPr lang="el-GR" sz="1800" err="1"/>
              <a:t>Xtensa</a:t>
            </a:r>
            <a:r>
              <a:rPr lang="el-GR" sz="1800"/>
              <a:t> LX6 σε παραλλαγές διπλού πυρήνα και μονού πυρήνα και περιλαμβάνει ενσωματωμένους διακόπτες κεραίας, RF </a:t>
            </a:r>
            <a:r>
              <a:rPr lang="el-GR" sz="1800" err="1"/>
              <a:t>balun</a:t>
            </a:r>
            <a:r>
              <a:rPr lang="el-GR" sz="1800"/>
              <a:t>, ενισχυτή ισχύος, ενισχυτή λήψης χαμηλού θορύβου, φίλτρα και μονάδες διαχείρισης ισχύος. Το ESP32 δημιουργήθηκε και αναπτύχθηκε από την </a:t>
            </a:r>
            <a:r>
              <a:rPr lang="el-GR" sz="1800" err="1"/>
              <a:t>Espressif</a:t>
            </a:r>
            <a:r>
              <a:rPr lang="el-GR" sz="1800"/>
              <a:t> Systems, μια κινεζική εταιρεία με έδρα τη Σαγκάη και κατασκευάζεται από την TSMC χρησιμοποιώντας τη διαδικασία των 40 </a:t>
            </a:r>
            <a:r>
              <a:rPr lang="el-GR" sz="1800" err="1"/>
              <a:t>nm</a:t>
            </a:r>
            <a:r>
              <a:rPr lang="el-GR" sz="1800"/>
              <a:t>. Είναι διάδοχος του </a:t>
            </a:r>
            <a:r>
              <a:rPr lang="el-GR" sz="1800" err="1"/>
              <a:t>μικροελεγκτή</a:t>
            </a:r>
            <a:r>
              <a:rPr lang="el-GR" sz="1800"/>
              <a:t> ESP8266.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E8A8D2D-5882-4B5B-BAD0-4D028FB09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2</a:t>
            </a:fld>
            <a:endParaRPr lang="en-US"/>
          </a:p>
        </p:txBody>
      </p:sp>
      <p:pic>
        <p:nvPicPr>
          <p:cNvPr id="11" name="Content Placeholder 7">
            <a:extLst>
              <a:ext uri="{FF2B5EF4-FFF2-40B4-BE49-F238E27FC236}">
                <a16:creationId xmlns:a16="http://schemas.microsoft.com/office/drawing/2014/main" xmlns="" id="{B58D1F92-7234-456D-86F4-FD20AB96A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709" y="1991519"/>
            <a:ext cx="3748088" cy="37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90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/>
              <a:t>Βασικά Χαρακτηριστικά</a:t>
            </a:r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C1ADD1F-0719-4E13-8801-81D37AB85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879600"/>
            <a:ext cx="6550429" cy="456723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3</a:t>
            </a:r>
            <a:r>
              <a:rPr lang="el-GR" sz="1800"/>
              <a:t>0/36</a:t>
            </a:r>
            <a:r>
              <a:rPr lang="en-US" sz="1800"/>
              <a:t> GPIOs</a:t>
            </a:r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SRAM 512KB</a:t>
            </a:r>
            <a:endParaRPr lang="el-GR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ROM 448KB</a:t>
            </a:r>
            <a:endParaRPr lang="el-GR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/>
              <a:t>Τάση λειτουργίας: 3.3 </a:t>
            </a:r>
            <a:r>
              <a:rPr lang="en-US" sz="1800"/>
              <a:t>VDC</a:t>
            </a:r>
            <a:endParaRPr lang="el-GR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err="1"/>
              <a:t>GPIOs</a:t>
            </a:r>
            <a:r>
              <a:rPr lang="el-GR" sz="1800"/>
              <a:t> με λειτουργίες PWM / I2C και SPI</a:t>
            </a:r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/>
              <a:t>Εξωτερική μνήμη </a:t>
            </a:r>
            <a:r>
              <a:rPr lang="en-US" sz="1800"/>
              <a:t>flash 32Mb (4 megabyte)</a:t>
            </a:r>
            <a:endParaRPr lang="el-GR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/>
              <a:t>Ρυθμιζόμενο ρολόι από 80MHz έως 240MHz</a:t>
            </a:r>
            <a:endParaRPr lang="en-US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Dual Core </a:t>
            </a:r>
            <a:r>
              <a:rPr lang="el-GR" sz="1800"/>
              <a:t>μικροεπεξεργαστής </a:t>
            </a:r>
            <a:r>
              <a:rPr lang="el-GR" sz="1800" err="1"/>
              <a:t>Tensilica</a:t>
            </a:r>
            <a:r>
              <a:rPr lang="el-GR" sz="1800"/>
              <a:t> </a:t>
            </a:r>
            <a:r>
              <a:rPr lang="el-GR" sz="1800" err="1"/>
              <a:t>Xtensa</a:t>
            </a:r>
            <a:r>
              <a:rPr lang="el-GR" sz="1800"/>
              <a:t> 32-bit LX6</a:t>
            </a:r>
            <a:endParaRPr lang="en-US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Bluetooth v4.2 BR / EDR and BLE (Bluetooth Low Energy)</a:t>
            </a:r>
            <a:endParaRPr lang="el-GR" sz="1800"/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/>
              <a:t>Τρόποι λειτουργίας: </a:t>
            </a:r>
            <a:r>
              <a:rPr lang="en-US" sz="1800"/>
              <a:t>Client, Access Point, Station + Access Point</a:t>
            </a:r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/>
              <a:t>Το μέγιστο ρεύμα ανά </a:t>
            </a:r>
            <a:r>
              <a:rPr lang="en-US" sz="1800"/>
              <a:t>pin</a:t>
            </a:r>
            <a:r>
              <a:rPr lang="el-GR" sz="1800"/>
              <a:t> είναι 12mA (συνιστάται η χρήση 6mA)</a:t>
            </a:r>
          </a:p>
          <a:p>
            <a:pPr algn="just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1800"/>
              <a:t>Chip with built-in </a:t>
            </a:r>
            <a:r>
              <a:rPr lang="en-US" sz="1800" err="1"/>
              <a:t>WiFi</a:t>
            </a:r>
            <a:r>
              <a:rPr lang="en-US" sz="1800"/>
              <a:t>: standard 802.11 B / G / N, operating in the range of 2.4 to 2.5GHz</a:t>
            </a:r>
            <a:endParaRPr lang="el-GR" sz="180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FA15CB-986D-4664-8384-76A59A15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3</a:t>
            </a:fld>
            <a:endParaRPr lang="en-US"/>
          </a:p>
        </p:txBody>
      </p:sp>
      <p:pic>
        <p:nvPicPr>
          <p:cNvPr id="7" name="Content Placeholder 7">
            <a:extLst>
              <a:ext uri="{FF2B5EF4-FFF2-40B4-BE49-F238E27FC236}">
                <a16:creationId xmlns:a16="http://schemas.microsoft.com/office/drawing/2014/main" xmlns="" id="{40A813EB-BFAE-4FED-AF30-50A9417D92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7709" y="1991519"/>
            <a:ext cx="3748088" cy="3748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10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FA15CB-986D-4664-8384-76A59A15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ESP32 DEVKIT </a:t>
            </a:r>
          </a:p>
        </p:txBody>
      </p:sp>
      <p:pic>
        <p:nvPicPr>
          <p:cNvPr id="6" name="Θέση περιεχομένου 4" descr="Εικόνα που περιέχει ηλεκτρονικές συσκευές, κύκλωμα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210DD9C3-70CA-4DB5-BFFB-0669A1EBA4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508" y="286605"/>
            <a:ext cx="8126984" cy="8126984"/>
          </a:xfrm>
        </p:spPr>
      </p:pic>
      <p:grpSp>
        <p:nvGrpSpPr>
          <p:cNvPr id="7" name="Ομάδα 6">
            <a:extLst>
              <a:ext uri="{FF2B5EF4-FFF2-40B4-BE49-F238E27FC236}">
                <a16:creationId xmlns:a16="http://schemas.microsoft.com/office/drawing/2014/main" xmlns="" id="{860DA546-3BDC-4523-B637-48F74C9DF967}"/>
              </a:ext>
            </a:extLst>
          </p:cNvPr>
          <p:cNvGrpSpPr/>
          <p:nvPr/>
        </p:nvGrpSpPr>
        <p:grpSpPr>
          <a:xfrm>
            <a:off x="8498541" y="2731969"/>
            <a:ext cx="1660951" cy="797858"/>
            <a:chOff x="6974541" y="1810872"/>
            <a:chExt cx="1660951" cy="797858"/>
          </a:xfrm>
        </p:grpSpPr>
        <p:sp>
          <p:nvSpPr>
            <p:cNvPr id="10" name="Ορθογώνιο: Στρογγύλεμα γωνιών 9">
              <a:extLst>
                <a:ext uri="{FF2B5EF4-FFF2-40B4-BE49-F238E27FC236}">
                  <a16:creationId xmlns:a16="http://schemas.microsoft.com/office/drawing/2014/main" xmlns="" id="{0DDE9691-71FC-4AF7-965D-E14C569C7C98}"/>
                </a:ext>
              </a:extLst>
            </p:cNvPr>
            <p:cNvSpPr/>
            <p:nvPr/>
          </p:nvSpPr>
          <p:spPr>
            <a:xfrm>
              <a:off x="6974541" y="1810872"/>
              <a:ext cx="1093694" cy="797858"/>
            </a:xfrm>
            <a:prstGeom prst="roundRect">
              <a:avLst/>
            </a:prstGeom>
            <a:noFill/>
            <a:ln w="635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" name="Ορθογώνιο: Στρογγύλεμα γωνιών 10">
              <a:extLst>
                <a:ext uri="{FF2B5EF4-FFF2-40B4-BE49-F238E27FC236}">
                  <a16:creationId xmlns:a16="http://schemas.microsoft.com/office/drawing/2014/main" xmlns="" id="{3109170D-C46A-44F9-9913-2A7D768A4FAB}"/>
                </a:ext>
              </a:extLst>
            </p:cNvPr>
            <p:cNvSpPr/>
            <p:nvPr/>
          </p:nvSpPr>
          <p:spPr>
            <a:xfrm>
              <a:off x="8068235" y="1810872"/>
              <a:ext cx="567257" cy="349624"/>
            </a:xfrm>
            <a:prstGeom prst="roundRect">
              <a:avLst/>
            </a:prstGeom>
            <a:solidFill>
              <a:srgbClr val="00B0F0"/>
            </a:solidFill>
            <a:ln w="635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r>
                <a:rPr lang="en-US" sz="1200" b="1">
                  <a:solidFill>
                    <a:schemeClr val="bg1"/>
                  </a:solidFill>
                  <a:latin typeface="Bahnschrift Light Condensed"/>
                </a:rPr>
                <a:t>PRG</a:t>
              </a:r>
              <a:endParaRPr lang="el-GR" sz="1200" b="1">
                <a:solidFill>
                  <a:schemeClr val="bg1"/>
                </a:solidFill>
                <a:latin typeface="Bahnschrift Light Condensed"/>
              </a:endParaRPr>
            </a:p>
          </p:txBody>
        </p:sp>
      </p:grpSp>
      <p:grpSp>
        <p:nvGrpSpPr>
          <p:cNvPr id="12" name="Ομάδα 11">
            <a:extLst>
              <a:ext uri="{FF2B5EF4-FFF2-40B4-BE49-F238E27FC236}">
                <a16:creationId xmlns:a16="http://schemas.microsoft.com/office/drawing/2014/main" xmlns="" id="{899447D5-5352-47A3-AB63-EDECEC97F2AB}"/>
              </a:ext>
            </a:extLst>
          </p:cNvPr>
          <p:cNvGrpSpPr/>
          <p:nvPr/>
        </p:nvGrpSpPr>
        <p:grpSpPr>
          <a:xfrm>
            <a:off x="7297271" y="2355612"/>
            <a:ext cx="1102658" cy="1667273"/>
            <a:chOff x="5773271" y="1434515"/>
            <a:chExt cx="1102658" cy="1667273"/>
          </a:xfrm>
        </p:grpSpPr>
        <p:sp>
          <p:nvSpPr>
            <p:cNvPr id="13" name="Ορθογώνιο: Στρογγύλεμα γωνιών 12">
              <a:extLst>
                <a:ext uri="{FF2B5EF4-FFF2-40B4-BE49-F238E27FC236}">
                  <a16:creationId xmlns:a16="http://schemas.microsoft.com/office/drawing/2014/main" xmlns="" id="{FF8C57B0-4926-408C-A8B2-9C9C689A9A35}"/>
                </a:ext>
              </a:extLst>
            </p:cNvPr>
            <p:cNvSpPr/>
            <p:nvPr/>
          </p:nvSpPr>
          <p:spPr>
            <a:xfrm>
              <a:off x="5782235" y="1846729"/>
              <a:ext cx="1093694" cy="1255059"/>
            </a:xfrm>
            <a:prstGeom prst="roundRect">
              <a:avLst/>
            </a:prstGeom>
            <a:noFill/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Ορθογώνιο: Στρογγύλεμα γωνιών 13">
              <a:extLst>
                <a:ext uri="{FF2B5EF4-FFF2-40B4-BE49-F238E27FC236}">
                  <a16:creationId xmlns:a16="http://schemas.microsoft.com/office/drawing/2014/main" xmlns="" id="{34990D16-B33D-4005-8B5E-6F275182B408}"/>
                </a:ext>
              </a:extLst>
            </p:cNvPr>
            <p:cNvSpPr/>
            <p:nvPr/>
          </p:nvSpPr>
          <p:spPr>
            <a:xfrm rot="5400000">
              <a:off x="6142038" y="1065748"/>
              <a:ext cx="365123" cy="1102658"/>
            </a:xfrm>
            <a:prstGeom prst="roundRect">
              <a:avLst/>
            </a:prstGeom>
            <a:solidFill>
              <a:schemeClr val="accent2"/>
            </a:solidFill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sz="2000" b="1">
                  <a:solidFill>
                    <a:schemeClr val="bg1"/>
                  </a:solidFill>
                  <a:latin typeface="Bahnschrift Light Condensed" panose="020B0502040204020203" pitchFamily="34" charset="0"/>
                </a:rPr>
                <a:t>USB 2 ESP</a:t>
              </a:r>
              <a:endParaRPr lang="el-GR" sz="2400" b="1">
                <a:solidFill>
                  <a:schemeClr val="bg1"/>
                </a:solidFill>
                <a:latin typeface="Bahnschrift Light Condensed" panose="020B0502040204020203" pitchFamily="34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xmlns="" id="{7D7F8D41-AC67-47ED-83B9-B096D25D039F}"/>
              </a:ext>
            </a:extLst>
          </p:cNvPr>
          <p:cNvGrpSpPr/>
          <p:nvPr/>
        </p:nvGrpSpPr>
        <p:grpSpPr>
          <a:xfrm>
            <a:off x="7306235" y="4184250"/>
            <a:ext cx="1667436" cy="1264023"/>
            <a:chOff x="5782235" y="3263153"/>
            <a:chExt cx="1667436" cy="1264023"/>
          </a:xfrm>
        </p:grpSpPr>
        <p:sp>
          <p:nvSpPr>
            <p:cNvPr id="16" name="Ορθογώνιο: Στρογγύλεμα γωνιών 15">
              <a:extLst>
                <a:ext uri="{FF2B5EF4-FFF2-40B4-BE49-F238E27FC236}">
                  <a16:creationId xmlns:a16="http://schemas.microsoft.com/office/drawing/2014/main" xmlns="" id="{E71C9B83-BF61-4A69-B074-9F50B13945D8}"/>
                </a:ext>
              </a:extLst>
            </p:cNvPr>
            <p:cNvSpPr/>
            <p:nvPr/>
          </p:nvSpPr>
          <p:spPr>
            <a:xfrm>
              <a:off x="5782235" y="3263153"/>
              <a:ext cx="1093694" cy="1255059"/>
            </a:xfrm>
            <a:prstGeom prst="roundRect">
              <a:avLst/>
            </a:prstGeom>
            <a:noFill/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" name="Ορθογώνιο: Στρογγύλεμα γωνιών 16">
              <a:extLst>
                <a:ext uri="{FF2B5EF4-FFF2-40B4-BE49-F238E27FC236}">
                  <a16:creationId xmlns:a16="http://schemas.microsoft.com/office/drawing/2014/main" xmlns="" id="{A546BB6E-FA53-46E2-8817-64B4D807E417}"/>
                </a:ext>
              </a:extLst>
            </p:cNvPr>
            <p:cNvSpPr/>
            <p:nvPr/>
          </p:nvSpPr>
          <p:spPr>
            <a:xfrm>
              <a:off x="6875929" y="4177552"/>
              <a:ext cx="573742" cy="349624"/>
            </a:xfrm>
            <a:prstGeom prst="roundRect">
              <a:avLst/>
            </a:prstGeom>
            <a:solidFill>
              <a:srgbClr val="FF0000"/>
            </a:solidFill>
            <a:ln w="635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r>
                <a:rPr lang="en-US" sz="1200" b="1">
                  <a:solidFill>
                    <a:schemeClr val="bg1"/>
                  </a:solidFill>
                  <a:latin typeface="Bahnschrift Light Condensed"/>
                </a:rPr>
                <a:t>REG</a:t>
              </a:r>
              <a:endParaRPr lang="el-GR" sz="1200" b="1">
                <a:solidFill>
                  <a:schemeClr val="bg1"/>
                </a:solidFill>
                <a:latin typeface="Bahnschrift Light Condensed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xmlns="" id="{84B6079C-1FE9-4BF1-BCC5-1ECBF1559E31}"/>
              </a:ext>
            </a:extLst>
          </p:cNvPr>
          <p:cNvGrpSpPr/>
          <p:nvPr/>
        </p:nvGrpSpPr>
        <p:grpSpPr>
          <a:xfrm>
            <a:off x="2519081" y="2767826"/>
            <a:ext cx="3792071" cy="3137648"/>
            <a:chOff x="995081" y="1846729"/>
            <a:chExt cx="3792071" cy="3137648"/>
          </a:xfrm>
        </p:grpSpPr>
        <p:sp>
          <p:nvSpPr>
            <p:cNvPr id="19" name="Ορθογώνιο: Στρογγύλεμα γωνιών 18">
              <a:extLst>
                <a:ext uri="{FF2B5EF4-FFF2-40B4-BE49-F238E27FC236}">
                  <a16:creationId xmlns:a16="http://schemas.microsoft.com/office/drawing/2014/main" xmlns="" id="{0E2F0204-60C2-4EB1-B503-33E4CF437873}"/>
                </a:ext>
              </a:extLst>
            </p:cNvPr>
            <p:cNvSpPr/>
            <p:nvPr/>
          </p:nvSpPr>
          <p:spPr>
            <a:xfrm>
              <a:off x="995081" y="1846729"/>
              <a:ext cx="3792071" cy="2788024"/>
            </a:xfrm>
            <a:prstGeom prst="roundRect">
              <a:avLst/>
            </a:prstGeom>
            <a:noFill/>
            <a:ln w="6350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0" name="Ορθογώνιο: Στρογγύλεμα γωνιών 19">
              <a:extLst>
                <a:ext uri="{FF2B5EF4-FFF2-40B4-BE49-F238E27FC236}">
                  <a16:creationId xmlns:a16="http://schemas.microsoft.com/office/drawing/2014/main" xmlns="" id="{D0D31552-FDDA-40F1-81DE-D4D84F91B4C7}"/>
                </a:ext>
              </a:extLst>
            </p:cNvPr>
            <p:cNvSpPr/>
            <p:nvPr/>
          </p:nvSpPr>
          <p:spPr>
            <a:xfrm>
              <a:off x="3143367" y="4634753"/>
              <a:ext cx="1643785" cy="349624"/>
            </a:xfrm>
            <a:prstGeom prst="roundRect">
              <a:avLst/>
            </a:prstGeom>
            <a:solidFill>
              <a:srgbClr val="FF33CC"/>
            </a:solidFill>
            <a:ln w="63500">
              <a:solidFill>
                <a:srgbClr val="FF33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r>
                <a:rPr lang="en-US" sz="1600" b="1">
                  <a:solidFill>
                    <a:schemeClr val="bg1"/>
                  </a:solidFill>
                  <a:latin typeface="Bahnschrift Light Condensed"/>
                </a:rPr>
                <a:t>ESP32 MODULE</a:t>
              </a:r>
              <a:endParaRPr lang="el-GR" sz="1600" b="1">
                <a:solidFill>
                  <a:schemeClr val="bg1"/>
                </a:solidFill>
                <a:latin typeface="Bahnschrift Light Condensed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xmlns="" id="{D8188A57-30E1-4C45-A7BF-000A72EAC15F}"/>
              </a:ext>
            </a:extLst>
          </p:cNvPr>
          <p:cNvGrpSpPr/>
          <p:nvPr/>
        </p:nvGrpSpPr>
        <p:grpSpPr>
          <a:xfrm>
            <a:off x="8650941" y="3601545"/>
            <a:ext cx="1589235" cy="1120586"/>
            <a:chOff x="7126941" y="2680448"/>
            <a:chExt cx="1589235" cy="1120586"/>
          </a:xfrm>
        </p:grpSpPr>
        <p:sp>
          <p:nvSpPr>
            <p:cNvPr id="22" name="Ορθογώνιο: Στρογγύλεμα γωνιών 21">
              <a:extLst>
                <a:ext uri="{FF2B5EF4-FFF2-40B4-BE49-F238E27FC236}">
                  <a16:creationId xmlns:a16="http://schemas.microsoft.com/office/drawing/2014/main" xmlns="" id="{46EE0FF9-22A4-4670-8860-152E5A5D43DB}"/>
                </a:ext>
              </a:extLst>
            </p:cNvPr>
            <p:cNvSpPr/>
            <p:nvPr/>
          </p:nvSpPr>
          <p:spPr>
            <a:xfrm>
              <a:off x="7126941" y="2680448"/>
              <a:ext cx="1021978" cy="1120586"/>
            </a:xfrm>
            <a:prstGeom prst="roundRect">
              <a:avLst/>
            </a:prstGeom>
            <a:noFill/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Ορθογώνιο: Στρογγύλεμα γωνιών 22">
              <a:extLst>
                <a:ext uri="{FF2B5EF4-FFF2-40B4-BE49-F238E27FC236}">
                  <a16:creationId xmlns:a16="http://schemas.microsoft.com/office/drawing/2014/main" xmlns="" id="{C4DAFD29-2346-492D-A5B8-0C90014CF57D}"/>
                </a:ext>
              </a:extLst>
            </p:cNvPr>
            <p:cNvSpPr/>
            <p:nvPr/>
          </p:nvSpPr>
          <p:spPr>
            <a:xfrm>
              <a:off x="8148919" y="2680448"/>
              <a:ext cx="567257" cy="349624"/>
            </a:xfrm>
            <a:prstGeom prst="roundRect">
              <a:avLst/>
            </a:prstGeom>
            <a:solidFill>
              <a:schemeClr val="accent6"/>
            </a:solidFill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r>
                <a:rPr lang="en-US" sz="1200" b="1">
                  <a:solidFill>
                    <a:schemeClr val="bg1"/>
                  </a:solidFill>
                  <a:latin typeface="Bahnschrift Light Condensed"/>
                </a:rPr>
                <a:t>USB</a:t>
              </a:r>
              <a:endParaRPr lang="el-GR" sz="1200" b="1">
                <a:solidFill>
                  <a:schemeClr val="bg1"/>
                </a:solidFill>
                <a:latin typeface="Bahnschrift Light Condens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950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ESP32 Pinout - 30 GPIO | Estudos">
            <a:extLst>
              <a:ext uri="{FF2B5EF4-FFF2-40B4-BE49-F238E27FC236}">
                <a16:creationId xmlns:a16="http://schemas.microsoft.com/office/drawing/2014/main" xmlns="" id="{CDFE9CAF-4263-4F79-8210-E92D0A4C3F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8" t="23214" r="1427" b="21474"/>
          <a:stretch/>
        </p:blipFill>
        <p:spPr bwMode="auto">
          <a:xfrm>
            <a:off x="2436223" y="2304122"/>
            <a:ext cx="7380514" cy="35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4FA15CB-986D-4664-8384-76A59A15B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ESP32 DEVKIT V1 –DOIT  </a:t>
            </a:r>
          </a:p>
        </p:txBody>
      </p:sp>
    </p:spTree>
    <p:extLst>
      <p:ext uri="{BB962C8B-B14F-4D97-AF65-F5344CB8AC3E}">
        <p14:creationId xmlns:p14="http://schemas.microsoft.com/office/powerpoint/2010/main" val="3167313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Content Placeholder 15">
            <a:extLst>
              <a:ext uri="{FF2B5EF4-FFF2-40B4-BE49-F238E27FC236}">
                <a16:creationId xmlns:a16="http://schemas.microsoft.com/office/drawing/2014/main" xmlns="" id="{3486EC5D-7DDA-46C8-9D21-796E04C715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/>
          <a:stretch/>
        </p:blipFill>
        <p:spPr>
          <a:xfrm>
            <a:off x="4670744" y="2593345"/>
            <a:ext cx="2911475" cy="2911475"/>
          </a:xfrm>
          <a:prstGeom prst="rect">
            <a:avLst/>
          </a:prstGeom>
        </p:spPr>
      </p:pic>
      <p:pic>
        <p:nvPicPr>
          <p:cNvPr id="16" name="Content Placeholder 15">
            <a:extLst>
              <a:ext uri="{FF2B5EF4-FFF2-40B4-BE49-F238E27FC236}">
                <a16:creationId xmlns:a16="http://schemas.microsoft.com/office/drawing/2014/main" xmlns="" id="{75B7C3A9-96BD-45BB-90AA-DECD83E91C7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tretch>
            <a:fillRect/>
          </a:stretch>
        </p:blipFill>
        <p:spPr>
          <a:xfrm>
            <a:off x="1097279" y="2593347"/>
            <a:ext cx="2911475" cy="2911475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/>
              <a:t>Διαφορετικοί τύποι </a:t>
            </a:r>
            <a:r>
              <a:rPr lang="en-US"/>
              <a:t>ESP32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xmlns="" id="{659CD09A-4936-4C90-9F4F-6A8F1F32F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2972431" cy="736282"/>
          </a:xfrm>
        </p:spPr>
        <p:txBody>
          <a:bodyPr/>
          <a:lstStyle/>
          <a:p>
            <a:r>
              <a:rPr lang="en-US" err="1"/>
              <a:t>Espressif</a:t>
            </a:r>
            <a:r>
              <a:rPr lang="en-US"/>
              <a:t> devkit v1</a:t>
            </a:r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pic>
        <p:nvPicPr>
          <p:cNvPr id="29" name="Content Placeholder 15">
            <a:extLst>
              <a:ext uri="{FF2B5EF4-FFF2-40B4-BE49-F238E27FC236}">
                <a16:creationId xmlns:a16="http://schemas.microsoft.com/office/drawing/2014/main" xmlns="" id="{21EF1CF6-D07C-44AF-9A72-BFB51D9B7E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rcRect/>
          <a:stretch/>
        </p:blipFill>
        <p:spPr>
          <a:xfrm>
            <a:off x="8183252" y="3050537"/>
            <a:ext cx="2911475" cy="1997089"/>
          </a:xfrm>
          <a:prstGeom prst="rect">
            <a:avLst/>
          </a:prstGeom>
        </p:spPr>
      </p:pic>
      <p:sp>
        <p:nvSpPr>
          <p:cNvPr id="31" name="Text Placeholder 30">
            <a:extLst>
              <a:ext uri="{FF2B5EF4-FFF2-40B4-BE49-F238E27FC236}">
                <a16:creationId xmlns:a16="http://schemas.microsoft.com/office/drawing/2014/main" xmlns="" id="{A8BCB443-578D-4F14-AF16-3E87AB4394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44204" y="2057400"/>
            <a:ext cx="2911476" cy="736282"/>
          </a:xfrm>
        </p:spPr>
        <p:txBody>
          <a:bodyPr/>
          <a:lstStyle/>
          <a:p>
            <a:r>
              <a:rPr lang="en-US"/>
              <a:t>Esp32 n1</a:t>
            </a:r>
            <a:endParaRPr lang="el-GR"/>
          </a:p>
        </p:txBody>
      </p:sp>
      <p:sp>
        <p:nvSpPr>
          <p:cNvPr id="32" name="Text Placeholder 19">
            <a:extLst>
              <a:ext uri="{FF2B5EF4-FFF2-40B4-BE49-F238E27FC236}">
                <a16:creationId xmlns:a16="http://schemas.microsoft.com/office/drawing/2014/main" xmlns="" id="{44E0E9D2-32DA-486D-828D-9463879EB222}"/>
              </a:ext>
            </a:extLst>
          </p:cNvPr>
          <p:cNvSpPr txBox="1">
            <a:spLocks/>
          </p:cNvSpPr>
          <p:nvPr/>
        </p:nvSpPr>
        <p:spPr>
          <a:xfrm>
            <a:off x="4670739" y="2057400"/>
            <a:ext cx="2972431" cy="73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Tx/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Esp32 things</a:t>
            </a:r>
            <a:endParaRPr lang="el-GR"/>
          </a:p>
        </p:txBody>
      </p:sp>
      <p:sp>
        <p:nvSpPr>
          <p:cNvPr id="33" name="Slide Number Placeholder 32">
            <a:extLst>
              <a:ext uri="{FF2B5EF4-FFF2-40B4-BE49-F238E27FC236}">
                <a16:creationId xmlns:a16="http://schemas.microsoft.com/office/drawing/2014/main" xmlns="" id="{60D8BB04-75CB-4BC6-98D5-D6C5B1FF9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35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5F26DC79-FCDB-4C47-8D83-541C5FCE0D6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827169" y="2298700"/>
            <a:ext cx="3505200" cy="3505200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Εγκατάσταση </a:t>
            </a:r>
            <a:r>
              <a:rPr lang="en-US" dirty="0"/>
              <a:t>ESP32 </a:t>
            </a:r>
            <a:r>
              <a:rPr lang="el-GR" dirty="0"/>
              <a:t>στο </a:t>
            </a:r>
            <a:r>
              <a:rPr lang="en-US" dirty="0"/>
              <a:t>Arduino 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C1ADD1F-0719-4E13-8801-81D37AB85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1955800"/>
            <a:ext cx="7170420" cy="44910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dirty="0"/>
              <a:t>Στο </a:t>
            </a:r>
            <a:r>
              <a:rPr lang="en-US" sz="1800" dirty="0"/>
              <a:t>Arduino IDE, </a:t>
            </a:r>
            <a:r>
              <a:rPr lang="el-GR" sz="1800" dirty="0"/>
              <a:t>πηγαίνουμε </a:t>
            </a:r>
            <a:r>
              <a:rPr lang="el-GR" sz="1800" b="1" dirty="0"/>
              <a:t>Αρχείο &gt; Προτιμήσεις</a:t>
            </a:r>
          </a:p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dirty="0"/>
              <a:t>Εισάγουμε τον εξής σύνδεσμο </a:t>
            </a:r>
            <a:r>
              <a:rPr lang="en-US" sz="1800" b="1" i="0" dirty="0">
                <a:solidFill>
                  <a:srgbClr val="3A3A3A"/>
                </a:solidFill>
                <a:effectLst/>
                <a:hlinkClick r:id="rId3"/>
              </a:rPr>
              <a:t>https://dl.espressif.com/dl/package_esp32_index.json</a:t>
            </a:r>
            <a:r>
              <a:rPr lang="el-GR" sz="1800" b="1" i="0" dirty="0">
                <a:solidFill>
                  <a:srgbClr val="3A3A3A"/>
                </a:solidFill>
                <a:effectLst/>
              </a:rPr>
              <a:t> </a:t>
            </a:r>
            <a:r>
              <a:rPr lang="el-GR" sz="1800" i="0" dirty="0">
                <a:solidFill>
                  <a:srgbClr val="3A3A3A"/>
                </a:solidFill>
                <a:effectLst/>
              </a:rPr>
              <a:t>στο </a:t>
            </a:r>
            <a:r>
              <a:rPr lang="el-GR" sz="1800" b="1" i="0" dirty="0">
                <a:solidFill>
                  <a:srgbClr val="3A3A3A"/>
                </a:solidFill>
                <a:effectLst/>
              </a:rPr>
              <a:t>Επιπλέον </a:t>
            </a:r>
            <a:r>
              <a:rPr lang="en-US" sz="1800" b="1" i="0" dirty="0">
                <a:solidFill>
                  <a:srgbClr val="3A3A3A"/>
                </a:solidFill>
                <a:effectLst/>
              </a:rPr>
              <a:t>URLs </a:t>
            </a:r>
            <a:r>
              <a:rPr lang="el-GR" sz="1800" b="1" i="0" dirty="0">
                <a:solidFill>
                  <a:srgbClr val="3A3A3A"/>
                </a:solidFill>
                <a:effectLst/>
              </a:rPr>
              <a:t>διαχειριστή πλακετών</a:t>
            </a:r>
            <a:r>
              <a:rPr lang="el-GR" sz="1800" i="0" dirty="0">
                <a:solidFill>
                  <a:srgbClr val="3A3A3A"/>
                </a:solidFill>
                <a:effectLst/>
              </a:rPr>
              <a:t> και πατάμε </a:t>
            </a:r>
            <a:r>
              <a:rPr lang="el-GR" sz="1800" b="1" dirty="0">
                <a:solidFill>
                  <a:srgbClr val="3A3A3A"/>
                </a:solidFill>
              </a:rPr>
              <a:t>Εντάξει</a:t>
            </a:r>
            <a:endParaRPr lang="en-US" sz="1800" b="1" i="0" dirty="0">
              <a:solidFill>
                <a:srgbClr val="3A3A3A"/>
              </a:solidFill>
              <a:effectLst/>
            </a:endParaRPr>
          </a:p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dirty="0">
                <a:solidFill>
                  <a:srgbClr val="3A3A3A"/>
                </a:solidFill>
              </a:rPr>
              <a:t>Έπειτα πηγαίνουμε στα </a:t>
            </a:r>
            <a:r>
              <a:rPr lang="el-GR" sz="1800" b="1" dirty="0">
                <a:solidFill>
                  <a:srgbClr val="3A3A3A"/>
                </a:solidFill>
              </a:rPr>
              <a:t>Εργαλεία &gt; Πλακέτα: </a:t>
            </a:r>
            <a:r>
              <a:rPr lang="en-US" sz="1800" b="1" dirty="0">
                <a:solidFill>
                  <a:srgbClr val="3A3A3A"/>
                </a:solidFill>
              </a:rPr>
              <a:t>Arduino / </a:t>
            </a:r>
            <a:r>
              <a:rPr lang="en-US" sz="1800" b="1" dirty="0" err="1">
                <a:solidFill>
                  <a:srgbClr val="3A3A3A"/>
                </a:solidFill>
              </a:rPr>
              <a:t>Genuino</a:t>
            </a:r>
            <a:r>
              <a:rPr lang="en-US" sz="1800" b="1" dirty="0">
                <a:solidFill>
                  <a:srgbClr val="3A3A3A"/>
                </a:solidFill>
              </a:rPr>
              <a:t> Uno</a:t>
            </a:r>
            <a:r>
              <a:rPr lang="el-GR" sz="1800" b="1" dirty="0">
                <a:solidFill>
                  <a:srgbClr val="3A3A3A"/>
                </a:solidFill>
              </a:rPr>
              <a:t> &gt; Διαχειριστής Πλακετών</a:t>
            </a:r>
            <a:endParaRPr lang="en-US" sz="1800" b="1" dirty="0">
              <a:solidFill>
                <a:srgbClr val="3A3A3A"/>
              </a:solidFill>
            </a:endParaRPr>
          </a:p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dirty="0">
                <a:solidFill>
                  <a:srgbClr val="3A3A3A"/>
                </a:solidFill>
              </a:rPr>
              <a:t>Κάνουμε αναζήτηση </a:t>
            </a:r>
            <a:r>
              <a:rPr lang="en-US" sz="1800" b="1" dirty="0">
                <a:solidFill>
                  <a:srgbClr val="3A3A3A"/>
                </a:solidFill>
              </a:rPr>
              <a:t>ESP32</a:t>
            </a:r>
            <a:r>
              <a:rPr lang="el-GR" sz="1800" b="1" dirty="0">
                <a:solidFill>
                  <a:srgbClr val="3A3A3A"/>
                </a:solidFill>
              </a:rPr>
              <a:t> </a:t>
            </a:r>
            <a:r>
              <a:rPr lang="el-GR" sz="1800" dirty="0">
                <a:solidFill>
                  <a:srgbClr val="3A3A3A"/>
                </a:solidFill>
              </a:rPr>
              <a:t>και πατάμε </a:t>
            </a:r>
            <a:r>
              <a:rPr lang="el-GR" sz="1800" b="1" dirty="0">
                <a:solidFill>
                  <a:srgbClr val="3A3A3A"/>
                </a:solidFill>
              </a:rPr>
              <a:t>εγκατάσταση </a:t>
            </a:r>
            <a:r>
              <a:rPr lang="el-GR" sz="1800" dirty="0">
                <a:solidFill>
                  <a:srgbClr val="3A3A3A"/>
                </a:solidFill>
              </a:rPr>
              <a:t>στο </a:t>
            </a:r>
            <a:r>
              <a:rPr lang="en-US" sz="1800" b="1" dirty="0">
                <a:solidFill>
                  <a:srgbClr val="3A3A3A"/>
                </a:solidFill>
              </a:rPr>
              <a:t>“ESP32 by </a:t>
            </a:r>
            <a:r>
              <a:rPr lang="en-US" sz="1800" b="1" dirty="0" err="1">
                <a:solidFill>
                  <a:srgbClr val="3A3A3A"/>
                </a:solidFill>
              </a:rPr>
              <a:t>Espressif</a:t>
            </a:r>
            <a:r>
              <a:rPr lang="en-US" sz="1800" b="1" dirty="0">
                <a:solidFill>
                  <a:srgbClr val="3A3A3A"/>
                </a:solidFill>
              </a:rPr>
              <a:t> Systems”</a:t>
            </a:r>
          </a:p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el-GR" sz="1800" dirty="0">
                <a:solidFill>
                  <a:srgbClr val="3A3A3A"/>
                </a:solidFill>
              </a:rPr>
              <a:t>Περιμένουμε να ολοκληρωθεί η εγκατάσταση</a:t>
            </a:r>
            <a:r>
              <a:rPr lang="en-US" sz="1800" dirty="0">
                <a:solidFill>
                  <a:srgbClr val="3A3A3A"/>
                </a:solidFill>
              </a:rPr>
              <a:t> </a:t>
            </a:r>
            <a:r>
              <a:rPr lang="el-GR" sz="1800" dirty="0">
                <a:solidFill>
                  <a:srgbClr val="3A3A3A"/>
                </a:solidFill>
              </a:rPr>
              <a:t>και πατάμε </a:t>
            </a:r>
            <a:r>
              <a:rPr lang="el-GR" sz="1800" b="1" dirty="0">
                <a:solidFill>
                  <a:srgbClr val="3A3A3A"/>
                </a:solidFill>
              </a:rPr>
              <a:t>Κλείσιμο</a:t>
            </a:r>
            <a:r>
              <a:rPr lang="el-GR" sz="1800" dirty="0">
                <a:solidFill>
                  <a:srgbClr val="3A3A3A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endParaRPr lang="en-US" sz="16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4F5820-45E6-4E5B-BF13-AD37BBD7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09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0" y="449243"/>
            <a:ext cx="3903133" cy="674281"/>
          </a:xfrm>
        </p:spPr>
        <p:txBody>
          <a:bodyPr>
            <a:normAutofit fontScale="90000"/>
          </a:bodyPr>
          <a:lstStyle/>
          <a:p>
            <a:r>
              <a:rPr lang="el-GR" dirty="0"/>
              <a:t>Άσκηση</a:t>
            </a:r>
            <a:r>
              <a:rPr lang="en-US" dirty="0"/>
              <a:t> esp32 as  a WLAN AP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96088041-12A6-4E8F-9B6D-BC1D772246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7900" y="1123524"/>
            <a:ext cx="4288700" cy="5322998"/>
          </a:xfrm>
        </p:spPr>
        <p:txBody>
          <a:bodyPr>
            <a:normAutofit fontScale="92500" lnSpcReduction="1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/>
              <a:t>Ο κώδικας για το </a:t>
            </a:r>
            <a:r>
              <a:rPr lang="en-US" sz="2000"/>
              <a:t>Arduino IDE </a:t>
            </a:r>
            <a:r>
              <a:rPr lang="el-GR" sz="2000"/>
              <a:t>βρίσκεται στο </a:t>
            </a:r>
            <a:r>
              <a:rPr lang="en-US" sz="2000" err="1"/>
              <a:t>eClass</a:t>
            </a:r>
            <a:endParaRPr lang="en-US" sz="200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000"/>
              <a:t>Για να τρέξουμε το πρόγραμμα στο </a:t>
            </a:r>
            <a:r>
              <a:rPr lang="en-US" sz="2000"/>
              <a:t>Arduino IDE </a:t>
            </a:r>
            <a:r>
              <a:rPr lang="el-GR" sz="2000"/>
              <a:t>ακολουθούμε τα βήματα:</a:t>
            </a:r>
          </a:p>
          <a:p>
            <a:pPr marL="742950" lvl="1" indent="-28575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l-GR" sz="1800">
                <a:solidFill>
                  <a:schemeClr val="bg1"/>
                </a:solidFill>
              </a:rPr>
              <a:t>Ανοίγουμε το </a:t>
            </a:r>
            <a:r>
              <a:rPr lang="en-US" sz="1800">
                <a:solidFill>
                  <a:schemeClr val="bg1"/>
                </a:solidFill>
              </a:rPr>
              <a:t>Arduino IDE</a:t>
            </a:r>
          </a:p>
          <a:p>
            <a:pPr marL="742950" lvl="1" indent="-28575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l-GR" sz="1800" b="1">
                <a:solidFill>
                  <a:schemeClr val="bg1"/>
                </a:solidFill>
              </a:rPr>
              <a:t>Εργαλεία &gt; Πλακέτα: </a:t>
            </a:r>
            <a:r>
              <a:rPr lang="en-US" sz="1800" b="1">
                <a:solidFill>
                  <a:schemeClr val="bg1"/>
                </a:solidFill>
              </a:rPr>
              <a:t>DOIT ESP32 DEVKIT V1</a:t>
            </a:r>
          </a:p>
          <a:p>
            <a:pPr marL="742950" lvl="1" indent="-28575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l-GR" sz="1800">
                <a:solidFill>
                  <a:schemeClr val="bg1"/>
                </a:solidFill>
              </a:rPr>
              <a:t>Ελέγχουμε εάν έχει επιλεχθεί η σωστή θύρα </a:t>
            </a:r>
            <a:r>
              <a:rPr lang="el-GR" sz="1800" b="1">
                <a:solidFill>
                  <a:schemeClr val="bg1"/>
                </a:solidFill>
              </a:rPr>
              <a:t>(</a:t>
            </a:r>
            <a:r>
              <a:rPr lang="en-US" sz="1800" b="1">
                <a:solidFill>
                  <a:schemeClr val="bg1"/>
                </a:solidFill>
              </a:rPr>
              <a:t>COM x)</a:t>
            </a:r>
            <a:endParaRPr lang="el-GR" sz="1800" b="1">
              <a:solidFill>
                <a:schemeClr val="bg1"/>
              </a:solidFill>
            </a:endParaRPr>
          </a:p>
          <a:p>
            <a:pPr marL="742950" lvl="1" indent="-28575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l-GR" sz="1800">
                <a:solidFill>
                  <a:schemeClr val="bg1"/>
                </a:solidFill>
              </a:rPr>
              <a:t>Πατάμε το κουμπί </a:t>
            </a:r>
            <a:r>
              <a:rPr lang="el-GR" sz="1800" b="1">
                <a:solidFill>
                  <a:schemeClr val="bg1"/>
                </a:solidFill>
              </a:rPr>
              <a:t>Επικύρωσης</a:t>
            </a:r>
            <a:r>
              <a:rPr lang="el-GR" sz="1800">
                <a:solidFill>
                  <a:schemeClr val="bg1"/>
                </a:solidFill>
              </a:rPr>
              <a:t> για να βεβαιωθούμε ότι το πρόγραμμα είναι σωστό</a:t>
            </a:r>
          </a:p>
          <a:p>
            <a:pPr marL="742950" lvl="1" indent="-285750" algn="just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l-GR" sz="1800">
                <a:solidFill>
                  <a:schemeClr val="bg1"/>
                </a:solidFill>
              </a:rPr>
              <a:t>Στη συνέχεια πατάμε το κουμπί </a:t>
            </a:r>
            <a:r>
              <a:rPr lang="el-GR" sz="1800" b="1">
                <a:solidFill>
                  <a:schemeClr val="bg1"/>
                </a:solidFill>
              </a:rPr>
              <a:t>Ανέβασμα </a:t>
            </a:r>
            <a:r>
              <a:rPr lang="el-GR" sz="1800">
                <a:solidFill>
                  <a:schemeClr val="bg1"/>
                </a:solidFill>
              </a:rPr>
              <a:t>για να ανεβάσουμε το πρόγραμμα στο </a:t>
            </a:r>
            <a:r>
              <a:rPr lang="en-US" sz="1800">
                <a:solidFill>
                  <a:schemeClr val="bg1"/>
                </a:solidFill>
              </a:rPr>
              <a:t>ESP32</a:t>
            </a:r>
            <a:r>
              <a:rPr lang="el-GR" sz="1800">
                <a:solidFill>
                  <a:schemeClr val="bg1"/>
                </a:solidFill>
              </a:rPr>
              <a:t>, μόλις εμφανιστεί το μήνυμα </a:t>
            </a:r>
            <a:r>
              <a:rPr lang="en-US" sz="1800" b="1">
                <a:solidFill>
                  <a:schemeClr val="bg1"/>
                </a:solidFill>
              </a:rPr>
              <a:t>Connecting </a:t>
            </a:r>
            <a:r>
              <a:rPr lang="el-GR" sz="1800">
                <a:solidFill>
                  <a:schemeClr val="bg1"/>
                </a:solidFill>
              </a:rPr>
              <a:t>πατάμε το κουμπί </a:t>
            </a:r>
            <a:r>
              <a:rPr lang="en-US" sz="1800" b="1">
                <a:solidFill>
                  <a:schemeClr val="bg1"/>
                </a:solidFill>
              </a:rPr>
              <a:t>boot </a:t>
            </a:r>
            <a:r>
              <a:rPr lang="el-GR" sz="1800">
                <a:solidFill>
                  <a:schemeClr val="bg1"/>
                </a:solidFill>
              </a:rPr>
              <a:t>του </a:t>
            </a:r>
            <a:r>
              <a:rPr lang="en-US" sz="1800">
                <a:solidFill>
                  <a:schemeClr val="bg1"/>
                </a:solidFill>
              </a:rPr>
              <a:t>ESP.</a:t>
            </a:r>
            <a:endParaRPr lang="el-GR" sz="1800" b="1">
              <a:solidFill>
                <a:schemeClr val="bg1"/>
              </a:solidFill>
            </a:endParaRPr>
          </a:p>
          <a:p>
            <a:pPr algn="just"/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33067D-2F8C-4FA9-93AC-0A971312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8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FD36430-AB4F-4FA0-A223-1BB5672A7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Χρειαζομαστε</a:t>
            </a:r>
            <a:r>
              <a:rPr lang="el-GR" dirty="0"/>
              <a:t> δυο </a:t>
            </a:r>
            <a:r>
              <a:rPr lang="en-US" dirty="0" err="1"/>
              <a:t>leds</a:t>
            </a:r>
            <a:r>
              <a:rPr lang="en-US" dirty="0"/>
              <a:t> </a:t>
            </a:r>
            <a:r>
              <a:rPr lang="el-GR" dirty="0"/>
              <a:t>στα ποδαράκια 26 και 27 του </a:t>
            </a:r>
            <a:r>
              <a:rPr lang="en-US" dirty="0"/>
              <a:t>esp32.</a:t>
            </a:r>
          </a:p>
        </p:txBody>
      </p:sp>
    </p:spTree>
    <p:extLst>
      <p:ext uri="{BB962C8B-B14F-4D97-AF65-F5344CB8AC3E}">
        <p14:creationId xmlns:p14="http://schemas.microsoft.com/office/powerpoint/2010/main" val="267112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76CB32-901A-4DA0-AA8A-9A7B5A88BF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97280" y="286605"/>
            <a:ext cx="10058400" cy="1450757"/>
          </a:xfrm>
        </p:spPr>
        <p:txBody>
          <a:bodyPr>
            <a:normAutofit/>
          </a:bodyPr>
          <a:lstStyle/>
          <a:p>
            <a:r>
              <a:rPr lang="el-GR" dirty="0"/>
              <a:t>Ερωτήσεις;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4311385-7CF6-465B-ABF8-118A6A40D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000"/>
              <a:t>ΕΛΛΗΝΙΚΟ ΜΕΣΟΓΕΙΑΚΟ ΠΑΝΕΠΙΣΤΗΜΙΟ</a:t>
            </a:r>
            <a:endParaRPr lang="en-US" sz="1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33067D-2F8C-4FA9-93AC-0A971312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9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7432CF8D-B2B8-41F7-AC84-DA46522AC4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365375" y="2108200"/>
            <a:ext cx="7521576" cy="3760788"/>
          </a:xfrm>
        </p:spPr>
      </p:pic>
    </p:spTree>
    <p:extLst>
      <p:ext uri="{BB962C8B-B14F-4D97-AF65-F5344CB8AC3E}">
        <p14:creationId xmlns:p14="http://schemas.microsoft.com/office/powerpoint/2010/main" val="1898812834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ustom 41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36826"/>
    </a:accent1>
    <a:accent2>
      <a:srgbClr val="FB8E09"/>
    </a:accent2>
    <a:accent3>
      <a:srgbClr val="D48B32"/>
    </a:accent3>
    <a:accent4>
      <a:srgbClr val="E64823"/>
    </a:accent4>
    <a:accent5>
      <a:srgbClr val="FFCA08"/>
    </a:accent5>
    <a:accent6>
      <a:srgbClr val="AF695B"/>
    </a:accent6>
    <a:hlink>
      <a:srgbClr val="2998E3"/>
    </a:hlink>
    <a:folHlink>
      <a:srgbClr val="7F723D"/>
    </a:folHlink>
  </a:clrScheme>
</a:themeOverride>
</file>

<file path=ppt/theme/themeOverride2.xml><?xml version="1.0" encoding="utf-8"?>
<a:themeOverride xmlns:a="http://schemas.openxmlformats.org/drawingml/2006/main">
  <a:clrScheme name="Custom 41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36826"/>
    </a:accent1>
    <a:accent2>
      <a:srgbClr val="FB8E09"/>
    </a:accent2>
    <a:accent3>
      <a:srgbClr val="D48B32"/>
    </a:accent3>
    <a:accent4>
      <a:srgbClr val="E64823"/>
    </a:accent4>
    <a:accent5>
      <a:srgbClr val="FFCA08"/>
    </a:accent5>
    <a:accent6>
      <a:srgbClr val="AF695B"/>
    </a:accent6>
    <a:hlink>
      <a:srgbClr val="2998E3"/>
    </a:hlink>
    <a:folHlink>
      <a:srgbClr val="7F723D"/>
    </a:folHlink>
  </a:clrScheme>
</a:themeOverride>
</file>

<file path=ppt/theme/themeOverride3.xml><?xml version="1.0" encoding="utf-8"?>
<a:themeOverride xmlns:a="http://schemas.openxmlformats.org/drawingml/2006/main">
  <a:clrScheme name="Custom 41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36826"/>
    </a:accent1>
    <a:accent2>
      <a:srgbClr val="FB8E09"/>
    </a:accent2>
    <a:accent3>
      <a:srgbClr val="D48B32"/>
    </a:accent3>
    <a:accent4>
      <a:srgbClr val="E64823"/>
    </a:accent4>
    <a:accent5>
      <a:srgbClr val="FFCA08"/>
    </a:accent5>
    <a:accent6>
      <a:srgbClr val="AF695B"/>
    </a:accent6>
    <a:hlink>
      <a:srgbClr val="2998E3"/>
    </a:hlink>
    <a:folHlink>
      <a:srgbClr val="7F723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5B1FD9-3BB6-4DA9-A089-3B68C2323D4F}">
  <ds:schemaRefs>
    <ds:schemaRef ds:uri="16c05727-aa75-4e4a-9b5f-8a80a1165891"/>
    <ds:schemaRef ds:uri="71af3243-3dd4-4a8d-8c0d-dd76da1f02a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747A963-53E0-44AF-AF13-963FE676C682}">
  <ds:schemaRefs>
    <ds:schemaRef ds:uri="16c05727-aa75-4e4a-9b5f-8a80a1165891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38A3B04-B0F3-4C12-A722-52B5CF6D97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{1A5BD945-F73B-4CE3-8AA8-F1EEB5C83109}tf33845126_win32</Template>
  <TotalTime>11</TotalTime>
  <Words>430</Words>
  <Application>Microsoft Office PowerPoint</Application>
  <PresentationFormat>Custom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1_RetrospectVTI</vt:lpstr>
      <vt:lpstr>Διαδίκτυο των Αντικειμένων και εφαρμογές</vt:lpstr>
      <vt:lpstr>Τι είναι το ESP32?</vt:lpstr>
      <vt:lpstr>Βασικά Χαρακτηριστικά</vt:lpstr>
      <vt:lpstr>ESP32 DEVKIT </vt:lpstr>
      <vt:lpstr>ESP32 DEVKIT V1 –DOIT  </vt:lpstr>
      <vt:lpstr>Διαφορετικοί τύποι ESP32</vt:lpstr>
      <vt:lpstr>Εγκατάσταση ESP32 στο Arduino IDE</vt:lpstr>
      <vt:lpstr>Άσκηση esp32 as  a WLAN AP</vt:lpstr>
      <vt:lpstr>Ερωτήσεις;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Διαδίκτυο των Αντικειμένων και Αυτοματισμοί</dc:title>
  <dc:creator>Agapi</dc:creator>
  <cp:lastModifiedBy>user</cp:lastModifiedBy>
  <cp:revision>9</cp:revision>
  <dcterms:created xsi:type="dcterms:W3CDTF">2020-11-04T17:01:34Z</dcterms:created>
  <dcterms:modified xsi:type="dcterms:W3CDTF">2023-03-24T15:51:28Z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