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4" r:id="rId7"/>
    <p:sldId id="259" r:id="rId8"/>
    <p:sldId id="263" r:id="rId9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12260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17690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72231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88092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23742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65708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56766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67333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83925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4933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84404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EE5A0-C064-44F8-B3A2-8A15B73950F6}" type="datetimeFigureOut">
              <a:rPr lang="el-GR" smtClean="0"/>
              <a:t>30/10/2017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B878-FD4A-4024-B481-16D5401E55B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34811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Javascript</a:t>
            </a:r>
            <a:r>
              <a:rPr lang="en-US" dirty="0" smtClean="0"/>
              <a:t> data structures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A.G.Malamos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6385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Loops</a:t>
            </a:r>
            <a:endParaRPr lang="el-GR" dirty="0"/>
          </a:p>
        </p:txBody>
      </p:sp>
      <p:sp>
        <p:nvSpPr>
          <p:cNvPr id="6" name="Rectangle 5"/>
          <p:cNvSpPr/>
          <p:nvPr/>
        </p:nvSpPr>
        <p:spPr>
          <a:xfrm>
            <a:off x="963827" y="193914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for(</a:t>
            </a:r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= </a:t>
            </a:r>
            <a:r>
              <a:rPr lang="en-US" dirty="0" err="1" smtClean="0"/>
              <a:t>numberToStart</a:t>
            </a:r>
            <a:r>
              <a:rPr lang="en-US" dirty="0" smtClean="0"/>
              <a:t>; </a:t>
            </a:r>
            <a:r>
              <a:rPr lang="en-US" dirty="0" err="1" smtClean="0"/>
              <a:t>i</a:t>
            </a:r>
            <a:r>
              <a:rPr lang="en-US" dirty="0" smtClean="0"/>
              <a:t> &lt; </a:t>
            </a:r>
            <a:r>
              <a:rPr lang="en-US" dirty="0" err="1" smtClean="0"/>
              <a:t>aNumberOfYourChoice</a:t>
            </a:r>
            <a:r>
              <a:rPr lang="en-US" dirty="0" smtClean="0"/>
              <a:t>; </a:t>
            </a:r>
            <a:r>
              <a:rPr lang="en-US" dirty="0" err="1" smtClean="0"/>
              <a:t>i</a:t>
            </a:r>
            <a:r>
              <a:rPr lang="en-US" dirty="0" smtClean="0"/>
              <a:t>++ )</a:t>
            </a:r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...code you want to repeat;</a:t>
            </a:r>
          </a:p>
          <a:p>
            <a:r>
              <a:rPr lang="en-US" dirty="0" smtClean="0"/>
              <a:t>}</a:t>
            </a:r>
            <a:endParaRPr lang="el-GR" dirty="0"/>
          </a:p>
        </p:txBody>
      </p:sp>
      <p:sp>
        <p:nvSpPr>
          <p:cNvPr id="7" name="Rectangle 6"/>
          <p:cNvSpPr/>
          <p:nvPr/>
        </p:nvSpPr>
        <p:spPr>
          <a:xfrm>
            <a:off x="1029730" y="387143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mySetToUse</a:t>
            </a:r>
            <a:r>
              <a:rPr lang="en-US" dirty="0" smtClean="0"/>
              <a:t>= { set item 1, set item 2, set item 3}; </a:t>
            </a:r>
          </a:p>
          <a:p>
            <a:endParaRPr lang="en-US" dirty="0" smtClean="0"/>
          </a:p>
          <a:p>
            <a:r>
              <a:rPr lang="en-US" dirty="0" err="1" smtClean="0"/>
              <a:t>var</a:t>
            </a:r>
            <a:r>
              <a:rPr lang="en-US" dirty="0" smtClean="0"/>
              <a:t> txt = "";</a:t>
            </a:r>
          </a:p>
          <a:p>
            <a:r>
              <a:rPr lang="en-US" dirty="0" smtClean="0"/>
              <a:t>for (</a:t>
            </a:r>
            <a:r>
              <a:rPr lang="en-US" dirty="0" err="1" smtClean="0"/>
              <a:t>var</a:t>
            </a:r>
            <a:r>
              <a:rPr lang="en-US" dirty="0" smtClean="0"/>
              <a:t> x in </a:t>
            </a:r>
            <a:r>
              <a:rPr lang="en-US" dirty="0" err="1" smtClean="0"/>
              <a:t>mySetToUse</a:t>
            </a:r>
            <a:r>
              <a:rPr lang="en-US" dirty="0" smtClean="0"/>
              <a:t>) </a:t>
            </a:r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...code you want to repeat;</a:t>
            </a:r>
          </a:p>
          <a:p>
            <a:r>
              <a:rPr lang="en-US" i="1" dirty="0" smtClean="0">
                <a:solidFill>
                  <a:schemeClr val="bg1">
                    <a:lumMod val="65000"/>
                  </a:schemeClr>
                </a:solidFill>
              </a:rPr>
              <a:t>example txt += </a:t>
            </a:r>
            <a:r>
              <a:rPr lang="en-US" i="1" dirty="0" err="1" smtClean="0">
                <a:solidFill>
                  <a:schemeClr val="bg1">
                    <a:lumMod val="65000"/>
                  </a:schemeClr>
                </a:solidFill>
              </a:rPr>
              <a:t>mySetToUse</a:t>
            </a:r>
            <a:r>
              <a:rPr lang="en-US" i="1" dirty="0" smtClean="0">
                <a:solidFill>
                  <a:schemeClr val="bg1">
                    <a:lumMod val="65000"/>
                  </a:schemeClr>
                </a:solidFill>
              </a:rPr>
              <a:t>[x</a:t>
            </a:r>
            <a:r>
              <a:rPr lang="en-US" i="1" dirty="0" smtClean="0">
                <a:solidFill>
                  <a:schemeClr val="bg1">
                    <a:lumMod val="65000"/>
                  </a:schemeClr>
                </a:solidFill>
              </a:rPr>
              <a:t>];</a:t>
            </a:r>
          </a:p>
          <a:p>
            <a:r>
              <a:rPr lang="en-US" dirty="0" smtClean="0"/>
              <a:t>}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27018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72065" y="74311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while (</a:t>
            </a:r>
            <a:r>
              <a:rPr lang="en-US" b="0" i="1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condition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 {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1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 </a:t>
            </a:r>
            <a:r>
              <a:rPr lang="en-US" dirty="0" smtClean="0"/>
              <a:t>...code you want to repeat;</a:t>
            </a:r>
          </a:p>
          <a:p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1029729" y="235927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do {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1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</a:t>
            </a:r>
            <a:r>
              <a:rPr lang="en-US" dirty="0" smtClean="0"/>
              <a:t>...code you want to repeat;</a:t>
            </a:r>
          </a:p>
          <a:p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while (</a:t>
            </a:r>
            <a:r>
              <a:rPr lang="en-US" b="0" i="1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condition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7381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 as a stack … push and pop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930875" y="3464693"/>
            <a:ext cx="78177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0" dirty="0" err="1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var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fruits = [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"Banana"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, 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"Orange"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, 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"Apple"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, 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"Mango"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];</a:t>
            </a:r>
            <a:b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</a:br>
            <a:endParaRPr lang="en-US" b="0" i="0" dirty="0" smtClean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fruits.push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"Kiwi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 "</a:t>
            </a:r>
            <a:r>
              <a:rPr lang="en-US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lemon"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endParaRPr lang="en-US" b="0" i="0" dirty="0" smtClean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r>
              <a:rPr lang="en-US" b="0" i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The result of fruits will be:</a:t>
            </a:r>
          </a:p>
          <a:p>
            <a:endParaRPr lang="en-US" b="0" i="0" dirty="0" smtClean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Banana,Orange,Apple,Mango,Kiwi,lemon</a:t>
            </a:r>
            <a:endParaRPr lang="en-US" b="0" i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30962" y="6318422"/>
            <a:ext cx="2813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Example from: www.w3schools.com</a:t>
            </a:r>
            <a:endParaRPr lang="el-GR" sz="1400" dirty="0"/>
          </a:p>
        </p:txBody>
      </p:sp>
      <p:sp>
        <p:nvSpPr>
          <p:cNvPr id="5" name="Rectangle 4"/>
          <p:cNvSpPr/>
          <p:nvPr/>
        </p:nvSpPr>
        <p:spPr>
          <a:xfrm>
            <a:off x="956955" y="1860377"/>
            <a:ext cx="3440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array.push</a:t>
            </a:r>
            <a:r>
              <a:rPr lang="en-US" dirty="0" smtClean="0"/>
              <a:t>(item1, item2, ..., </a:t>
            </a:r>
            <a:r>
              <a:rPr lang="en-US" dirty="0" err="1" smtClean="0"/>
              <a:t>itemX</a:t>
            </a:r>
            <a:r>
              <a:rPr lang="en-US" dirty="0" smtClean="0"/>
              <a:t>)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30644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9216" y="583512"/>
            <a:ext cx="1577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i="1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array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.pop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()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584887" y="116427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&lt;script&gt;</a:t>
            </a:r>
          </a:p>
          <a:p>
            <a:r>
              <a:rPr lang="en-US" dirty="0" err="1" smtClean="0"/>
              <a:t>var</a:t>
            </a:r>
            <a:r>
              <a:rPr lang="en-US" dirty="0" smtClean="0"/>
              <a:t> fruits = ["Banana", "Orange", "Apple", "Mango"];</a:t>
            </a:r>
          </a:p>
          <a:p>
            <a:endParaRPr lang="en-US" dirty="0" smtClean="0"/>
          </a:p>
          <a:p>
            <a:r>
              <a:rPr lang="en-US" dirty="0" smtClean="0"/>
              <a:t>function </a:t>
            </a:r>
            <a:r>
              <a:rPr lang="en-US" dirty="0" err="1" smtClean="0"/>
              <a:t>myFunction</a:t>
            </a:r>
            <a:r>
              <a:rPr lang="en-US" dirty="0" smtClean="0"/>
              <a:t>() {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var</a:t>
            </a:r>
            <a:r>
              <a:rPr lang="en-US" dirty="0" smtClean="0"/>
              <a:t> x=</a:t>
            </a:r>
            <a:r>
              <a:rPr lang="en-US" dirty="0" err="1" smtClean="0"/>
              <a:t>fruits.pop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document.getElementById</a:t>
            </a:r>
            <a:r>
              <a:rPr lang="en-US" dirty="0" smtClean="0"/>
              <a:t>("demo").</a:t>
            </a:r>
            <a:r>
              <a:rPr lang="en-US" dirty="0" err="1" smtClean="0"/>
              <a:t>innerHTML</a:t>
            </a:r>
            <a:r>
              <a:rPr lang="en-US" dirty="0" smtClean="0"/>
              <a:t> = x;</a:t>
            </a:r>
          </a:p>
          <a:p>
            <a:r>
              <a:rPr lang="en-US" dirty="0" smtClean="0"/>
              <a:t>}</a:t>
            </a:r>
          </a:p>
          <a:p>
            <a:r>
              <a:rPr lang="en-US" dirty="0" smtClean="0"/>
              <a:t>&lt;/script&gt;</a:t>
            </a:r>
            <a:endParaRPr lang="el-GR" dirty="0"/>
          </a:p>
        </p:txBody>
      </p:sp>
      <p:sp>
        <p:nvSpPr>
          <p:cNvPr id="5" name="Rectangle 4"/>
          <p:cNvSpPr/>
          <p:nvPr/>
        </p:nvSpPr>
        <p:spPr>
          <a:xfrm>
            <a:off x="609600" y="3693290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&lt;script&gt;</a:t>
            </a:r>
          </a:p>
          <a:p>
            <a:r>
              <a:rPr lang="en-US" dirty="0" err="1" smtClean="0"/>
              <a:t>var</a:t>
            </a:r>
            <a:r>
              <a:rPr lang="en-US" dirty="0" smtClean="0"/>
              <a:t> fruits = ["Banana", "Orange", "Apple", "Mango"];</a:t>
            </a:r>
          </a:p>
          <a:p>
            <a:r>
              <a:rPr lang="en-US" dirty="0" err="1" smtClean="0"/>
              <a:t>document.getElementById</a:t>
            </a:r>
            <a:r>
              <a:rPr lang="en-US" dirty="0" smtClean="0"/>
              <a:t>("demo").</a:t>
            </a:r>
            <a:r>
              <a:rPr lang="en-US" dirty="0" err="1" smtClean="0"/>
              <a:t>innerHTML</a:t>
            </a:r>
            <a:r>
              <a:rPr lang="en-US" dirty="0" smtClean="0"/>
              <a:t> = fruits;</a:t>
            </a:r>
          </a:p>
          <a:p>
            <a:endParaRPr lang="en-US" dirty="0" smtClean="0"/>
          </a:p>
          <a:p>
            <a:r>
              <a:rPr lang="en-US" dirty="0" smtClean="0"/>
              <a:t>function </a:t>
            </a:r>
            <a:r>
              <a:rPr lang="en-US" dirty="0" err="1" smtClean="0"/>
              <a:t>myFunction</a:t>
            </a:r>
            <a:r>
              <a:rPr lang="en-US" dirty="0" smtClean="0"/>
              <a:t>() {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fruits.pop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fruits.pop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document.getElementById</a:t>
            </a:r>
            <a:r>
              <a:rPr lang="en-US" dirty="0" smtClean="0"/>
              <a:t>("demo").</a:t>
            </a:r>
            <a:r>
              <a:rPr lang="en-US" dirty="0" err="1" smtClean="0"/>
              <a:t>innerHTML</a:t>
            </a:r>
            <a:r>
              <a:rPr lang="en-US" dirty="0" smtClean="0"/>
              <a:t> = fruits;</a:t>
            </a:r>
          </a:p>
          <a:p>
            <a:r>
              <a:rPr lang="en-US" dirty="0" smtClean="0"/>
              <a:t>}</a:t>
            </a:r>
          </a:p>
          <a:p>
            <a:r>
              <a:rPr lang="en-US" dirty="0" smtClean="0"/>
              <a:t>&lt;/script&gt;</a:t>
            </a:r>
            <a:endParaRPr lang="el-GR" dirty="0"/>
          </a:p>
        </p:txBody>
      </p:sp>
      <p:sp>
        <p:nvSpPr>
          <p:cNvPr id="6" name="TextBox 5"/>
          <p:cNvSpPr txBox="1"/>
          <p:nvPr/>
        </p:nvSpPr>
        <p:spPr>
          <a:xfrm>
            <a:off x="8254314" y="1902941"/>
            <a:ext cx="19214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Will write in HTML</a:t>
            </a:r>
          </a:p>
          <a:p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Mango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90238" y="4254844"/>
            <a:ext cx="19214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Will write in HTML</a:t>
            </a:r>
          </a:p>
          <a:p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Banana, Orange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21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6828" y="641178"/>
            <a:ext cx="4613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array.splice</a:t>
            </a:r>
            <a:r>
              <a:rPr lang="en-US" dirty="0" smtClean="0"/>
              <a:t>(index, </a:t>
            </a:r>
            <a:r>
              <a:rPr lang="en-US" dirty="0" err="1" smtClean="0"/>
              <a:t>howmany</a:t>
            </a:r>
            <a:r>
              <a:rPr lang="en-US" dirty="0" smtClean="0"/>
              <a:t>, item1, ....., </a:t>
            </a:r>
            <a:r>
              <a:rPr lang="en-US" dirty="0" err="1" smtClean="0"/>
              <a:t>itemX</a:t>
            </a:r>
            <a:r>
              <a:rPr lang="en-US" dirty="0" smtClean="0"/>
              <a:t>)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354227" y="1227090"/>
            <a:ext cx="110716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index</a:t>
            </a:r>
            <a:r>
              <a:rPr lang="en-US" sz="1400" dirty="0" smtClean="0"/>
              <a:t>	Required. An integer that specifies at what position to add/remove items, Use negative values to specify the position from the end of the array</a:t>
            </a:r>
          </a:p>
          <a:p>
            <a:r>
              <a:rPr lang="en-US" sz="1400" b="1" dirty="0" err="1" smtClean="0"/>
              <a:t>howmany</a:t>
            </a:r>
            <a:r>
              <a:rPr lang="en-US" sz="1400" dirty="0" smtClean="0"/>
              <a:t>	Optional. The number of items to be removed. If set to 0, no items will be removed</a:t>
            </a:r>
          </a:p>
          <a:p>
            <a:r>
              <a:rPr lang="en-US" sz="1400" b="1" dirty="0" smtClean="0"/>
              <a:t>item1, ..., </a:t>
            </a:r>
            <a:r>
              <a:rPr lang="en-US" sz="1400" b="1" dirty="0" err="1" smtClean="0"/>
              <a:t>itemX</a:t>
            </a:r>
            <a:r>
              <a:rPr lang="en-US" sz="1400" dirty="0" smtClean="0"/>
              <a:t>	Optional. The new item(s) to be added to the array</a:t>
            </a:r>
            <a:endParaRPr lang="el-GR" sz="1400" dirty="0"/>
          </a:p>
        </p:txBody>
      </p:sp>
      <p:sp>
        <p:nvSpPr>
          <p:cNvPr id="6" name="Rectangle 5"/>
          <p:cNvSpPr/>
          <p:nvPr/>
        </p:nvSpPr>
        <p:spPr>
          <a:xfrm>
            <a:off x="345988" y="2474090"/>
            <a:ext cx="860854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&lt;</a:t>
            </a:r>
            <a:r>
              <a:rPr lang="el-GR" dirty="0" err="1" smtClean="0"/>
              <a:t>script</a:t>
            </a:r>
            <a:r>
              <a:rPr lang="el-GR" dirty="0" smtClean="0"/>
              <a:t>&gt;</a:t>
            </a:r>
          </a:p>
          <a:p>
            <a:r>
              <a:rPr lang="el-GR" dirty="0" err="1" smtClean="0"/>
              <a:t>var</a:t>
            </a:r>
            <a:r>
              <a:rPr lang="el-GR" dirty="0" smtClean="0"/>
              <a:t> </a:t>
            </a:r>
            <a:r>
              <a:rPr lang="el-GR" dirty="0" err="1" smtClean="0"/>
              <a:t>fruits</a:t>
            </a:r>
            <a:r>
              <a:rPr lang="el-GR" dirty="0" smtClean="0"/>
              <a:t> = ["</a:t>
            </a:r>
            <a:r>
              <a:rPr lang="el-GR" dirty="0" err="1" smtClean="0"/>
              <a:t>Banana</a:t>
            </a:r>
            <a:r>
              <a:rPr lang="el-GR" dirty="0" smtClean="0"/>
              <a:t>", "</a:t>
            </a:r>
            <a:r>
              <a:rPr lang="el-GR" dirty="0" err="1" smtClean="0"/>
              <a:t>Orange</a:t>
            </a:r>
            <a:r>
              <a:rPr lang="el-GR" dirty="0" smtClean="0"/>
              <a:t>", "</a:t>
            </a:r>
            <a:r>
              <a:rPr lang="el-GR" dirty="0" err="1" smtClean="0"/>
              <a:t>Apple</a:t>
            </a:r>
            <a:r>
              <a:rPr lang="el-GR" dirty="0" smtClean="0"/>
              <a:t>", "</a:t>
            </a:r>
            <a:r>
              <a:rPr lang="el-GR" dirty="0" err="1" smtClean="0"/>
              <a:t>Mango</a:t>
            </a:r>
            <a:r>
              <a:rPr lang="el-GR" dirty="0" smtClean="0"/>
              <a:t>"];</a:t>
            </a:r>
          </a:p>
          <a:p>
            <a:r>
              <a:rPr lang="el-GR" dirty="0" err="1" smtClean="0"/>
              <a:t>document.getElementById</a:t>
            </a:r>
            <a:r>
              <a:rPr lang="el-GR" dirty="0" smtClean="0"/>
              <a:t>("demo").</a:t>
            </a:r>
            <a:r>
              <a:rPr lang="el-GR" dirty="0" err="1" smtClean="0"/>
              <a:t>innerHTML</a:t>
            </a:r>
            <a:r>
              <a:rPr lang="el-GR" dirty="0" smtClean="0"/>
              <a:t> = </a:t>
            </a:r>
            <a:r>
              <a:rPr lang="el-GR" dirty="0" err="1" smtClean="0"/>
              <a:t>fruits</a:t>
            </a:r>
            <a:r>
              <a:rPr lang="el-GR" dirty="0" smtClean="0"/>
              <a:t>;</a:t>
            </a:r>
          </a:p>
          <a:p>
            <a:endParaRPr lang="el-GR" dirty="0" smtClean="0"/>
          </a:p>
          <a:p>
            <a:r>
              <a:rPr lang="el-GR" dirty="0" err="1" smtClean="0"/>
              <a:t>function</a:t>
            </a:r>
            <a:r>
              <a:rPr lang="el-GR" dirty="0" smtClean="0"/>
              <a:t> </a:t>
            </a:r>
            <a:r>
              <a:rPr lang="el-GR" dirty="0" err="1" smtClean="0"/>
              <a:t>myFunction</a:t>
            </a:r>
            <a:r>
              <a:rPr lang="el-GR" dirty="0" smtClean="0"/>
              <a:t>() {</a:t>
            </a:r>
          </a:p>
          <a:p>
            <a:r>
              <a:rPr lang="el-GR" dirty="0" smtClean="0"/>
              <a:t>    </a:t>
            </a:r>
            <a:r>
              <a:rPr lang="el-GR" dirty="0" err="1" smtClean="0"/>
              <a:t>fruits.splice</a:t>
            </a:r>
            <a:r>
              <a:rPr lang="el-GR" dirty="0" smtClean="0"/>
              <a:t>(2, 0, "</a:t>
            </a:r>
            <a:r>
              <a:rPr lang="el-GR" dirty="0" err="1" smtClean="0"/>
              <a:t>Lemon</a:t>
            </a:r>
            <a:r>
              <a:rPr lang="el-GR" dirty="0" smtClean="0"/>
              <a:t>", "</a:t>
            </a:r>
            <a:r>
              <a:rPr lang="el-GR" dirty="0" err="1" smtClean="0"/>
              <a:t>Kiwi</a:t>
            </a:r>
            <a:r>
              <a:rPr lang="el-GR" dirty="0" smtClean="0"/>
              <a:t>");</a:t>
            </a:r>
          </a:p>
          <a:p>
            <a:r>
              <a:rPr lang="el-GR" dirty="0" smtClean="0"/>
              <a:t>    </a:t>
            </a:r>
            <a:r>
              <a:rPr lang="el-GR" dirty="0" err="1" smtClean="0"/>
              <a:t>document.getElementById</a:t>
            </a:r>
            <a:r>
              <a:rPr lang="el-GR" dirty="0" smtClean="0"/>
              <a:t>("demo").</a:t>
            </a:r>
            <a:r>
              <a:rPr lang="el-GR" dirty="0" err="1" smtClean="0"/>
              <a:t>innerHTML</a:t>
            </a:r>
            <a:r>
              <a:rPr lang="el-GR" dirty="0" smtClean="0"/>
              <a:t> = </a:t>
            </a:r>
            <a:r>
              <a:rPr lang="el-GR" dirty="0" err="1" smtClean="0"/>
              <a:t>fruits</a:t>
            </a:r>
            <a:r>
              <a:rPr lang="el-GR" dirty="0" smtClean="0"/>
              <a:t>;</a:t>
            </a:r>
          </a:p>
          <a:p>
            <a:r>
              <a:rPr lang="el-GR" dirty="0" smtClean="0"/>
              <a:t>}</a:t>
            </a:r>
          </a:p>
          <a:p>
            <a:r>
              <a:rPr lang="el-GR" dirty="0" smtClean="0"/>
              <a:t>&lt;/</a:t>
            </a:r>
            <a:r>
              <a:rPr lang="el-GR" dirty="0" err="1" smtClean="0"/>
              <a:t>script</a:t>
            </a:r>
            <a:r>
              <a:rPr lang="el-GR" dirty="0" smtClean="0"/>
              <a:t>&gt;</a:t>
            </a:r>
            <a:endParaRPr lang="el-GR" dirty="0"/>
          </a:p>
        </p:txBody>
      </p:sp>
      <p:sp>
        <p:nvSpPr>
          <p:cNvPr id="7" name="Rectangle 6"/>
          <p:cNvSpPr/>
          <p:nvPr/>
        </p:nvSpPr>
        <p:spPr>
          <a:xfrm>
            <a:off x="7599281" y="3021913"/>
            <a:ext cx="40944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chemeClr val="accent4">
                    <a:lumMod val="50000"/>
                  </a:schemeClr>
                </a:solidFill>
              </a:rPr>
              <a:t>This code will write in HTML</a:t>
            </a:r>
          </a:p>
          <a:p>
            <a:endParaRPr lang="en-US" i="1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i="1" dirty="0" err="1" smtClean="0">
                <a:solidFill>
                  <a:schemeClr val="accent4">
                    <a:lumMod val="50000"/>
                  </a:schemeClr>
                </a:solidFill>
              </a:rPr>
              <a:t>Banana,Orange,Lemon,Kiwi,Apple,Mango</a:t>
            </a:r>
            <a:endParaRPr lang="el-GR" i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46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6117" y="1569472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switch(expression) {</a:t>
            </a:r>
          </a:p>
          <a:p>
            <a:r>
              <a:rPr lang="en-US" dirty="0" smtClean="0"/>
              <a:t>    case n:</a:t>
            </a:r>
          </a:p>
          <a:p>
            <a:r>
              <a:rPr lang="en-US" dirty="0" smtClean="0"/>
              <a:t>        code block</a:t>
            </a:r>
          </a:p>
          <a:p>
            <a:r>
              <a:rPr lang="en-US" dirty="0" smtClean="0"/>
              <a:t>        break;</a:t>
            </a:r>
          </a:p>
          <a:p>
            <a:r>
              <a:rPr lang="en-US" dirty="0" smtClean="0"/>
              <a:t>    case n:</a:t>
            </a:r>
          </a:p>
          <a:p>
            <a:r>
              <a:rPr lang="en-US" dirty="0" smtClean="0"/>
              <a:t>        code block</a:t>
            </a:r>
          </a:p>
          <a:p>
            <a:r>
              <a:rPr lang="en-US" dirty="0" smtClean="0"/>
              <a:t>        break;</a:t>
            </a:r>
          </a:p>
          <a:p>
            <a:r>
              <a:rPr lang="en-US" dirty="0" smtClean="0"/>
              <a:t>    default:</a:t>
            </a:r>
          </a:p>
          <a:p>
            <a:r>
              <a:rPr lang="en-US" dirty="0" smtClean="0"/>
              <a:t>        code block</a:t>
            </a:r>
          </a:p>
          <a:p>
            <a:r>
              <a:rPr lang="en-US" dirty="0" smtClean="0"/>
              <a:t>}</a:t>
            </a:r>
            <a:endParaRPr lang="el-G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Switch case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5329880" y="1003111"/>
            <a:ext cx="6096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switch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(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new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Date().</a:t>
            </a:r>
            <a:r>
              <a:rPr lang="en-US" sz="1600" b="0" i="0" dirty="0" err="1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getDay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()) {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case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sz="1600" b="0" i="0" dirty="0" smtClean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     day = </a:t>
            </a:r>
            <a:r>
              <a:rPr lang="en-US" sz="1600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"Sunday"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case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sz="1600" b="0" i="0" dirty="0" smtClean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     day = </a:t>
            </a:r>
            <a:r>
              <a:rPr lang="en-US" sz="1600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"Monday"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case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sz="1600" b="0" i="0" dirty="0" smtClean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     day = </a:t>
            </a:r>
            <a:r>
              <a:rPr lang="en-US" sz="1600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"Tuesday"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case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sz="1600" b="0" i="0" dirty="0" smtClean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     day = </a:t>
            </a:r>
            <a:r>
              <a:rPr lang="en-US" sz="1600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"Wednesday"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case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sz="1600" b="0" i="0" dirty="0" smtClean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     day = </a:t>
            </a:r>
            <a:r>
              <a:rPr lang="en-US" sz="1600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"Thursday"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case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sz="1600" b="0" i="0" dirty="0" smtClean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     day = </a:t>
            </a:r>
            <a:r>
              <a:rPr lang="en-US" sz="1600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"Friday"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sz="1600" b="0" i="0" dirty="0" smtClean="0">
                <a:solidFill>
                  <a:srgbClr val="0000CD"/>
                </a:solidFill>
                <a:effectLst/>
                <a:latin typeface="Consolas" panose="020B0609020204030204" pitchFamily="49" charset="0"/>
              </a:rPr>
              <a:t>case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sz="1600" b="0" i="0" dirty="0" smtClean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     day = </a:t>
            </a:r>
            <a:r>
              <a:rPr lang="en-US" sz="1600" b="0" i="0" dirty="0" smtClean="0">
                <a:solidFill>
                  <a:srgbClr val="A52A2A"/>
                </a:solidFill>
                <a:effectLst/>
                <a:latin typeface="Consolas" panose="020B0609020204030204" pitchFamily="49" charset="0"/>
              </a:rPr>
              <a:t>"Saturday"</a:t>
            </a: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  <a:endParaRPr lang="el-GR" sz="1600" dirty="0"/>
          </a:p>
        </p:txBody>
      </p:sp>
    </p:spTree>
    <p:extLst>
      <p:ext uri="{BB962C8B-B14F-4D97-AF65-F5344CB8AC3E}">
        <p14:creationId xmlns:p14="http://schemas.microsoft.com/office/powerpoint/2010/main" val="131593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text …</a:t>
            </a:r>
            <a:r>
              <a:rPr lang="en-US" dirty="0" err="1" smtClean="0">
                <a:solidFill>
                  <a:srgbClr val="FF0000"/>
                </a:solidFill>
              </a:rPr>
              <a:t>indexOf</a:t>
            </a:r>
            <a:r>
              <a:rPr lang="en-US" dirty="0" smtClean="0">
                <a:solidFill>
                  <a:srgbClr val="FF0000"/>
                </a:solidFill>
              </a:rPr>
              <a:t>() and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lastIndexOf</a:t>
            </a:r>
            <a:r>
              <a:rPr lang="en-US" dirty="0" smtClean="0">
                <a:solidFill>
                  <a:srgbClr val="FF0000"/>
                </a:solidFill>
              </a:rPr>
              <a:t>()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766118" y="1915979"/>
            <a:ext cx="90945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theInitialString.</a:t>
            </a:r>
            <a:r>
              <a:rPr lang="en-US" dirty="0" err="1" smtClean="0">
                <a:solidFill>
                  <a:srgbClr val="FF0000"/>
                </a:solidFill>
              </a:rPr>
              <a:t>indexOf</a:t>
            </a:r>
            <a:r>
              <a:rPr lang="en-US" dirty="0" smtClean="0"/>
              <a:t>(</a:t>
            </a:r>
            <a:r>
              <a:rPr lang="en-US" dirty="0" err="1" smtClean="0"/>
              <a:t>aStringToSearchFor</a:t>
            </a:r>
            <a:r>
              <a:rPr lang="en-US" dirty="0" smtClean="0"/>
              <a:t>, </a:t>
            </a:r>
            <a:r>
              <a:rPr lang="en-US" dirty="0" err="1" smtClean="0"/>
              <a:t>characterNumberTostart</a:t>
            </a:r>
            <a:r>
              <a:rPr lang="en-US" dirty="0" smtClean="0"/>
              <a:t>);</a:t>
            </a:r>
          </a:p>
          <a:p>
            <a:endParaRPr lang="en-US" dirty="0" smtClean="0"/>
          </a:p>
          <a:p>
            <a:r>
              <a:rPr lang="en-US" dirty="0" smtClean="0"/>
              <a:t>Returns the index of the first character of the string </a:t>
            </a:r>
            <a:r>
              <a:rPr lang="en-US" dirty="0" err="1" smtClean="0">
                <a:solidFill>
                  <a:srgbClr val="FF0000"/>
                </a:solidFill>
              </a:rPr>
              <a:t>aStringToSearchFor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 the </a:t>
            </a:r>
            <a:r>
              <a:rPr lang="en-US" dirty="0" err="1" smtClean="0">
                <a:solidFill>
                  <a:srgbClr val="FF0000"/>
                </a:solidFill>
              </a:rPr>
              <a:t>theInitialString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1449" y="3171219"/>
            <a:ext cx="93169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>
                <a:solidFill>
                  <a:srgbClr val="FF0000"/>
                </a:solidFill>
              </a:rPr>
              <a:t>lastIndexOf</a:t>
            </a:r>
            <a:r>
              <a:rPr lang="en-US" dirty="0" smtClean="0">
                <a:solidFill>
                  <a:srgbClr val="FF0000"/>
                </a:solidFill>
              </a:rPr>
              <a:t>() </a:t>
            </a:r>
            <a:r>
              <a:rPr lang="en-US" dirty="0" smtClean="0"/>
              <a:t>method returns the position of the last occurrence of </a:t>
            </a:r>
            <a:r>
              <a:rPr lang="en-US" dirty="0" err="1" smtClean="0">
                <a:solidFill>
                  <a:srgbClr val="FF0000"/>
                </a:solidFill>
              </a:rPr>
              <a:t>aStringToSearchFor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 a string </a:t>
            </a:r>
            <a:r>
              <a:rPr lang="en-US" dirty="0" err="1" smtClean="0">
                <a:solidFill>
                  <a:srgbClr val="FF0000"/>
                </a:solidFill>
              </a:rPr>
              <a:t>theInitialString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Both methods return -1 if the value to search for never occurs.</a:t>
            </a:r>
          </a:p>
          <a:p>
            <a:endParaRPr lang="en-US" dirty="0"/>
          </a:p>
          <a:p>
            <a:r>
              <a:rPr lang="en-US" dirty="0" smtClean="0"/>
              <a:t>Both methods are </a:t>
            </a:r>
            <a:r>
              <a:rPr lang="en-US" u="sng" dirty="0" smtClean="0"/>
              <a:t>case sensitive</a:t>
            </a:r>
            <a:endParaRPr lang="el-GR" u="sng" dirty="0"/>
          </a:p>
        </p:txBody>
      </p:sp>
    </p:spTree>
    <p:extLst>
      <p:ext uri="{BB962C8B-B14F-4D97-AF65-F5344CB8AC3E}">
        <p14:creationId xmlns:p14="http://schemas.microsoft.com/office/powerpoint/2010/main" val="73930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347</Words>
  <Application>Microsoft Office PowerPoint</Application>
  <PresentationFormat>Widescreen</PresentationFormat>
  <Paragraphs>90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Consolas</vt:lpstr>
      <vt:lpstr>Verdana</vt:lpstr>
      <vt:lpstr>Office Theme</vt:lpstr>
      <vt:lpstr>Javascript data structures</vt:lpstr>
      <vt:lpstr>Loops</vt:lpstr>
      <vt:lpstr>PowerPoint Presentation</vt:lpstr>
      <vt:lpstr>Array as a stack … push and pop</vt:lpstr>
      <vt:lpstr>PowerPoint Presentation</vt:lpstr>
      <vt:lpstr>PowerPoint Presentation</vt:lpstr>
      <vt:lpstr>Switch case</vt:lpstr>
      <vt:lpstr>Matching text …indexOf() and lastIndexOf()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 data structures</dc:title>
  <dc:creator>amalamos</dc:creator>
  <cp:lastModifiedBy>amalamos</cp:lastModifiedBy>
  <cp:revision>15</cp:revision>
  <dcterms:created xsi:type="dcterms:W3CDTF">2017-10-30T05:58:54Z</dcterms:created>
  <dcterms:modified xsi:type="dcterms:W3CDTF">2017-10-30T06:54:30Z</dcterms:modified>
</cp:coreProperties>
</file>